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6" autoAdjust="0"/>
    <p:restoredTop sz="86447"/>
  </p:normalViewPr>
  <p:slideViewPr>
    <p:cSldViewPr snapToGrid="0" snapToObjects="1">
      <p:cViewPr>
        <p:scale>
          <a:sx n="171" d="100"/>
          <a:sy n="171" d="100"/>
        </p:scale>
        <p:origin x="84" y="-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Cvbq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IDENTITY GUIDELINES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IDENTITY GUIDELINES</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en-US" sz="1400" dirty="0">
                <a:solidFill>
                  <a:schemeClr val="bg1">
                    <a:lumMod val="50000"/>
                  </a:schemeClr>
                </a:solidFill>
                <a:latin typeface="Century Gothic" panose="020B0502020202020204" pitchFamily="34" charset="0"/>
              </a:rPr>
              <a:t>©20XX. All Rights Reserved Your Organization.</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Sphere">
              <a:extLst>
                <a:ext uri="{FF2B5EF4-FFF2-40B4-BE49-F238E27FC236}">
                  <a16:creationId xmlns:a16="http://schemas.microsoft.com/office/drawing/2014/main" id="{A2DE8716-EFBB-D949-8304-0C61B76E5B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en-US" sz="7200" b="1" dirty="0">
                  <a:solidFill>
                    <a:schemeClr val="bg1"/>
                  </a:solidFill>
                  <a:latin typeface="Century Gothic" panose="020B0502020202020204" pitchFamily="34" charset="0"/>
                </a:rPr>
                <a:t>YOUR</a:t>
              </a: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4229046"/>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en-US" sz="8000" b="1" dirty="0">
                  <a:solidFill>
                    <a:schemeClr val="bg1"/>
                  </a:solidFill>
                  <a:latin typeface="Century Gothic" panose="020B0502020202020204" pitchFamily="34" charset="0"/>
                </a:rPr>
                <a:t>LOGO</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en-US" sz="4400" dirty="0">
                <a:solidFill>
                  <a:schemeClr val="tx2">
                    <a:lumMod val="50000"/>
                  </a:schemeClr>
                </a:solidFill>
                <a:latin typeface="Century Gothic" panose="020B0502020202020204" pitchFamily="34" charset="0"/>
              </a:rPr>
              <a:t>BRAND IDENTITY GUIDELINES</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BRAND VOICE</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en-US"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en-US"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en-US"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OBJECTIVES</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en-US"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en-US"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en-US"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en-US"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CORE VALUES</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IDENTITY GUIDELINES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IDENTITY GUIDELINES</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Logo&#10;&#10;Description automatically generated">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Horizontal Layout</a:t>
            </a:r>
          </a:p>
        </p:txBody>
      </p:sp>
      <p:pic>
        <p:nvPicPr>
          <p:cNvPr id="18" name="Picture 17" descr="A picture containing text, sign&#10;&#10;Description automatically generated">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Wordmark</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en-US" sz="1200" dirty="0">
                <a:latin typeface="Century Gothic" panose="020B0502020202020204" pitchFamily="34" charset="0"/>
              </a:rPr>
              <a:t>The logotype sans logomark is to be used exclusively within the app.</a:t>
            </a:r>
          </a:p>
        </p:txBody>
      </p:sp>
      <p:pic>
        <p:nvPicPr>
          <p:cNvPr id="21" name="Picture 20" descr="Logo&#10;&#10;Description automatically generated">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Vertical Layout</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Logomark (icon)</a:t>
            </a:r>
          </a:p>
        </p:txBody>
      </p:sp>
      <p:pic>
        <p:nvPicPr>
          <p:cNvPr id="25" name="Picture 24" descr="Logo&#10;&#10;Description automatically generated">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Logo&#10;&#10;Description automatically generated">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Logo, icon&#10;&#10;Description automatically generated">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A picture containing logo&#10;&#10;Description automatically generated">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LOGO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COLORS</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en-US" sz="1600" dirty="0">
                <a:latin typeface="Century Gothic" panose="020B0502020202020204" pitchFamily="34" charset="0"/>
              </a:rPr>
              <a:t>Aqua Breeze</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en-US" sz="1600" dirty="0">
                <a:latin typeface="Century Gothic" panose="020B0502020202020204" pitchFamily="34" charset="0"/>
              </a:rPr>
              <a:t>Golden Sun</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en-US" sz="1600" dirty="0">
                <a:latin typeface="Century Gothic" panose="020B0502020202020204" pitchFamily="34" charset="0"/>
              </a:rPr>
              <a:t>Summer Peach</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en-US" sz="1600" dirty="0">
                <a:latin typeface="Century Gothic" panose="020B0502020202020204" pitchFamily="34" charset="0"/>
              </a:rPr>
              <a:t>Vibrant Orange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FONT</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en-US" sz="10000" dirty="0">
                <a:latin typeface="Century Gothic" panose="020B0502020202020204" pitchFamily="34" charset="0"/>
              </a:rPr>
              <a:t>Aa</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Font:</a:t>
            </a:r>
          </a:p>
          <a:p>
            <a:pPr algn="r">
              <a:spcAft>
                <a:spcPts val="400"/>
              </a:spcAft>
            </a:pPr>
            <a:r>
              <a:rPr lang="en-US" sz="1200" dirty="0">
                <a:solidFill>
                  <a:schemeClr val="tx1">
                    <a:lumMod val="65000"/>
                    <a:lumOff val="35000"/>
                  </a:schemeClr>
                </a:solidFill>
                <a:latin typeface="Century Gothic" panose="020B0502020202020204" pitchFamily="34" charset="0"/>
              </a:rPr>
              <a:t>Style:</a:t>
            </a:r>
          </a:p>
          <a:p>
            <a:pPr algn="r">
              <a:spcAft>
                <a:spcPts val="400"/>
              </a:spcAft>
            </a:pPr>
            <a:r>
              <a:rPr lang="en-US" sz="1200" dirty="0">
                <a:solidFill>
                  <a:schemeClr val="tx1">
                    <a:lumMod val="65000"/>
                    <a:lumOff val="35000"/>
                  </a:schemeClr>
                </a:solidFill>
                <a:latin typeface="Century Gothic" panose="020B0502020202020204" pitchFamily="34" charset="0"/>
              </a:rPr>
              <a:t>Size:</a:t>
            </a:r>
          </a:p>
          <a:p>
            <a:pPr algn="r">
              <a:spcAft>
                <a:spcPts val="400"/>
              </a:spcAft>
            </a:pPr>
            <a:r>
              <a:rPr lang="en-US" sz="1200" dirty="0">
                <a:solidFill>
                  <a:schemeClr val="tx1">
                    <a:lumMod val="65000"/>
                    <a:lumOff val="35000"/>
                  </a:schemeClr>
                </a:solidFill>
                <a:latin typeface="Century Gothic" panose="020B0502020202020204" pitchFamily="34" charset="0"/>
              </a:rPr>
              <a:t>Line Height:</a:t>
            </a:r>
          </a:p>
          <a:p>
            <a:pPr algn="r">
              <a:spcAft>
                <a:spcPts val="400"/>
              </a:spcAft>
            </a:pPr>
            <a:r>
              <a:rPr lang="en-US" sz="1200" dirty="0">
                <a:solidFill>
                  <a:schemeClr val="tx1">
                    <a:lumMod val="65000"/>
                    <a:lumOff val="35000"/>
                  </a:schemeClr>
                </a:solidFill>
                <a:latin typeface="Century Gothic" panose="020B0502020202020204" pitchFamily="34" charset="0"/>
              </a:rPr>
              <a:t>Tracking:</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en-US" sz="1200" dirty="0">
                <a:latin typeface="Century Gothic" panose="020B0502020202020204" pitchFamily="34" charset="0"/>
              </a:rPr>
              <a:t>Century Gothic</a:t>
            </a:r>
          </a:p>
          <a:p>
            <a:pPr>
              <a:spcAft>
                <a:spcPts val="400"/>
              </a:spcAft>
            </a:pPr>
            <a:r>
              <a:rPr lang="en-US" sz="1200" dirty="0">
                <a:latin typeface="Century Gothic" panose="020B0502020202020204" pitchFamily="34" charset="0"/>
              </a:rPr>
              <a:t>Regular</a:t>
            </a:r>
          </a:p>
          <a:p>
            <a:pPr>
              <a:spcAft>
                <a:spcPts val="400"/>
              </a:spcAft>
            </a:pPr>
            <a:r>
              <a:rPr lang="en-US" sz="1200" dirty="0">
                <a:latin typeface="Century Gothic" panose="020B0502020202020204" pitchFamily="34" charset="0"/>
              </a:rPr>
              <a:t>11pt</a:t>
            </a:r>
          </a:p>
          <a:p>
            <a:pPr>
              <a:spcAft>
                <a:spcPts val="400"/>
              </a:spcAft>
            </a:pPr>
            <a:r>
              <a:rPr lang="en-US" sz="1200" dirty="0">
                <a:latin typeface="Century Gothic" panose="020B0502020202020204" pitchFamily="34" charset="0"/>
              </a:rPr>
              <a:t>1.5</a:t>
            </a:r>
          </a:p>
          <a:p>
            <a:pPr>
              <a:spcAft>
                <a:spcPts val="400"/>
              </a:spcAft>
            </a:pPr>
            <a:r>
              <a:rPr lang="en-US" sz="1200" dirty="0">
                <a:latin typeface="Century Gothic" panose="020B0502020202020204" pitchFamily="34" charset="0"/>
              </a:rPr>
              <a:t>Normal</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0</TotalTime>
  <Words>547</Words>
  <Application>Microsoft Office PowerPoint</Application>
  <PresentationFormat>Widescreen</PresentationFormat>
  <Paragraphs>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2021-10-31T00:06:46Z</dcterms:created>
  <dcterms:modified xsi:type="dcterms:W3CDTF">2021-10-31T00:07:27Z</dcterms:modified>
</cp:coreProperties>
</file>