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4C36"/>
    <a:srgbClr val="E4774A"/>
    <a:srgbClr val="E9AB77"/>
    <a:srgbClr val="ECD6B2"/>
    <a:srgbClr val="89D0C2"/>
    <a:srgbClr val="56BFD2"/>
    <a:srgbClr val="4494A2"/>
    <a:srgbClr val="264065"/>
    <a:srgbClr val="74B0A3"/>
    <a:srgbClr val="387E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C58CA1-FD67-4E44-8CE7-A12274766087}" v="3" dt="2025-11-30T01:59:36.4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86447"/>
  </p:normalViewPr>
  <p:slideViewPr>
    <p:cSldViewPr snapToGrid="0" snapToObjects="1">
      <p:cViewPr varScale="1">
        <p:scale>
          <a:sx n="94" d="100"/>
          <a:sy n="94" d="100"/>
        </p:scale>
        <p:origin x="384" y="31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FF280A0-1464-4435-B2B5-7D5C215D8623}"/>
    <pc:docChg chg="custSel delSld modSld">
      <pc:chgData name="Bess Dunlevy" userId="dd4b9a8537dbe9d0" providerId="LiveId" clId="{8FF280A0-1464-4435-B2B5-7D5C215D8623}" dt="2025-11-30T01:59:36.442" v="58"/>
      <pc:docMkLst>
        <pc:docMk/>
      </pc:docMkLst>
      <pc:sldChg chg="addSp delSp modSp mod">
        <pc:chgData name="Bess Dunlevy" userId="dd4b9a8537dbe9d0" providerId="LiveId" clId="{8FF280A0-1464-4435-B2B5-7D5C215D8623}" dt="2025-11-30T01:59:36.442" v="58"/>
        <pc:sldMkLst>
          <pc:docMk/>
          <pc:sldMk cId="1036723312" sldId="320"/>
        </pc:sldMkLst>
        <pc:spChg chg="del">
          <ac:chgData name="Bess Dunlevy" userId="dd4b9a8537dbe9d0" providerId="LiveId" clId="{8FF280A0-1464-4435-B2B5-7D5C215D8623}" dt="2025-11-30T01:58:33.362" v="47" actId="478"/>
          <ac:spMkLst>
            <pc:docMk/>
            <pc:sldMk cId="1036723312" sldId="320"/>
            <ac:spMk id="3" creationId="{25DB96BB-2EA7-D744-8E6F-DFB6B05779BC}"/>
          </ac:spMkLst>
        </pc:spChg>
        <pc:spChg chg="del">
          <ac:chgData name="Bess Dunlevy" userId="dd4b9a8537dbe9d0" providerId="LiveId" clId="{8FF280A0-1464-4435-B2B5-7D5C215D8623}" dt="2025-11-30T01:58:36.058" v="48" actId="478"/>
          <ac:spMkLst>
            <pc:docMk/>
            <pc:sldMk cId="1036723312" sldId="320"/>
            <ac:spMk id="5" creationId="{CDADEC37-AD62-194B-8324-91DAEC6F3A34}"/>
          </ac:spMkLst>
        </pc:spChg>
        <pc:spChg chg="add mod">
          <ac:chgData name="Bess Dunlevy" userId="dd4b9a8537dbe9d0" providerId="LiveId" clId="{8FF280A0-1464-4435-B2B5-7D5C215D8623}" dt="2025-11-30T01:59:36.442" v="58"/>
          <ac:spMkLst>
            <pc:docMk/>
            <pc:sldMk cId="1036723312" sldId="320"/>
            <ac:spMk id="7" creationId="{B0B9A0F8-67D9-AF79-4BE1-602B6BFCCB40}"/>
          </ac:spMkLst>
        </pc:spChg>
        <pc:spChg chg="del">
          <ac:chgData name="Bess Dunlevy" userId="dd4b9a8537dbe9d0" providerId="LiveId" clId="{8FF280A0-1464-4435-B2B5-7D5C215D8623}" dt="2025-11-30T01:58:36.058" v="48" actId="478"/>
          <ac:spMkLst>
            <pc:docMk/>
            <pc:sldMk cId="1036723312" sldId="320"/>
            <ac:spMk id="12" creationId="{4DA04FFA-D9F8-5249-A153-D5EAF58B72FE}"/>
          </ac:spMkLst>
        </pc:spChg>
        <pc:spChg chg="del">
          <ac:chgData name="Bess Dunlevy" userId="dd4b9a8537dbe9d0" providerId="LiveId" clId="{8FF280A0-1464-4435-B2B5-7D5C215D8623}" dt="2025-11-30T01:58:36.058" v="48" actId="478"/>
          <ac:spMkLst>
            <pc:docMk/>
            <pc:sldMk cId="1036723312" sldId="320"/>
            <ac:spMk id="41" creationId="{7FE24B6B-A6AC-0A4E-A8D3-E4E3AAED67B1}"/>
          </ac:spMkLst>
        </pc:spChg>
        <pc:spChg chg="del">
          <ac:chgData name="Bess Dunlevy" userId="dd4b9a8537dbe9d0" providerId="LiveId" clId="{8FF280A0-1464-4435-B2B5-7D5C215D8623}" dt="2025-11-30T01:58:36.058" v="48" actId="478"/>
          <ac:spMkLst>
            <pc:docMk/>
            <pc:sldMk cId="1036723312" sldId="320"/>
            <ac:spMk id="45" creationId="{C6B6796C-A823-9B45-9C7B-E649DE201818}"/>
          </ac:spMkLst>
        </pc:spChg>
        <pc:spChg chg="del">
          <ac:chgData name="Bess Dunlevy" userId="dd4b9a8537dbe9d0" providerId="LiveId" clId="{8FF280A0-1464-4435-B2B5-7D5C215D8623}" dt="2025-11-30T01:58:36.058" v="48" actId="478"/>
          <ac:spMkLst>
            <pc:docMk/>
            <pc:sldMk cId="1036723312" sldId="320"/>
            <ac:spMk id="47" creationId="{099497A0-BE95-9946-9188-270533876201}"/>
          </ac:spMkLst>
        </pc:spChg>
        <pc:spChg chg="del">
          <ac:chgData name="Bess Dunlevy" userId="dd4b9a8537dbe9d0" providerId="LiveId" clId="{8FF280A0-1464-4435-B2B5-7D5C215D8623}" dt="2025-11-30T01:58:36.058" v="48" actId="478"/>
          <ac:spMkLst>
            <pc:docMk/>
            <pc:sldMk cId="1036723312" sldId="320"/>
            <ac:spMk id="54" creationId="{C8FAABF7-CF44-A847-B0BC-190595132FDE}"/>
          </ac:spMkLst>
        </pc:spChg>
        <pc:spChg chg="del">
          <ac:chgData name="Bess Dunlevy" userId="dd4b9a8537dbe9d0" providerId="LiveId" clId="{8FF280A0-1464-4435-B2B5-7D5C215D8623}" dt="2025-11-30T01:58:36.058" v="48" actId="478"/>
          <ac:spMkLst>
            <pc:docMk/>
            <pc:sldMk cId="1036723312" sldId="320"/>
            <ac:spMk id="57" creationId="{A92B052D-A5ED-B742-AF74-35D3E59F4421}"/>
          </ac:spMkLst>
        </pc:spChg>
        <pc:spChg chg="del">
          <ac:chgData name="Bess Dunlevy" userId="dd4b9a8537dbe9d0" providerId="LiveId" clId="{8FF280A0-1464-4435-B2B5-7D5C215D8623}" dt="2025-11-30T01:58:36.058" v="48" actId="478"/>
          <ac:spMkLst>
            <pc:docMk/>
            <pc:sldMk cId="1036723312" sldId="320"/>
            <ac:spMk id="61" creationId="{2B239910-7A02-344C-BA66-D272DE5F5D13}"/>
          </ac:spMkLst>
        </pc:spChg>
        <pc:spChg chg="del">
          <ac:chgData name="Bess Dunlevy" userId="dd4b9a8537dbe9d0" providerId="LiveId" clId="{8FF280A0-1464-4435-B2B5-7D5C215D8623}" dt="2025-11-30T01:58:37.463" v="49" actId="478"/>
          <ac:spMkLst>
            <pc:docMk/>
            <pc:sldMk cId="1036723312" sldId="320"/>
            <ac:spMk id="64" creationId="{220700B7-FE64-BC42-8D51-17764740A425}"/>
          </ac:spMkLst>
        </pc:spChg>
        <pc:spChg chg="del">
          <ac:chgData name="Bess Dunlevy" userId="dd4b9a8537dbe9d0" providerId="LiveId" clId="{8FF280A0-1464-4435-B2B5-7D5C215D8623}" dt="2025-11-30T01:58:37.463" v="49" actId="478"/>
          <ac:spMkLst>
            <pc:docMk/>
            <pc:sldMk cId="1036723312" sldId="320"/>
            <ac:spMk id="66" creationId="{0D04DC16-0FB4-FD49-A177-C0A4416CE091}"/>
          </ac:spMkLst>
        </pc:spChg>
        <pc:spChg chg="del">
          <ac:chgData name="Bess Dunlevy" userId="dd4b9a8537dbe9d0" providerId="LiveId" clId="{8FF280A0-1464-4435-B2B5-7D5C215D8623}" dt="2025-11-30T01:58:37.463" v="49" actId="478"/>
          <ac:spMkLst>
            <pc:docMk/>
            <pc:sldMk cId="1036723312" sldId="320"/>
            <ac:spMk id="67" creationId="{F79E8F58-E22D-4C49-81D8-7222C73F3857}"/>
          </ac:spMkLst>
        </pc:spChg>
        <pc:spChg chg="del">
          <ac:chgData name="Bess Dunlevy" userId="dd4b9a8537dbe9d0" providerId="LiveId" clId="{8FF280A0-1464-4435-B2B5-7D5C215D8623}" dt="2025-11-30T01:58:37.463" v="49" actId="478"/>
          <ac:spMkLst>
            <pc:docMk/>
            <pc:sldMk cId="1036723312" sldId="320"/>
            <ac:spMk id="68" creationId="{48CABC9F-CA25-AE48-B7D2-D4AE53DD30DA}"/>
          </ac:spMkLst>
        </pc:spChg>
        <pc:spChg chg="del">
          <ac:chgData name="Bess Dunlevy" userId="dd4b9a8537dbe9d0" providerId="LiveId" clId="{8FF280A0-1464-4435-B2B5-7D5C215D8623}" dt="2025-11-30T01:58:36.058" v="48" actId="478"/>
          <ac:spMkLst>
            <pc:docMk/>
            <pc:sldMk cId="1036723312" sldId="320"/>
            <ac:spMk id="69" creationId="{3A6B8C60-8443-6D40-AA7F-BB1A83C9A285}"/>
          </ac:spMkLst>
        </pc:spChg>
        <pc:spChg chg="del">
          <ac:chgData name="Bess Dunlevy" userId="dd4b9a8537dbe9d0" providerId="LiveId" clId="{8FF280A0-1464-4435-B2B5-7D5C215D8623}" dt="2025-11-30T01:58:36.058" v="48" actId="478"/>
          <ac:spMkLst>
            <pc:docMk/>
            <pc:sldMk cId="1036723312" sldId="320"/>
            <ac:spMk id="74" creationId="{2DD665EC-E3D0-7241-9023-1B085A655AC7}"/>
          </ac:spMkLst>
        </pc:spChg>
        <pc:spChg chg="del">
          <ac:chgData name="Bess Dunlevy" userId="dd4b9a8537dbe9d0" providerId="LiveId" clId="{8FF280A0-1464-4435-B2B5-7D5C215D8623}" dt="2025-11-30T01:58:33.362" v="47" actId="478"/>
          <ac:spMkLst>
            <pc:docMk/>
            <pc:sldMk cId="1036723312" sldId="320"/>
            <ac:spMk id="75" creationId="{4E03B776-881A-BE4E-9B71-CED5774718F9}"/>
          </ac:spMkLst>
        </pc:spChg>
        <pc:spChg chg="del">
          <ac:chgData name="Bess Dunlevy" userId="dd4b9a8537dbe9d0" providerId="LiveId" clId="{8FF280A0-1464-4435-B2B5-7D5C215D8623}" dt="2025-11-30T01:58:33.362" v="47" actId="478"/>
          <ac:spMkLst>
            <pc:docMk/>
            <pc:sldMk cId="1036723312" sldId="320"/>
            <ac:spMk id="76" creationId="{E1CE2886-7039-ED47-AD04-81D7280A7112}"/>
          </ac:spMkLst>
        </pc:spChg>
        <pc:spChg chg="del">
          <ac:chgData name="Bess Dunlevy" userId="dd4b9a8537dbe9d0" providerId="LiveId" clId="{8FF280A0-1464-4435-B2B5-7D5C215D8623}" dt="2025-11-30T01:58:33.362" v="47" actId="478"/>
          <ac:spMkLst>
            <pc:docMk/>
            <pc:sldMk cId="1036723312" sldId="320"/>
            <ac:spMk id="77" creationId="{825DE9F7-3A84-BA4D-A8D6-1F28061069D2}"/>
          </ac:spMkLst>
        </pc:spChg>
        <pc:spChg chg="del">
          <ac:chgData name="Bess Dunlevy" userId="dd4b9a8537dbe9d0" providerId="LiveId" clId="{8FF280A0-1464-4435-B2B5-7D5C215D8623}" dt="2025-11-30T01:58:33.362" v="47" actId="478"/>
          <ac:spMkLst>
            <pc:docMk/>
            <pc:sldMk cId="1036723312" sldId="320"/>
            <ac:spMk id="78" creationId="{F6270B6A-6B71-594B-B81B-8944B73321E7}"/>
          </ac:spMkLst>
        </pc:spChg>
        <pc:spChg chg="del">
          <ac:chgData name="Bess Dunlevy" userId="dd4b9a8537dbe9d0" providerId="LiveId" clId="{8FF280A0-1464-4435-B2B5-7D5C215D8623}" dt="2025-11-30T01:58:33.362" v="47" actId="478"/>
          <ac:spMkLst>
            <pc:docMk/>
            <pc:sldMk cId="1036723312" sldId="320"/>
            <ac:spMk id="79" creationId="{20F5B221-2B2F-7C48-BEE0-AA17DBE93A34}"/>
          </ac:spMkLst>
        </pc:spChg>
        <pc:spChg chg="del">
          <ac:chgData name="Bess Dunlevy" userId="dd4b9a8537dbe9d0" providerId="LiveId" clId="{8FF280A0-1464-4435-B2B5-7D5C215D8623}" dt="2025-11-30T01:58:33.362" v="47" actId="478"/>
          <ac:spMkLst>
            <pc:docMk/>
            <pc:sldMk cId="1036723312" sldId="320"/>
            <ac:spMk id="80" creationId="{B5DA047D-3A7F-0545-B165-F711A43115FC}"/>
          </ac:spMkLst>
        </pc:spChg>
        <pc:spChg chg="del">
          <ac:chgData name="Bess Dunlevy" userId="dd4b9a8537dbe9d0" providerId="LiveId" clId="{8FF280A0-1464-4435-B2B5-7D5C215D8623}" dt="2025-11-30T01:58:33.362" v="47" actId="478"/>
          <ac:spMkLst>
            <pc:docMk/>
            <pc:sldMk cId="1036723312" sldId="320"/>
            <ac:spMk id="81" creationId="{C4076791-A3BF-A842-B151-65ED9133042D}"/>
          </ac:spMkLst>
        </pc:spChg>
        <pc:graphicFrameChg chg="del">
          <ac:chgData name="Bess Dunlevy" userId="dd4b9a8537dbe9d0" providerId="LiveId" clId="{8FF280A0-1464-4435-B2B5-7D5C215D8623}" dt="2025-11-30T01:58:27.854" v="46" actId="478"/>
          <ac:graphicFrameMkLst>
            <pc:docMk/>
            <pc:sldMk cId="1036723312" sldId="320"/>
            <ac:graphicFrameMk id="2" creationId="{37355569-728A-7144-B0C9-4D9511C7D2C3}"/>
          </ac:graphicFrameMkLst>
        </pc:graphicFrameChg>
        <pc:graphicFrameChg chg="add mod modGraphic">
          <ac:chgData name="Bess Dunlevy" userId="dd4b9a8537dbe9d0" providerId="LiveId" clId="{8FF280A0-1464-4435-B2B5-7D5C215D8623}" dt="2025-11-30T01:59:25.098" v="57" actId="1076"/>
          <ac:graphicFrameMkLst>
            <pc:docMk/>
            <pc:sldMk cId="1036723312" sldId="320"/>
            <ac:graphicFrameMk id="4" creationId="{897D4B18-7443-52DC-15DD-0995480B3E62}"/>
          </ac:graphicFrameMkLst>
        </pc:graphicFrameChg>
      </pc:sldChg>
      <pc:sldChg chg="delSp modSp mod">
        <pc:chgData name="Bess Dunlevy" userId="dd4b9a8537dbe9d0" providerId="LiveId" clId="{8FF280A0-1464-4435-B2B5-7D5C215D8623}" dt="2025-11-30T01:58:15.702" v="45" actId="14861"/>
        <pc:sldMkLst>
          <pc:docMk/>
          <pc:sldMk cId="1925317832" sldId="342"/>
        </pc:sldMkLst>
        <pc:spChg chg="del">
          <ac:chgData name="Bess Dunlevy" userId="dd4b9a8537dbe9d0" providerId="LiveId" clId="{8FF280A0-1464-4435-B2B5-7D5C215D8623}" dt="2025-11-30T01:57:38.621" v="38" actId="478"/>
          <ac:spMkLst>
            <pc:docMk/>
            <pc:sldMk cId="1925317832" sldId="342"/>
            <ac:spMk id="2" creationId="{7C5F649A-21D3-4946-B06E-8A79DDA0D00E}"/>
          </ac:spMkLst>
        </pc:spChg>
        <pc:spChg chg="del">
          <ac:chgData name="Bess Dunlevy" userId="dd4b9a8537dbe9d0" providerId="LiveId" clId="{8FF280A0-1464-4435-B2B5-7D5C215D8623}" dt="2025-11-30T01:57:38.621" v="38" actId="478"/>
          <ac:spMkLst>
            <pc:docMk/>
            <pc:sldMk cId="1925317832" sldId="342"/>
            <ac:spMk id="3" creationId="{8D229698-1152-43F9-BE56-3EBDC68FD012}"/>
          </ac:spMkLst>
        </pc:spChg>
        <pc:spChg chg="mod">
          <ac:chgData name="Bess Dunlevy" userId="dd4b9a8537dbe9d0" providerId="LiveId" clId="{8FF280A0-1464-4435-B2B5-7D5C215D8623}" dt="2025-11-30T01:57:36.599" v="37" actId="20577"/>
          <ac:spMkLst>
            <pc:docMk/>
            <pc:sldMk cId="1925317832" sldId="342"/>
            <ac:spMk id="33" creationId="{143A449B-AAB7-994A-92CE-8F48E2CA7DF6}"/>
          </ac:spMkLst>
        </pc:spChg>
        <pc:picChg chg="mod modCrop">
          <ac:chgData name="Bess Dunlevy" userId="dd4b9a8537dbe9d0" providerId="LiveId" clId="{8FF280A0-1464-4435-B2B5-7D5C215D8623}" dt="2025-11-30T01:58:15.702" v="45" actId="14861"/>
          <ac:picMkLst>
            <pc:docMk/>
            <pc:sldMk cId="1925317832" sldId="342"/>
            <ac:picMk id="6" creationId="{622A8ED5-DF3F-5DFD-E4DF-C8E936665ED0}"/>
          </ac:picMkLst>
        </pc:picChg>
      </pc:sldChg>
      <pc:sldChg chg="del">
        <pc:chgData name="Bess Dunlevy" userId="dd4b9a8537dbe9d0" providerId="LiveId" clId="{8FF280A0-1464-4435-B2B5-7D5C215D8623}" dt="2025-11-30T01:58:38.711" v="50" actId="47"/>
        <pc:sldMkLst>
          <pc:docMk/>
          <pc:sldMk cId="823638337" sldId="34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11/29/2025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AI RACI Chart for Project Managers</a:t>
            </a:r>
          </a:p>
        </p:txBody>
      </p:sp>
      <p:pic>
        <p:nvPicPr>
          <p:cNvPr id="6" name="Picture 5">
            <a:extLst>
              <a:ext uri="{FF2B5EF4-FFF2-40B4-BE49-F238E27FC236}">
                <a16:creationId xmlns:a16="http://schemas.microsoft.com/office/drawing/2014/main" id="{622A8ED5-DF3F-5DFD-E4DF-C8E936665ED0}"/>
              </a:ext>
            </a:extLst>
          </p:cNvPr>
          <p:cNvPicPr>
            <a:picLocks noChangeAspect="1"/>
          </p:cNvPicPr>
          <p:nvPr/>
        </p:nvPicPr>
        <p:blipFill>
          <a:blip r:embed="rId2"/>
          <a:srcRect l="1544" t="12043" r="1565" b="9515"/>
          <a:stretch>
            <a:fillRect/>
          </a:stretch>
        </p:blipFill>
        <p:spPr>
          <a:xfrm>
            <a:off x="3286125" y="1447800"/>
            <a:ext cx="5305425" cy="3219450"/>
          </a:xfrm>
          <a:prstGeom prst="rect">
            <a:avLst/>
          </a:prstGeom>
          <a:effectLst>
            <a:reflection blurRad="6350" stA="50000" endA="300" endPos="55000" dir="5400000" sy="-100000" algn="bl" rotWithShape="0"/>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97D4B18-7443-52DC-15DD-0995480B3E62}"/>
              </a:ext>
            </a:extLst>
          </p:cNvPr>
          <p:cNvGraphicFramePr>
            <a:graphicFrameLocks noGrp="1"/>
          </p:cNvGraphicFramePr>
          <p:nvPr>
            <p:extLst>
              <p:ext uri="{D42A27DB-BD31-4B8C-83A1-F6EECF244321}">
                <p14:modId xmlns:p14="http://schemas.microsoft.com/office/powerpoint/2010/main" val="1908735107"/>
              </p:ext>
            </p:extLst>
          </p:nvPr>
        </p:nvGraphicFramePr>
        <p:xfrm>
          <a:off x="274320" y="101600"/>
          <a:ext cx="11805920" cy="6461763"/>
        </p:xfrm>
        <a:graphic>
          <a:graphicData uri="http://schemas.openxmlformats.org/drawingml/2006/table">
            <a:tbl>
              <a:tblPr/>
              <a:tblGrid>
                <a:gridCol w="1837860">
                  <a:extLst>
                    <a:ext uri="{9D8B030D-6E8A-4147-A177-3AD203B41FA5}">
                      <a16:colId xmlns:a16="http://schemas.microsoft.com/office/drawing/2014/main" val="1830794386"/>
                    </a:ext>
                  </a:extLst>
                </a:gridCol>
                <a:gridCol w="2492015">
                  <a:extLst>
                    <a:ext uri="{9D8B030D-6E8A-4147-A177-3AD203B41FA5}">
                      <a16:colId xmlns:a16="http://schemas.microsoft.com/office/drawing/2014/main" val="2381161864"/>
                    </a:ext>
                  </a:extLst>
                </a:gridCol>
                <a:gridCol w="2492015">
                  <a:extLst>
                    <a:ext uri="{9D8B030D-6E8A-4147-A177-3AD203B41FA5}">
                      <a16:colId xmlns:a16="http://schemas.microsoft.com/office/drawing/2014/main" val="970015720"/>
                    </a:ext>
                  </a:extLst>
                </a:gridCol>
                <a:gridCol w="2492015">
                  <a:extLst>
                    <a:ext uri="{9D8B030D-6E8A-4147-A177-3AD203B41FA5}">
                      <a16:colId xmlns:a16="http://schemas.microsoft.com/office/drawing/2014/main" val="143463366"/>
                    </a:ext>
                  </a:extLst>
                </a:gridCol>
                <a:gridCol w="2492015">
                  <a:extLst>
                    <a:ext uri="{9D8B030D-6E8A-4147-A177-3AD203B41FA5}">
                      <a16:colId xmlns:a16="http://schemas.microsoft.com/office/drawing/2014/main" val="1833625178"/>
                    </a:ext>
                  </a:extLst>
                </a:gridCol>
              </a:tblGrid>
              <a:tr h="495272">
                <a:tc gridSpan="3">
                  <a:txBody>
                    <a:bodyPr/>
                    <a:lstStyle/>
                    <a:p>
                      <a:pPr algn="l" fontAlgn="ctr">
                        <a:buNone/>
                      </a:pPr>
                      <a:r>
                        <a:rPr lang="en-US" sz="2000" b="1" i="0" u="none" strike="noStrike" dirty="0">
                          <a:solidFill>
                            <a:srgbClr val="595959"/>
                          </a:solidFill>
                          <a:effectLst/>
                          <a:latin typeface="Century Gothic" panose="020B0502020202020204" pitchFamily="34" charset="0"/>
                        </a:rPr>
                        <a:t>RACI Chart for AI in Project Management</a:t>
                      </a:r>
                    </a:p>
                  </a:txBody>
                  <a:tcPr marL="4993" marR="4993" marT="4993" marB="0" anchor="ctr">
                    <a:lnL>
                      <a:noFill/>
                    </a:lnL>
                    <a:lnR>
                      <a:noFill/>
                    </a:lnR>
                    <a:lnT>
                      <a:noFill/>
                    </a:lnT>
                    <a:lnB>
                      <a:noFill/>
                    </a:lnB>
                    <a:noFill/>
                  </a:tcPr>
                </a:tc>
                <a:tc hMerge="1">
                  <a:txBody>
                    <a:bodyPr/>
                    <a:lstStyle/>
                    <a:p>
                      <a:endParaRPr lang="en-US"/>
                    </a:p>
                  </a:txBody>
                  <a:tcPr/>
                </a:tc>
                <a:tc hMerge="1">
                  <a:txBody>
                    <a:bodyPr/>
                    <a:lstStyle/>
                    <a:p>
                      <a:endParaRPr lang="en-US"/>
                    </a:p>
                  </a:txBody>
                  <a:tcPr/>
                </a:tc>
                <a:tc>
                  <a:txBody>
                    <a:bodyPr/>
                    <a:lstStyle/>
                    <a:p>
                      <a:pPr algn="l" fontAlgn="ctr">
                        <a:buNone/>
                      </a:pPr>
                      <a:endParaRPr lang="en-US" sz="1200" b="1" i="0" u="none" strike="noStrike">
                        <a:solidFill>
                          <a:srgbClr val="595959"/>
                        </a:solidFill>
                        <a:effectLst/>
                        <a:latin typeface="Century Gothic" panose="020B0502020202020204" pitchFamily="34" charset="0"/>
                      </a:endParaRPr>
                    </a:p>
                  </a:txBody>
                  <a:tcPr marL="4993" marR="4993" marT="4993" marB="0" anchor="ctr">
                    <a:lnL>
                      <a:noFill/>
                    </a:lnL>
                    <a:lnR>
                      <a:noFill/>
                    </a:lnR>
                    <a:lnT>
                      <a:noFill/>
                    </a:lnT>
                    <a:lnB>
                      <a:noFill/>
                    </a:lnB>
                    <a:noFill/>
                  </a:tcPr>
                </a:tc>
                <a:tc>
                  <a:txBody>
                    <a:bodyPr/>
                    <a:lstStyle/>
                    <a:p>
                      <a:pPr algn="l" fontAlgn="ctr">
                        <a:buNone/>
                      </a:pPr>
                      <a:endParaRPr lang="en-US" sz="1200" b="1" i="0" u="none" strike="noStrike">
                        <a:solidFill>
                          <a:srgbClr val="595959"/>
                        </a:solidFill>
                        <a:effectLst/>
                        <a:latin typeface="Century Gothic" panose="020B0502020202020204" pitchFamily="34" charset="0"/>
                      </a:endParaRPr>
                    </a:p>
                  </a:txBody>
                  <a:tcPr marL="4993" marR="4993" marT="4993" marB="0" anchor="ctr">
                    <a:lnL>
                      <a:noFill/>
                    </a:lnL>
                    <a:lnR>
                      <a:noFill/>
                    </a:lnR>
                    <a:lnT>
                      <a:noFill/>
                    </a:lnT>
                    <a:lnB>
                      <a:noFill/>
                    </a:lnB>
                    <a:noFill/>
                  </a:tcPr>
                </a:tc>
                <a:extLst>
                  <a:ext uri="{0D108BD9-81ED-4DB2-BD59-A6C34878D82A}">
                    <a16:rowId xmlns:a16="http://schemas.microsoft.com/office/drawing/2014/main" val="4157744196"/>
                  </a:ext>
                </a:extLst>
              </a:tr>
              <a:tr h="216991">
                <a:tc gridSpan="2">
                  <a:txBody>
                    <a:bodyPr/>
                    <a:lstStyle/>
                    <a:p>
                      <a:pPr algn="l" fontAlgn="t">
                        <a:buNone/>
                      </a:pPr>
                      <a:r>
                        <a:rPr lang="en-US" sz="1200" b="1" i="1" u="none" strike="noStrike" dirty="0">
                          <a:solidFill>
                            <a:srgbClr val="156082"/>
                          </a:solidFill>
                          <a:effectLst/>
                          <a:latin typeface="Century Gothic" panose="020B0502020202020204" pitchFamily="34" charset="0"/>
                        </a:rPr>
                        <a:t>R=Responsible, A=Accountable, C=Consulted, I=Informed</a:t>
                      </a:r>
                    </a:p>
                  </a:txBody>
                  <a:tcPr marL="4993" marR="4993" marT="4993" marB="0">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t">
                        <a:buNone/>
                      </a:pPr>
                      <a:endParaRPr lang="en-US" sz="800" b="1" i="0" u="none" strike="noStrike">
                        <a:solidFill>
                          <a:srgbClr val="000000"/>
                        </a:solidFill>
                        <a:effectLst/>
                        <a:latin typeface="Century Gothic" panose="020B0502020202020204" pitchFamily="34" charset="0"/>
                      </a:endParaRPr>
                    </a:p>
                  </a:txBody>
                  <a:tcPr marL="4993" marR="4993" marT="4993" marB="0">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t">
                        <a:buNone/>
                      </a:pPr>
                      <a:endParaRPr lang="en-US" sz="800" b="1" i="0" u="none" strike="noStrike">
                        <a:solidFill>
                          <a:srgbClr val="000000"/>
                        </a:solidFill>
                        <a:effectLst/>
                        <a:latin typeface="Century Gothic" panose="020B0502020202020204" pitchFamily="34" charset="0"/>
                      </a:endParaRPr>
                    </a:p>
                  </a:txBody>
                  <a:tcPr marL="4993" marR="4993" marT="4993" marB="0">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t">
                        <a:buNone/>
                      </a:pPr>
                      <a:endParaRPr lang="en-US" sz="800" b="1" i="0" u="none" strike="noStrike">
                        <a:solidFill>
                          <a:srgbClr val="000000"/>
                        </a:solidFill>
                        <a:effectLst/>
                        <a:latin typeface="Century Gothic" panose="020B0502020202020204" pitchFamily="34" charset="0"/>
                      </a:endParaRPr>
                    </a:p>
                  </a:txBody>
                  <a:tcPr marL="4993" marR="4993" marT="4993" marB="0">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58951694"/>
                  </a:ext>
                </a:extLst>
              </a:tr>
              <a:tr h="317330">
                <a:tc>
                  <a:txBody>
                    <a:bodyPr/>
                    <a:lstStyle/>
                    <a:p>
                      <a:pPr algn="l" fontAlgn="ctr">
                        <a:buNone/>
                      </a:pPr>
                      <a:r>
                        <a:rPr lang="en-US" sz="1200" b="1" i="0" u="none" strike="noStrike" dirty="0">
                          <a:solidFill>
                            <a:srgbClr val="000000"/>
                          </a:solidFill>
                          <a:effectLst/>
                          <a:latin typeface="Century Gothic" panose="020B0502020202020204" pitchFamily="34" charset="0"/>
                        </a:rPr>
                        <a:t>Activity</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0E6F5"/>
                    </a:solidFill>
                  </a:tcPr>
                </a:tc>
                <a:tc>
                  <a:txBody>
                    <a:bodyPr/>
                    <a:lstStyle/>
                    <a:p>
                      <a:pPr algn="l" fontAlgn="ctr">
                        <a:buNone/>
                      </a:pPr>
                      <a:r>
                        <a:rPr lang="en-US" sz="1200" b="1" i="0" u="none" strike="noStrike">
                          <a:solidFill>
                            <a:srgbClr val="000000"/>
                          </a:solidFill>
                          <a:effectLst/>
                          <a:latin typeface="Century Gothic" panose="020B0502020202020204" pitchFamily="34" charset="0"/>
                        </a:rPr>
                        <a:t>PM</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0E6F5"/>
                    </a:solidFill>
                  </a:tcPr>
                </a:tc>
                <a:tc>
                  <a:txBody>
                    <a:bodyPr/>
                    <a:lstStyle/>
                    <a:p>
                      <a:pPr algn="l" fontAlgn="ctr">
                        <a:buNone/>
                      </a:pPr>
                      <a:r>
                        <a:rPr lang="en-US" sz="1200" b="1" i="0" u="none" strike="noStrike">
                          <a:solidFill>
                            <a:srgbClr val="000000"/>
                          </a:solidFill>
                          <a:effectLst/>
                          <a:latin typeface="Century Gothic" panose="020B0502020202020204" pitchFamily="34" charset="0"/>
                        </a:rPr>
                        <a:t>AI System</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0E6F5"/>
                    </a:solidFill>
                  </a:tcPr>
                </a:tc>
                <a:tc>
                  <a:txBody>
                    <a:bodyPr/>
                    <a:lstStyle/>
                    <a:p>
                      <a:pPr algn="l" fontAlgn="ctr">
                        <a:buNone/>
                      </a:pPr>
                      <a:r>
                        <a:rPr lang="en-US" sz="1200" b="1" i="0" u="none" strike="noStrike">
                          <a:solidFill>
                            <a:srgbClr val="000000"/>
                          </a:solidFill>
                          <a:effectLst/>
                          <a:latin typeface="Century Gothic" panose="020B0502020202020204" pitchFamily="34" charset="0"/>
                        </a:rPr>
                        <a:t>Team Members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0E6F5"/>
                    </a:solidFill>
                  </a:tcPr>
                </a:tc>
                <a:tc>
                  <a:txBody>
                    <a:bodyPr/>
                    <a:lstStyle/>
                    <a:p>
                      <a:pPr algn="l" fontAlgn="ctr">
                        <a:buNone/>
                      </a:pPr>
                      <a:r>
                        <a:rPr lang="en-US" sz="1200" b="1" i="0" u="none" strike="noStrike">
                          <a:solidFill>
                            <a:srgbClr val="000000"/>
                          </a:solidFill>
                          <a:effectLst/>
                          <a:latin typeface="Century Gothic" panose="020B0502020202020204" pitchFamily="34" charset="0"/>
                        </a:rPr>
                        <a:t>Stakeholders/Leadership</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0E6F5"/>
                    </a:solidFill>
                  </a:tcPr>
                </a:tc>
                <a:extLst>
                  <a:ext uri="{0D108BD9-81ED-4DB2-BD59-A6C34878D82A}">
                    <a16:rowId xmlns:a16="http://schemas.microsoft.com/office/drawing/2014/main" val="1040990463"/>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Drafting status updates &amp; summaries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A/R – Reviews and approves final wording</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R – Drafts summaries, highlights changes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C – Provide updates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I – Receive final summaries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66203934"/>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Forecasting schedules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A – Approves timeline changes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R – Predicts slippage, models durations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C – Provide estimates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I – Review major milestones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9506316"/>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Risk detection &amp; early alerts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A – Evaluates and addresses risks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R – Flags patterns and variances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C – Validate risks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I – Informed of major risks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8492989"/>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Scenario planning / what-if analysis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pt-BR" sz="1200" b="0" i="0" u="none" strike="noStrike">
                          <a:solidFill>
                            <a:srgbClr val="000000"/>
                          </a:solidFill>
                          <a:effectLst/>
                          <a:latin typeface="Century Gothic" panose="020B0502020202020204" pitchFamily="34" charset="0"/>
                        </a:rPr>
                        <a:t>A/R – Chooses final scenario</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R – Generates alternatives and tradeoffs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C – Review impacts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I – Review major recommendations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06904145"/>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Resource &amp; workload balancing</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A – Makes final assignment decisions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R – Identifies overloads &amp; capacity</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C/R – Provide availability</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I – Major shifts only</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65064268"/>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Task updates &amp; progress tracking</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A – Oversees accuracy</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R – Monitors changes, highlights drift</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R – Update tasks and blockers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I – Major deviations only</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272244653"/>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Identifying blockers or bottlenecks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A – Confirms &amp; resolves issues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R – Scans for stalled tasks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C – Provide context</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I – Escalated issues only</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5774479"/>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Drafting risk explanations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A/R – Approves messaging</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R – Writes draft explanations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C – Add details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I – Receive final explanation</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02290772"/>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Next-step recommendations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A – Accepts/rejects recommendations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R – Suggests actions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C – Provide input</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I – Only when scope/timelines shift</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22928307"/>
                  </a:ext>
                </a:extLst>
              </a:tr>
              <a:tr h="543217">
                <a:tc>
                  <a:txBody>
                    <a:bodyPr/>
                    <a:lstStyle/>
                    <a:p>
                      <a:pPr algn="l" fontAlgn="ctr">
                        <a:buNone/>
                      </a:pPr>
                      <a:r>
                        <a:rPr lang="en-US" sz="1200" b="0" i="0" u="none" strike="noStrike">
                          <a:solidFill>
                            <a:srgbClr val="000000"/>
                          </a:solidFill>
                          <a:effectLst/>
                          <a:latin typeface="Century Gothic" panose="020B0502020202020204" pitchFamily="34" charset="0"/>
                        </a:rPr>
                        <a:t>Approvals, escalations, scope changes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A/R – Makes decisions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C – Can suggest but not decide</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000000"/>
                          </a:solidFill>
                          <a:effectLst/>
                          <a:latin typeface="Century Gothic" panose="020B0502020202020204" pitchFamily="34" charset="0"/>
                        </a:rPr>
                        <a:t>C – Provide details</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Century Gothic" panose="020B0502020202020204" pitchFamily="34" charset="0"/>
                        </a:rPr>
                        <a:t>I/A – Leadership when high‑impact</a:t>
                      </a:r>
                    </a:p>
                  </a:txBody>
                  <a:tcPr marL="44935" marR="4993" marT="4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92298932"/>
                  </a:ext>
                </a:extLst>
              </a:tr>
            </a:tbl>
          </a:graphicData>
        </a:graphic>
      </p:graphicFrame>
      <p:sp>
        <p:nvSpPr>
          <p:cNvPr id="7" name="TextBox 5">
            <a:extLst>
              <a:ext uri="{FF2B5EF4-FFF2-40B4-BE49-F238E27FC236}">
                <a16:creationId xmlns:a16="http://schemas.microsoft.com/office/drawing/2014/main" id="{B0B9A0F8-67D9-AF79-4BE1-602B6BFCCB40}"/>
              </a:ext>
            </a:extLst>
          </p:cNvPr>
          <p:cNvSpPr txBox="1"/>
          <p:nvPr/>
        </p:nvSpPr>
        <p:spPr>
          <a:xfrm>
            <a:off x="3160266" y="658100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3-Year-Project-Roadmap-Template_PowerPoint" id="{FE2CAD20-10E8-B94D-AA35-9684174C14E5}" vid="{43D5563E-D81A-F048-9822-7F7FAABC46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IC-3-Year-Project-Roadmap-Template_PowerPoint</Template>
  <TotalTime>3</TotalTime>
  <Words>405</Words>
  <Application>Microsoft Office PowerPoint</Application>
  <PresentationFormat>Widescreen</PresentationFormat>
  <Paragraphs>64</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2</cp:revision>
  <cp:lastPrinted>2020-08-31T22:23:58Z</cp:lastPrinted>
  <dcterms:created xsi:type="dcterms:W3CDTF">2021-07-01T18:02:38Z</dcterms:created>
  <dcterms:modified xsi:type="dcterms:W3CDTF">2025-11-30T01:59:41Z</dcterms:modified>
</cp:coreProperties>
</file>