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343" r:id="rId2"/>
    <p:sldId id="342" r:id="rId3"/>
    <p:sldId id="344" r:id="rId4"/>
    <p:sldId id="345" r:id="rId5"/>
    <p:sldId id="295"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a Waite" initials="EW" lastIdx="2" clrIdx="0">
    <p:extLst>
      <p:ext uri="{19B8F6BF-5375-455C-9EA6-DF929625EA0E}">
        <p15:presenceInfo xmlns:p15="http://schemas.microsoft.com/office/powerpoint/2012/main" userId="c568693182780e7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033"/>
    <a:srgbClr val="F9E198"/>
    <a:srgbClr val="59D27C"/>
    <a:srgbClr val="B9DC8C"/>
    <a:srgbClr val="00BD32"/>
    <a:srgbClr val="F9C053"/>
    <a:srgbClr val="89D0C2"/>
    <a:srgbClr val="EAEEF3"/>
    <a:srgbClr val="A6E1C1"/>
    <a:srgbClr val="D6F3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F8D1AD-7B4E-4CC7-8ABE-F8A92BF823D3}" v="9" dt="2023-02-14T02:15:41.8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90" autoAdjust="0"/>
    <p:restoredTop sz="86447"/>
  </p:normalViewPr>
  <p:slideViewPr>
    <p:cSldViewPr snapToGrid="0" snapToObjects="1">
      <p:cViewPr varScale="1">
        <p:scale>
          <a:sx n="127" d="100"/>
          <a:sy n="127" d="100"/>
        </p:scale>
        <p:origin x="736" y="192"/>
      </p:cViewPr>
      <p:guideLst/>
    </p:cSldViewPr>
  </p:slideViewPr>
  <p:outlineViewPr>
    <p:cViewPr>
      <p:scale>
        <a:sx n="33" d="100"/>
        <a:sy n="33" d="100"/>
      </p:scale>
      <p:origin x="0" y="0"/>
    </p:cViewPr>
    <p:sldLst>
      <p:sld r:id="rId1" collapse="1"/>
    </p:sldLst>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_rels/viewProps.xml.rels><?xml version="1.0" encoding="UTF-8" standalone="yes"?>
<Relationships xmlns="http://schemas.openxmlformats.org/package/2006/relationships"><Relationship Id="rId1"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ss Dunlevy" userId="dd4b9a8537dbe9d0" providerId="LiveId" clId="{CAF8D1AD-7B4E-4CC7-8ABE-F8A92BF823D3}"/>
    <pc:docChg chg="undo custSel addSld delSld modSld sldOrd">
      <pc:chgData name="Bess Dunlevy" userId="dd4b9a8537dbe9d0" providerId="LiveId" clId="{CAF8D1AD-7B4E-4CC7-8ABE-F8A92BF823D3}" dt="2023-02-14T02:16:58.664" v="195" actId="478"/>
      <pc:docMkLst>
        <pc:docMk/>
      </pc:docMkLst>
      <pc:sldChg chg="add del">
        <pc:chgData name="Bess Dunlevy" userId="dd4b9a8537dbe9d0" providerId="LiveId" clId="{CAF8D1AD-7B4E-4CC7-8ABE-F8A92BF823D3}" dt="2023-02-14T02:16:57.869" v="194" actId="47"/>
        <pc:sldMkLst>
          <pc:docMk/>
          <pc:sldMk cId="2929323684" sldId="295"/>
        </pc:sldMkLst>
      </pc:sldChg>
      <pc:sldChg chg="addSp delSp modSp mod">
        <pc:chgData name="Bess Dunlevy" userId="dd4b9a8537dbe9d0" providerId="LiveId" clId="{CAF8D1AD-7B4E-4CC7-8ABE-F8A92BF823D3}" dt="2023-02-14T02:15:45.570" v="185" actId="255"/>
        <pc:sldMkLst>
          <pc:docMk/>
          <pc:sldMk cId="1925317832" sldId="342"/>
        </pc:sldMkLst>
        <pc:spChg chg="mod">
          <ac:chgData name="Bess Dunlevy" userId="dd4b9a8537dbe9d0" providerId="LiveId" clId="{CAF8D1AD-7B4E-4CC7-8ABE-F8A92BF823D3}" dt="2023-02-14T02:15:45.570" v="185" actId="255"/>
          <ac:spMkLst>
            <pc:docMk/>
            <pc:sldMk cId="1925317832" sldId="342"/>
            <ac:spMk id="33" creationId="{143A449B-AAB7-994A-92CE-8F48E2CA7DF6}"/>
          </ac:spMkLst>
        </pc:spChg>
        <pc:spChg chg="mod">
          <ac:chgData name="Bess Dunlevy" userId="dd4b9a8537dbe9d0" providerId="LiveId" clId="{CAF8D1AD-7B4E-4CC7-8ABE-F8A92BF823D3}" dt="2023-02-14T02:05:37.690" v="96" actId="20577"/>
          <ac:spMkLst>
            <pc:docMk/>
            <pc:sldMk cId="1925317832" sldId="342"/>
            <ac:spMk id="36" creationId="{C7DC0BFC-32CE-0544-BDE7-E4E8CD4C8E4D}"/>
          </ac:spMkLst>
        </pc:spChg>
        <pc:spChg chg="mod">
          <ac:chgData name="Bess Dunlevy" userId="dd4b9a8537dbe9d0" providerId="LiveId" clId="{CAF8D1AD-7B4E-4CC7-8ABE-F8A92BF823D3}" dt="2023-02-14T02:06:11.163" v="97" actId="207"/>
          <ac:spMkLst>
            <pc:docMk/>
            <pc:sldMk cId="1925317832" sldId="342"/>
            <ac:spMk id="88" creationId="{5219D304-1375-D344-A7BC-5E26CB61FA2F}"/>
          </ac:spMkLst>
        </pc:spChg>
        <pc:grpChg chg="add del mod">
          <ac:chgData name="Bess Dunlevy" userId="dd4b9a8537dbe9d0" providerId="LiveId" clId="{CAF8D1AD-7B4E-4CC7-8ABE-F8A92BF823D3}" dt="2023-02-14T02:13:21.556" v="141" actId="478"/>
          <ac:grpSpMkLst>
            <pc:docMk/>
            <pc:sldMk cId="1925317832" sldId="342"/>
            <ac:grpSpMk id="38" creationId="{DB138764-CD00-0E4A-A2DD-F583AF2D1771}"/>
          </ac:grpSpMkLst>
        </pc:grpChg>
        <pc:picChg chg="add del">
          <ac:chgData name="Bess Dunlevy" userId="dd4b9a8537dbe9d0" providerId="LiveId" clId="{CAF8D1AD-7B4E-4CC7-8ABE-F8A92BF823D3}" dt="2023-02-14T02:15:26.082" v="167" actId="478"/>
          <ac:picMkLst>
            <pc:docMk/>
            <pc:sldMk cId="1925317832" sldId="342"/>
            <ac:picMk id="4" creationId="{4AEB8225-3AA8-AF48-AD51-3F5F53316D6B}"/>
          </ac:picMkLst>
        </pc:picChg>
      </pc:sldChg>
      <pc:sldChg chg="addSp delSp modSp new mod ord">
        <pc:chgData name="Bess Dunlevy" userId="dd4b9a8537dbe9d0" providerId="LiveId" clId="{CAF8D1AD-7B4E-4CC7-8ABE-F8A92BF823D3}" dt="2023-02-14T02:16:58.664" v="195" actId="478"/>
        <pc:sldMkLst>
          <pc:docMk/>
          <pc:sldMk cId="2017811851" sldId="343"/>
        </pc:sldMkLst>
        <pc:spChg chg="add mod">
          <ac:chgData name="Bess Dunlevy" userId="dd4b9a8537dbe9d0" providerId="LiveId" clId="{CAF8D1AD-7B4E-4CC7-8ABE-F8A92BF823D3}" dt="2023-02-14T02:16:57.355" v="193" actId="207"/>
          <ac:spMkLst>
            <pc:docMk/>
            <pc:sldMk cId="2017811851" sldId="343"/>
            <ac:spMk id="5" creationId="{A6D3F29C-1FC3-7994-8719-9C574B79EF6B}"/>
          </ac:spMkLst>
        </pc:spChg>
        <pc:spChg chg="add mod">
          <ac:chgData name="Bess Dunlevy" userId="dd4b9a8537dbe9d0" providerId="LiveId" clId="{CAF8D1AD-7B4E-4CC7-8ABE-F8A92BF823D3}" dt="2023-02-14T02:15:13.993" v="162" actId="1076"/>
          <ac:spMkLst>
            <pc:docMk/>
            <pc:sldMk cId="2017811851" sldId="343"/>
            <ac:spMk id="13" creationId="{835B6231-4A93-667F-55E6-96C02620AEEF}"/>
          </ac:spMkLst>
        </pc:spChg>
        <pc:spChg chg="add mod">
          <ac:chgData name="Bess Dunlevy" userId="dd4b9a8537dbe9d0" providerId="LiveId" clId="{CAF8D1AD-7B4E-4CC7-8ABE-F8A92BF823D3}" dt="2023-02-14T02:15:16.731" v="164" actId="1076"/>
          <ac:spMkLst>
            <pc:docMk/>
            <pc:sldMk cId="2017811851" sldId="343"/>
            <ac:spMk id="14" creationId="{8FB14F31-6330-85F5-BF07-4AE317B23BCA}"/>
          </ac:spMkLst>
        </pc:spChg>
        <pc:spChg chg="add mod">
          <ac:chgData name="Bess Dunlevy" userId="dd4b9a8537dbe9d0" providerId="LiveId" clId="{CAF8D1AD-7B4E-4CC7-8ABE-F8A92BF823D3}" dt="2023-02-14T02:15:23.408" v="166" actId="1076"/>
          <ac:spMkLst>
            <pc:docMk/>
            <pc:sldMk cId="2017811851" sldId="343"/>
            <ac:spMk id="15" creationId="{5E035868-F9B2-52CC-9F2F-195F21FCE99D}"/>
          </ac:spMkLst>
        </pc:spChg>
        <pc:grpChg chg="add mod">
          <ac:chgData name="Bess Dunlevy" userId="dd4b9a8537dbe9d0" providerId="LiveId" clId="{CAF8D1AD-7B4E-4CC7-8ABE-F8A92BF823D3}" dt="2023-02-14T02:15:06.984" v="160" actId="1076"/>
          <ac:grpSpMkLst>
            <pc:docMk/>
            <pc:sldMk cId="2017811851" sldId="343"/>
            <ac:grpSpMk id="6" creationId="{082D93E1-FF20-8EF5-A608-5C576B262473}"/>
          </ac:grpSpMkLst>
        </pc:grpChg>
        <pc:picChg chg="add del mod">
          <ac:chgData name="Bess Dunlevy" userId="dd4b9a8537dbe9d0" providerId="LiveId" clId="{CAF8D1AD-7B4E-4CC7-8ABE-F8A92BF823D3}" dt="2023-02-14T02:16:58.664" v="195" actId="478"/>
          <ac:picMkLst>
            <pc:docMk/>
            <pc:sldMk cId="2017811851" sldId="343"/>
            <ac:picMk id="2" creationId="{EA915AF2-E301-F450-075D-F5E5D5ACC74F}"/>
          </ac:picMkLst>
        </pc:picChg>
        <pc:picChg chg="add mod ord">
          <ac:chgData name="Bess Dunlevy" userId="dd4b9a8537dbe9d0" providerId="LiveId" clId="{CAF8D1AD-7B4E-4CC7-8ABE-F8A92BF823D3}" dt="2023-02-14T02:14:08.252" v="147" actId="167"/>
          <ac:picMkLst>
            <pc:docMk/>
            <pc:sldMk cId="2017811851" sldId="343"/>
            <ac:picMk id="3" creationId="{EF3A9875-58C7-780C-11B6-6A6DEABF7F35}"/>
          </ac:picMkLst>
        </pc:picChg>
        <pc:picChg chg="mod">
          <ac:chgData name="Bess Dunlevy" userId="dd4b9a8537dbe9d0" providerId="LiveId" clId="{CAF8D1AD-7B4E-4CC7-8ABE-F8A92BF823D3}" dt="2023-02-14T02:14:50.030" v="153"/>
          <ac:picMkLst>
            <pc:docMk/>
            <pc:sldMk cId="2017811851" sldId="343"/>
            <ac:picMk id="7" creationId="{EF18B094-BA88-1E38-6602-0EE8A6AE9673}"/>
          </ac:picMkLst>
        </pc:picChg>
        <pc:picChg chg="mod">
          <ac:chgData name="Bess Dunlevy" userId="dd4b9a8537dbe9d0" providerId="LiveId" clId="{CAF8D1AD-7B4E-4CC7-8ABE-F8A92BF823D3}" dt="2023-02-14T02:14:50.030" v="153"/>
          <ac:picMkLst>
            <pc:docMk/>
            <pc:sldMk cId="2017811851" sldId="343"/>
            <ac:picMk id="8" creationId="{6D2AD6A3-387E-022F-6C37-FA52F6CA113C}"/>
          </ac:picMkLst>
        </pc:picChg>
        <pc:picChg chg="mod">
          <ac:chgData name="Bess Dunlevy" userId="dd4b9a8537dbe9d0" providerId="LiveId" clId="{CAF8D1AD-7B4E-4CC7-8ABE-F8A92BF823D3}" dt="2023-02-14T02:14:50.030" v="153"/>
          <ac:picMkLst>
            <pc:docMk/>
            <pc:sldMk cId="2017811851" sldId="343"/>
            <ac:picMk id="9" creationId="{3C3AAA78-6B13-7FC8-65FF-838A83B2BDF6}"/>
          </ac:picMkLst>
        </pc:picChg>
        <pc:picChg chg="add mod">
          <ac:chgData name="Bess Dunlevy" userId="dd4b9a8537dbe9d0" providerId="LiveId" clId="{CAF8D1AD-7B4E-4CC7-8ABE-F8A92BF823D3}" dt="2023-02-14T02:15:06.984" v="160" actId="1076"/>
          <ac:picMkLst>
            <pc:docMk/>
            <pc:sldMk cId="2017811851" sldId="343"/>
            <ac:picMk id="10" creationId="{846BCF10-15B9-4DFC-488A-B72645EA17A3}"/>
          </ac:picMkLst>
        </pc:picChg>
        <pc:picChg chg="add mod">
          <ac:chgData name="Bess Dunlevy" userId="dd4b9a8537dbe9d0" providerId="LiveId" clId="{CAF8D1AD-7B4E-4CC7-8ABE-F8A92BF823D3}" dt="2023-02-14T02:15:06.984" v="160" actId="1076"/>
          <ac:picMkLst>
            <pc:docMk/>
            <pc:sldMk cId="2017811851" sldId="343"/>
            <ac:picMk id="11" creationId="{D4991B89-C6E8-161E-B8C4-4FF960D6D50E}"/>
          </ac:picMkLst>
        </pc:picChg>
        <pc:picChg chg="add mod">
          <ac:chgData name="Bess Dunlevy" userId="dd4b9a8537dbe9d0" providerId="LiveId" clId="{CAF8D1AD-7B4E-4CC7-8ABE-F8A92BF823D3}" dt="2023-02-14T02:15:06.984" v="160" actId="1076"/>
          <ac:picMkLst>
            <pc:docMk/>
            <pc:sldMk cId="2017811851" sldId="343"/>
            <ac:picMk id="12" creationId="{27A05AF3-8894-6312-3844-498B91BF9A7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6AFEDE-F1BF-6A4A-80D9-CCB6DC4EFE3D}" type="datetimeFigureOut">
              <a:rPr lang="en-US" smtClean="0"/>
              <a:t>7/13/25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711C10-233D-DA48-A5CB-9365BBABB6B4}" type="slidenum">
              <a:rPr lang="en-US" smtClean="0"/>
              <a:t>‹#›</a:t>
            </a:fld>
            <a:endParaRPr lang="en-US" dirty="0"/>
          </a:p>
        </p:txBody>
      </p:sp>
    </p:spTree>
    <p:extLst>
      <p:ext uri="{BB962C8B-B14F-4D97-AF65-F5344CB8AC3E}">
        <p14:creationId xmlns:p14="http://schemas.microsoft.com/office/powerpoint/2010/main" val="433076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5</a:t>
            </a:fld>
            <a:endParaRPr lang="en-US" dirty="0"/>
          </a:p>
        </p:txBody>
      </p:sp>
    </p:spTree>
    <p:extLst>
      <p:ext uri="{BB962C8B-B14F-4D97-AF65-F5344CB8AC3E}">
        <p14:creationId xmlns:p14="http://schemas.microsoft.com/office/powerpoint/2010/main" val="1822264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381E756-E947-FD4A-8A23-D2C983A1A8BD}" type="datetimeFigureOut">
              <a:rPr lang="en-US" smtClean="0"/>
              <a:t>7/13/25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407345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81E756-E947-FD4A-8A23-D2C983A1A8BD}" type="datetimeFigureOut">
              <a:rPr lang="en-US" smtClean="0"/>
              <a:t>7/13/25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207839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81E756-E947-FD4A-8A23-D2C983A1A8BD}" type="datetimeFigureOut">
              <a:rPr lang="en-US" smtClean="0"/>
              <a:t>7/13/25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356738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81E756-E947-FD4A-8A23-D2C983A1A8BD}" type="datetimeFigureOut">
              <a:rPr lang="en-US" smtClean="0"/>
              <a:t>7/13/25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2079415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81E756-E947-FD4A-8A23-D2C983A1A8BD}" type="datetimeFigureOut">
              <a:rPr lang="en-US" smtClean="0"/>
              <a:t>7/13/25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579773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81E756-E947-FD4A-8A23-D2C983A1A8BD}" type="datetimeFigureOut">
              <a:rPr lang="en-US" smtClean="0"/>
              <a:t>7/13/25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115370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81E756-E947-FD4A-8A23-D2C983A1A8BD}" type="datetimeFigureOut">
              <a:rPr lang="en-US" smtClean="0"/>
              <a:t>7/13/25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641709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81E756-E947-FD4A-8A23-D2C983A1A8BD}" type="datetimeFigureOut">
              <a:rPr lang="en-US" smtClean="0"/>
              <a:t>7/13/25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545901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1E756-E947-FD4A-8A23-D2C983A1A8BD}" type="datetimeFigureOut">
              <a:rPr lang="en-US" smtClean="0"/>
              <a:t>7/13/25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913076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81E756-E947-FD4A-8A23-D2C983A1A8BD}" type="datetimeFigureOut">
              <a:rPr lang="en-US" smtClean="0"/>
              <a:t>7/13/25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55972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81E756-E947-FD4A-8A23-D2C983A1A8BD}" type="datetimeFigureOut">
              <a:rPr lang="en-US" smtClean="0"/>
              <a:t>7/13/25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49380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alpha val="40000"/>
              </a:schemeClr>
            </a:gs>
            <a:gs pos="100000">
              <a:schemeClr val="bg1">
                <a:lumMod val="75000"/>
              </a:schemeClr>
            </a:gs>
          </a:gsLst>
          <a:lin ang="135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1E756-E947-FD4A-8A23-D2C983A1A8BD}" type="datetimeFigureOut">
              <a:rPr lang="en-US" smtClean="0"/>
              <a:t>7/13/25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30669D-EC37-AA42-8CD3-B0788BD38FC6}" type="slidenum">
              <a:rPr lang="en-US" smtClean="0"/>
              <a:t>‹#›</a:t>
            </a:fld>
            <a:endParaRPr lang="en-US" dirty="0"/>
          </a:p>
        </p:txBody>
      </p:sp>
    </p:spTree>
    <p:extLst>
      <p:ext uri="{BB962C8B-B14F-4D97-AF65-F5344CB8AC3E}">
        <p14:creationId xmlns:p14="http://schemas.microsoft.com/office/powerpoint/2010/main" val="172960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20.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D3F29C-1FC3-7994-8719-9C574B79EF6B}"/>
              </a:ext>
            </a:extLst>
          </p:cNvPr>
          <p:cNvSpPr txBox="1"/>
          <p:nvPr/>
        </p:nvSpPr>
        <p:spPr>
          <a:xfrm>
            <a:off x="241500" y="375149"/>
            <a:ext cx="8825447" cy="523220"/>
          </a:xfrm>
          <a:prstGeom prst="rect">
            <a:avLst/>
          </a:prstGeom>
          <a:noFill/>
        </p:spPr>
        <p:txBody>
          <a:bodyPr wrap="square">
            <a:spAutoFit/>
          </a:bodyPr>
          <a:lstStyle/>
          <a:p>
            <a:r>
              <a:rPr lang="en-US" sz="2800" b="1" dirty="0">
                <a:solidFill>
                  <a:schemeClr val="tx1">
                    <a:lumMod val="65000"/>
                    <a:lumOff val="35000"/>
                  </a:schemeClr>
                </a:solidFill>
                <a:latin typeface="Century Gothic" panose="020B0502020202020204" pitchFamily="34" charset="0"/>
              </a:rPr>
              <a:t>Marketing Action Plan Presentation Template</a:t>
            </a:r>
          </a:p>
        </p:txBody>
      </p:sp>
      <p:grpSp>
        <p:nvGrpSpPr>
          <p:cNvPr id="20" name="Group 19">
            <a:extLst>
              <a:ext uri="{FF2B5EF4-FFF2-40B4-BE49-F238E27FC236}">
                <a16:creationId xmlns:a16="http://schemas.microsoft.com/office/drawing/2014/main" id="{C53D6CA6-022B-E64A-6649-7E4AA69E044E}"/>
              </a:ext>
            </a:extLst>
          </p:cNvPr>
          <p:cNvGrpSpPr/>
          <p:nvPr/>
        </p:nvGrpSpPr>
        <p:grpSpPr>
          <a:xfrm>
            <a:off x="863263" y="2845553"/>
            <a:ext cx="10465474" cy="1166893"/>
            <a:chOff x="49823" y="1444881"/>
            <a:chExt cx="10465474" cy="1166893"/>
          </a:xfrm>
        </p:grpSpPr>
        <p:grpSp>
          <p:nvGrpSpPr>
            <p:cNvPr id="6" name="Group 5">
              <a:extLst>
                <a:ext uri="{FF2B5EF4-FFF2-40B4-BE49-F238E27FC236}">
                  <a16:creationId xmlns:a16="http://schemas.microsoft.com/office/drawing/2014/main" id="{082D93E1-FF20-8EF5-A608-5C576B262473}"/>
                </a:ext>
              </a:extLst>
            </p:cNvPr>
            <p:cNvGrpSpPr/>
            <p:nvPr/>
          </p:nvGrpSpPr>
          <p:grpSpPr>
            <a:xfrm>
              <a:off x="1922947" y="1517121"/>
              <a:ext cx="1351009" cy="1050357"/>
              <a:chOff x="1992846" y="892786"/>
              <a:chExt cx="849339" cy="680751"/>
            </a:xfrm>
          </p:grpSpPr>
          <p:pic>
            <p:nvPicPr>
              <p:cNvPr id="7" name="Graphic 6" descr="Man with solid fill">
                <a:extLst>
                  <a:ext uri="{FF2B5EF4-FFF2-40B4-BE49-F238E27FC236}">
                    <a16:creationId xmlns:a16="http://schemas.microsoft.com/office/drawing/2014/main" id="{EF18B094-BA88-1E38-6602-0EE8A6AE96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60647" y="1070690"/>
                <a:ext cx="408267" cy="408267"/>
              </a:xfrm>
              <a:prstGeom prst="rect">
                <a:avLst/>
              </a:prstGeom>
            </p:spPr>
          </p:pic>
          <p:pic>
            <p:nvPicPr>
              <p:cNvPr id="8" name="Graphic 7" descr="Woman with solid fill">
                <a:extLst>
                  <a:ext uri="{FF2B5EF4-FFF2-40B4-BE49-F238E27FC236}">
                    <a16:creationId xmlns:a16="http://schemas.microsoft.com/office/drawing/2014/main" id="{6D2AD6A3-387E-022F-6C37-FA52F6CA11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3918" y="1165270"/>
                <a:ext cx="408267" cy="408267"/>
              </a:xfrm>
              <a:prstGeom prst="rect">
                <a:avLst/>
              </a:prstGeom>
            </p:spPr>
          </p:pic>
          <p:pic>
            <p:nvPicPr>
              <p:cNvPr id="9" name="Graphic 8" descr="Magnifying glass with solid fill">
                <a:extLst>
                  <a:ext uri="{FF2B5EF4-FFF2-40B4-BE49-F238E27FC236}">
                    <a16:creationId xmlns:a16="http://schemas.microsoft.com/office/drawing/2014/main" id="{3C3AAA78-6B13-7FC8-65FF-838A83B2BDF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300000">
                <a:off x="1992846" y="892786"/>
                <a:ext cx="601306" cy="601306"/>
              </a:xfrm>
              <a:prstGeom prst="rect">
                <a:avLst/>
              </a:prstGeom>
            </p:spPr>
          </p:pic>
        </p:grpSp>
        <p:pic>
          <p:nvPicPr>
            <p:cNvPr id="10" name="Graphic 9" descr="Bullseye with solid fill">
              <a:extLst>
                <a:ext uri="{FF2B5EF4-FFF2-40B4-BE49-F238E27FC236}">
                  <a16:creationId xmlns:a16="http://schemas.microsoft.com/office/drawing/2014/main" id="{846BCF10-15B9-4DFC-488A-B72645EA17A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823" y="1521576"/>
              <a:ext cx="1050356" cy="1050356"/>
            </a:xfrm>
            <a:prstGeom prst="rect">
              <a:avLst/>
            </a:prstGeom>
          </p:spPr>
        </p:pic>
        <p:pic>
          <p:nvPicPr>
            <p:cNvPr id="11" name="Graphic 10" descr="Chess pieces with solid fill">
              <a:extLst>
                <a:ext uri="{FF2B5EF4-FFF2-40B4-BE49-F238E27FC236}">
                  <a16:creationId xmlns:a16="http://schemas.microsoft.com/office/drawing/2014/main" id="{D4991B89-C6E8-161E-B8C4-4FF960D6D50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80936" y="1521576"/>
              <a:ext cx="1090198" cy="1090198"/>
            </a:xfrm>
            <a:prstGeom prst="rect">
              <a:avLst/>
            </a:prstGeom>
          </p:spPr>
        </p:pic>
        <p:sp>
          <p:nvSpPr>
            <p:cNvPr id="13" name="Down Arrow 2">
              <a:extLst>
                <a:ext uri="{FF2B5EF4-FFF2-40B4-BE49-F238E27FC236}">
                  <a16:creationId xmlns:a16="http://schemas.microsoft.com/office/drawing/2014/main" id="{835B6231-4A93-667F-55E6-96C02620AEEF}"/>
                </a:ext>
              </a:extLst>
            </p:cNvPr>
            <p:cNvSpPr/>
            <p:nvPr/>
          </p:nvSpPr>
          <p:spPr>
            <a:xfrm rot="16200000">
              <a:off x="1382561" y="1863874"/>
              <a:ext cx="365760" cy="365760"/>
            </a:xfrm>
            <a:prstGeom prst="downArrow">
              <a:avLst>
                <a:gd name="adj1" fmla="val 26832"/>
                <a:gd name="adj2" fmla="val 61908"/>
              </a:avLst>
            </a:prstGeom>
            <a:solidFill>
              <a:srgbClr val="B9DC8C"/>
            </a:solidFill>
            <a:ln>
              <a:gradFill>
                <a:gsLst>
                  <a:gs pos="0">
                    <a:schemeClr val="bg1">
                      <a:lumMod val="75000"/>
                    </a:schemeClr>
                  </a:gs>
                  <a:gs pos="99000">
                    <a:schemeClr val="tx1">
                      <a:lumMod val="50000"/>
                      <a:lumOff val="50000"/>
                    </a:schemeClr>
                  </a:gs>
                </a:gsLst>
                <a:lin ang="5400000" scaled="1"/>
              </a:gradFill>
            </a:ln>
            <a:effectLst>
              <a:outerShdw blurRad="50800" dist="38100" dir="8100000" algn="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2">
              <a:extLst>
                <a:ext uri="{FF2B5EF4-FFF2-40B4-BE49-F238E27FC236}">
                  <a16:creationId xmlns:a16="http://schemas.microsoft.com/office/drawing/2014/main" id="{8FB14F31-6330-85F5-BF07-4AE317B23BCA}"/>
                </a:ext>
              </a:extLst>
            </p:cNvPr>
            <p:cNvSpPr/>
            <p:nvPr/>
          </p:nvSpPr>
          <p:spPr>
            <a:xfrm rot="16200000">
              <a:off x="3475024" y="1863874"/>
              <a:ext cx="365760" cy="365760"/>
            </a:xfrm>
            <a:prstGeom prst="downArrow">
              <a:avLst>
                <a:gd name="adj1" fmla="val 26832"/>
                <a:gd name="adj2" fmla="val 61908"/>
              </a:avLst>
            </a:prstGeom>
            <a:solidFill>
              <a:srgbClr val="B9DC8C"/>
            </a:solidFill>
            <a:ln>
              <a:gradFill>
                <a:gsLst>
                  <a:gs pos="0">
                    <a:schemeClr val="bg1">
                      <a:lumMod val="75000"/>
                    </a:schemeClr>
                  </a:gs>
                  <a:gs pos="99000">
                    <a:schemeClr val="tx1">
                      <a:lumMod val="50000"/>
                      <a:lumOff val="50000"/>
                    </a:schemeClr>
                  </a:gs>
                </a:gsLst>
                <a:lin ang="5400000" scaled="1"/>
              </a:gradFill>
            </a:ln>
            <a:effectLst>
              <a:outerShdw blurRad="50800" dist="38100" dir="8100000" algn="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2">
              <a:extLst>
                <a:ext uri="{FF2B5EF4-FFF2-40B4-BE49-F238E27FC236}">
                  <a16:creationId xmlns:a16="http://schemas.microsoft.com/office/drawing/2014/main" id="{5E035868-F9B2-52CC-9F2F-195F21FCE99D}"/>
                </a:ext>
              </a:extLst>
            </p:cNvPr>
            <p:cNvSpPr/>
            <p:nvPr/>
          </p:nvSpPr>
          <p:spPr>
            <a:xfrm rot="16200000">
              <a:off x="5151147" y="1862864"/>
              <a:ext cx="365760" cy="365760"/>
            </a:xfrm>
            <a:prstGeom prst="downArrow">
              <a:avLst>
                <a:gd name="adj1" fmla="val 26832"/>
                <a:gd name="adj2" fmla="val 61908"/>
              </a:avLst>
            </a:prstGeom>
            <a:solidFill>
              <a:srgbClr val="B9DC8C"/>
            </a:solidFill>
            <a:ln>
              <a:gradFill>
                <a:gsLst>
                  <a:gs pos="0">
                    <a:schemeClr val="bg1">
                      <a:lumMod val="75000"/>
                    </a:schemeClr>
                  </a:gs>
                  <a:gs pos="99000">
                    <a:schemeClr val="tx1">
                      <a:lumMod val="50000"/>
                      <a:lumOff val="50000"/>
                    </a:schemeClr>
                  </a:gs>
                </a:gsLst>
                <a:lin ang="5400000" scaled="1"/>
              </a:gradFill>
            </a:ln>
            <a:effectLst>
              <a:outerShdw blurRad="50800" dist="38100" dir="8100000" algn="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descr="Money outline">
              <a:extLst>
                <a:ext uri="{FF2B5EF4-FFF2-40B4-BE49-F238E27FC236}">
                  <a16:creationId xmlns:a16="http://schemas.microsoft.com/office/drawing/2014/main" id="{ABCE5199-37DA-4C24-1C57-403B3B9FB61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63301" y="1514075"/>
              <a:ext cx="1072258" cy="1072258"/>
            </a:xfrm>
            <a:prstGeom prst="rect">
              <a:avLst/>
            </a:prstGeom>
          </p:spPr>
        </p:pic>
        <p:sp>
          <p:nvSpPr>
            <p:cNvPr id="16" name="Down Arrow 2">
              <a:extLst>
                <a:ext uri="{FF2B5EF4-FFF2-40B4-BE49-F238E27FC236}">
                  <a16:creationId xmlns:a16="http://schemas.microsoft.com/office/drawing/2014/main" id="{207AEF59-20E2-7028-CBB7-9D5F761A8357}"/>
                </a:ext>
              </a:extLst>
            </p:cNvPr>
            <p:cNvSpPr/>
            <p:nvPr/>
          </p:nvSpPr>
          <p:spPr>
            <a:xfrm rot="16200000">
              <a:off x="6966420" y="1858524"/>
              <a:ext cx="365760" cy="365760"/>
            </a:xfrm>
            <a:prstGeom prst="downArrow">
              <a:avLst>
                <a:gd name="adj1" fmla="val 26832"/>
                <a:gd name="adj2" fmla="val 61908"/>
              </a:avLst>
            </a:prstGeom>
            <a:solidFill>
              <a:srgbClr val="B9DC8C"/>
            </a:solidFill>
            <a:ln>
              <a:gradFill>
                <a:gsLst>
                  <a:gs pos="0">
                    <a:schemeClr val="bg1">
                      <a:lumMod val="75000"/>
                    </a:schemeClr>
                  </a:gs>
                  <a:gs pos="99000">
                    <a:schemeClr val="tx1">
                      <a:lumMod val="50000"/>
                      <a:lumOff val="50000"/>
                    </a:schemeClr>
                  </a:gs>
                </a:gsLst>
                <a:lin ang="5400000" scaled="1"/>
              </a:gradFill>
            </a:ln>
            <a:effectLst>
              <a:outerShdw blurRad="50800" dist="38100" dir="8100000" algn="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Connections with solid fill">
              <a:extLst>
                <a:ext uri="{FF2B5EF4-FFF2-40B4-BE49-F238E27FC236}">
                  <a16:creationId xmlns:a16="http://schemas.microsoft.com/office/drawing/2014/main" id="{417E6176-09E3-8C24-AB04-5033814F7B4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511834" y="1508739"/>
              <a:ext cx="1057650" cy="1057650"/>
            </a:xfrm>
            <a:prstGeom prst="rect">
              <a:avLst/>
            </a:prstGeom>
          </p:spPr>
        </p:pic>
        <p:sp>
          <p:nvSpPr>
            <p:cNvPr id="18" name="Down Arrow 2">
              <a:extLst>
                <a:ext uri="{FF2B5EF4-FFF2-40B4-BE49-F238E27FC236}">
                  <a16:creationId xmlns:a16="http://schemas.microsoft.com/office/drawing/2014/main" id="{E8E78426-85C4-20C4-A5A5-8F050D60A3B5}"/>
                </a:ext>
              </a:extLst>
            </p:cNvPr>
            <p:cNvSpPr/>
            <p:nvPr/>
          </p:nvSpPr>
          <p:spPr>
            <a:xfrm rot="16200000">
              <a:off x="8848078" y="1854684"/>
              <a:ext cx="365760" cy="365760"/>
            </a:xfrm>
            <a:prstGeom prst="downArrow">
              <a:avLst>
                <a:gd name="adj1" fmla="val 26832"/>
                <a:gd name="adj2" fmla="val 61908"/>
              </a:avLst>
            </a:prstGeom>
            <a:solidFill>
              <a:srgbClr val="B9DC8C"/>
            </a:solidFill>
            <a:ln>
              <a:gradFill>
                <a:gsLst>
                  <a:gs pos="0">
                    <a:schemeClr val="bg1">
                      <a:lumMod val="75000"/>
                    </a:schemeClr>
                  </a:gs>
                  <a:gs pos="99000">
                    <a:schemeClr val="tx1">
                      <a:lumMod val="50000"/>
                      <a:lumOff val="50000"/>
                    </a:schemeClr>
                  </a:gs>
                </a:gsLst>
                <a:lin ang="5400000" scaled="1"/>
              </a:gradFill>
            </a:ln>
            <a:effectLst>
              <a:outerShdw blurRad="50800" dist="38100" dir="8100000" algn="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Gauge with solid fill">
              <a:extLst>
                <a:ext uri="{FF2B5EF4-FFF2-40B4-BE49-F238E27FC236}">
                  <a16:creationId xmlns:a16="http://schemas.microsoft.com/office/drawing/2014/main" id="{C00B707A-63D6-42D4-5326-79FEC1FBF78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443040" y="1444881"/>
              <a:ext cx="1072257" cy="1072257"/>
            </a:xfrm>
            <a:prstGeom prst="rect">
              <a:avLst/>
            </a:prstGeom>
          </p:spPr>
        </p:pic>
      </p:grpSp>
      <p:cxnSp>
        <p:nvCxnSpPr>
          <p:cNvPr id="22" name="Straight Connector 21">
            <a:extLst>
              <a:ext uri="{FF2B5EF4-FFF2-40B4-BE49-F238E27FC236}">
                <a16:creationId xmlns:a16="http://schemas.microsoft.com/office/drawing/2014/main" id="{5141A837-A0A3-0E6C-BD2F-A29D096DF808}"/>
              </a:ext>
            </a:extLst>
          </p:cNvPr>
          <p:cNvCxnSpPr>
            <a:cxnSpLocks/>
          </p:cNvCxnSpPr>
          <p:nvPr/>
        </p:nvCxnSpPr>
        <p:spPr>
          <a:xfrm>
            <a:off x="1073406" y="2152890"/>
            <a:ext cx="10148119"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22A14AB-C220-C5C8-B0BC-B3FD46B6D092}"/>
              </a:ext>
            </a:extLst>
          </p:cNvPr>
          <p:cNvCxnSpPr>
            <a:cxnSpLocks/>
          </p:cNvCxnSpPr>
          <p:nvPr/>
        </p:nvCxnSpPr>
        <p:spPr>
          <a:xfrm>
            <a:off x="1073407" y="4643377"/>
            <a:ext cx="10148119"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811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143A449B-AAB7-994A-92CE-8F48E2CA7DF6}"/>
              </a:ext>
            </a:extLst>
          </p:cNvPr>
          <p:cNvSpPr txBox="1"/>
          <p:nvPr/>
        </p:nvSpPr>
        <p:spPr>
          <a:xfrm>
            <a:off x="300447" y="253847"/>
            <a:ext cx="7870211" cy="523220"/>
          </a:xfrm>
          <a:prstGeom prst="rect">
            <a:avLst/>
          </a:prstGeom>
          <a:noFill/>
        </p:spPr>
        <p:txBody>
          <a:bodyPr wrap="square" rtlCol="0">
            <a:spAutoFit/>
          </a:bodyPr>
          <a:lstStyle/>
          <a:p>
            <a:r>
              <a:rPr lang="en-US" sz="2800" dirty="0">
                <a:solidFill>
                  <a:schemeClr val="accent5">
                    <a:lumMod val="75000"/>
                  </a:schemeClr>
                </a:solidFill>
                <a:latin typeface="Century Gothic" panose="020B0502020202020204" pitchFamily="34" charset="0"/>
              </a:rPr>
              <a:t>Marketing Action Plan</a:t>
            </a:r>
          </a:p>
        </p:txBody>
      </p:sp>
      <p:sp>
        <p:nvSpPr>
          <p:cNvPr id="34" name="Rectangle 7">
            <a:extLst>
              <a:ext uri="{FF2B5EF4-FFF2-40B4-BE49-F238E27FC236}">
                <a16:creationId xmlns:a16="http://schemas.microsoft.com/office/drawing/2014/main" id="{0671204C-72BF-9849-8945-77D03A477E75}"/>
              </a:ext>
            </a:extLst>
          </p:cNvPr>
          <p:cNvSpPr/>
          <p:nvPr/>
        </p:nvSpPr>
        <p:spPr>
          <a:xfrm>
            <a:off x="0" y="6479366"/>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35" name="Parallelogram 34">
            <a:extLst>
              <a:ext uri="{FF2B5EF4-FFF2-40B4-BE49-F238E27FC236}">
                <a16:creationId xmlns:a16="http://schemas.microsoft.com/office/drawing/2014/main" id="{E65CF26C-52F9-344A-ACC9-09D07DE0977D}"/>
              </a:ext>
            </a:extLst>
          </p:cNvPr>
          <p:cNvSpPr/>
          <p:nvPr/>
        </p:nvSpPr>
        <p:spPr>
          <a:xfrm>
            <a:off x="11793977" y="6479366"/>
            <a:ext cx="397211" cy="384048"/>
          </a:xfrm>
          <a:prstGeom prst="parallelogram">
            <a:avLst>
              <a:gd name="adj" fmla="val 65219"/>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C7DC0BFC-32CE-0544-BDE7-E4E8CD4C8E4D}"/>
              </a:ext>
            </a:extLst>
          </p:cNvPr>
          <p:cNvSpPr txBox="1"/>
          <p:nvPr/>
        </p:nvSpPr>
        <p:spPr>
          <a:xfrm>
            <a:off x="4800046" y="6477000"/>
            <a:ext cx="6947194" cy="369332"/>
          </a:xfrm>
          <a:prstGeom prst="rect">
            <a:avLst/>
          </a:prstGeom>
          <a:noFill/>
        </p:spPr>
        <p:txBody>
          <a:bodyPr wrap="square" rtlCol="0">
            <a:spAutoFit/>
          </a:bodyPr>
          <a:lstStyle/>
          <a:p>
            <a:pPr algn="r"/>
            <a:r>
              <a:rPr lang="en-US" dirty="0">
                <a:solidFill>
                  <a:schemeClr val="bg1"/>
                </a:solidFill>
                <a:latin typeface="Century Gothic" panose="020B0502020202020204" pitchFamily="34" charset="0"/>
                <a:ea typeface="Arial" charset="0"/>
                <a:cs typeface="Arial" charset="0"/>
              </a:rPr>
              <a:t>Marketing Action Plan Presentation</a:t>
            </a:r>
          </a:p>
        </p:txBody>
      </p:sp>
      <p:sp>
        <p:nvSpPr>
          <p:cNvPr id="3" name="Down Arrow 2">
            <a:extLst>
              <a:ext uri="{FF2B5EF4-FFF2-40B4-BE49-F238E27FC236}">
                <a16:creationId xmlns:a16="http://schemas.microsoft.com/office/drawing/2014/main" id="{402D2EAE-E91B-2A4D-833E-2961180991BC}"/>
              </a:ext>
            </a:extLst>
          </p:cNvPr>
          <p:cNvSpPr/>
          <p:nvPr/>
        </p:nvSpPr>
        <p:spPr>
          <a:xfrm rot="16200000">
            <a:off x="3966410" y="1508221"/>
            <a:ext cx="365760" cy="365760"/>
          </a:xfrm>
          <a:prstGeom prst="downArrow">
            <a:avLst>
              <a:gd name="adj1" fmla="val 26832"/>
              <a:gd name="adj2" fmla="val 61908"/>
            </a:avLst>
          </a:prstGeom>
          <a:solidFill>
            <a:srgbClr val="B9DC8C"/>
          </a:solidFill>
          <a:ln>
            <a:gradFill>
              <a:gsLst>
                <a:gs pos="0">
                  <a:schemeClr val="bg1">
                    <a:lumMod val="75000"/>
                  </a:schemeClr>
                </a:gs>
                <a:gs pos="99000">
                  <a:schemeClr val="tx1">
                    <a:lumMod val="50000"/>
                    <a:lumOff val="50000"/>
                  </a:schemeClr>
                </a:gs>
              </a:gsLst>
              <a:lin ang="5400000" scaled="1"/>
            </a:gradFill>
          </a:ln>
          <a:effectLst>
            <a:outerShdw blurRad="50800" dist="38100" dir="8100000" algn="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8259C51-6114-5240-9F36-42375DA468C4}"/>
              </a:ext>
            </a:extLst>
          </p:cNvPr>
          <p:cNvSpPr/>
          <p:nvPr/>
        </p:nvSpPr>
        <p:spPr>
          <a:xfrm>
            <a:off x="746778" y="868141"/>
            <a:ext cx="2925799" cy="1005840"/>
          </a:xfrm>
          <a:prstGeom prst="rect">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dirty="0">
                <a:solidFill>
                  <a:schemeClr val="tx1"/>
                </a:solidFill>
                <a:latin typeface="Century Gothic" panose="020B0502020202020204" pitchFamily="34" charset="0"/>
              </a:rPr>
              <a:t>Marketing SMART Goal</a:t>
            </a:r>
          </a:p>
        </p:txBody>
      </p:sp>
      <p:sp>
        <p:nvSpPr>
          <p:cNvPr id="66" name="Down Arrow 65">
            <a:extLst>
              <a:ext uri="{FF2B5EF4-FFF2-40B4-BE49-F238E27FC236}">
                <a16:creationId xmlns:a16="http://schemas.microsoft.com/office/drawing/2014/main" id="{5801A8A4-378A-6445-AB6B-3CD0143FD986}"/>
              </a:ext>
            </a:extLst>
          </p:cNvPr>
          <p:cNvSpPr/>
          <p:nvPr/>
        </p:nvSpPr>
        <p:spPr>
          <a:xfrm rot="16200000">
            <a:off x="7869187" y="1508221"/>
            <a:ext cx="365760" cy="365760"/>
          </a:xfrm>
          <a:prstGeom prst="downArrow">
            <a:avLst>
              <a:gd name="adj1" fmla="val 26832"/>
              <a:gd name="adj2" fmla="val 61908"/>
            </a:avLst>
          </a:prstGeom>
          <a:solidFill>
            <a:srgbClr val="59D27C"/>
          </a:solidFill>
          <a:ln>
            <a:gradFill>
              <a:gsLst>
                <a:gs pos="0">
                  <a:schemeClr val="bg1">
                    <a:lumMod val="75000"/>
                  </a:schemeClr>
                </a:gs>
                <a:gs pos="99000">
                  <a:schemeClr val="tx1">
                    <a:lumMod val="50000"/>
                    <a:lumOff val="50000"/>
                  </a:schemeClr>
                </a:gs>
              </a:gsLst>
              <a:lin ang="5400000" scaled="1"/>
            </a:gradFill>
          </a:ln>
          <a:effectLst>
            <a:outerShdw blurRad="50800" dist="38100" dir="8100000" algn="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38214A21-455C-324C-B937-0C5C69BD7719}"/>
              </a:ext>
            </a:extLst>
          </p:cNvPr>
          <p:cNvSpPr/>
          <p:nvPr/>
        </p:nvSpPr>
        <p:spPr>
          <a:xfrm>
            <a:off x="4633100" y="874308"/>
            <a:ext cx="2925800" cy="1005840"/>
          </a:xfrm>
          <a:prstGeom prst="rect">
            <a:avLst/>
          </a:prstGeom>
          <a:solidFill>
            <a:srgbClr val="00BD3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dirty="0">
                <a:solidFill>
                  <a:schemeClr val="tx1"/>
                </a:solidFill>
                <a:latin typeface="Century Gothic" panose="020B0502020202020204" pitchFamily="34" charset="0"/>
              </a:rPr>
              <a:t>Target Audience</a:t>
            </a:r>
          </a:p>
        </p:txBody>
      </p:sp>
      <p:sp>
        <p:nvSpPr>
          <p:cNvPr id="68" name="Down Arrow 67">
            <a:extLst>
              <a:ext uri="{FF2B5EF4-FFF2-40B4-BE49-F238E27FC236}">
                <a16:creationId xmlns:a16="http://schemas.microsoft.com/office/drawing/2014/main" id="{B866833F-C0E5-2D44-859B-0C3A65F62C2E}"/>
              </a:ext>
            </a:extLst>
          </p:cNvPr>
          <p:cNvSpPr/>
          <p:nvPr/>
        </p:nvSpPr>
        <p:spPr>
          <a:xfrm rot="16200000">
            <a:off x="9012589" y="1479974"/>
            <a:ext cx="365760" cy="365760"/>
          </a:xfrm>
          <a:prstGeom prst="downArrow">
            <a:avLst>
              <a:gd name="adj1" fmla="val 26832"/>
              <a:gd name="adj2" fmla="val 61908"/>
            </a:avLst>
          </a:prstGeom>
          <a:solidFill>
            <a:srgbClr val="F9E198"/>
          </a:solidFill>
          <a:ln>
            <a:gradFill>
              <a:gsLst>
                <a:gs pos="0">
                  <a:schemeClr val="bg1">
                    <a:lumMod val="75000"/>
                  </a:schemeClr>
                </a:gs>
                <a:gs pos="99000">
                  <a:schemeClr val="tx1">
                    <a:lumMod val="50000"/>
                    <a:lumOff val="50000"/>
                  </a:schemeClr>
                </a:gs>
              </a:gsLst>
              <a:lin ang="5400000" scaled="1"/>
            </a:gradFill>
          </a:ln>
          <a:effectLst>
            <a:outerShdw blurRad="50800" dist="38100" dir="8100000" algn="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DFEFFD87-E580-3947-B252-E104B9C32530}"/>
              </a:ext>
            </a:extLst>
          </p:cNvPr>
          <p:cNvSpPr/>
          <p:nvPr/>
        </p:nvSpPr>
        <p:spPr>
          <a:xfrm>
            <a:off x="8519422" y="888230"/>
            <a:ext cx="2925800" cy="1005840"/>
          </a:xfrm>
          <a:prstGeom prst="rect">
            <a:avLst/>
          </a:prstGeom>
          <a:solidFill>
            <a:srgbClr val="F9C05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dirty="0">
                <a:solidFill>
                  <a:schemeClr val="tx1"/>
                </a:solidFill>
                <a:latin typeface="Century Gothic" panose="020B0502020202020204" pitchFamily="34" charset="0"/>
              </a:rPr>
              <a:t>Marketing Strategy </a:t>
            </a:r>
            <a:br>
              <a:rPr lang="en-US" dirty="0">
                <a:solidFill>
                  <a:schemeClr val="tx1"/>
                </a:solidFill>
                <a:latin typeface="Century Gothic" panose="020B0502020202020204" pitchFamily="34" charset="0"/>
              </a:rPr>
            </a:br>
            <a:r>
              <a:rPr lang="en-US" dirty="0">
                <a:solidFill>
                  <a:schemeClr val="tx1"/>
                </a:solidFill>
                <a:latin typeface="Century Gothic" panose="020B0502020202020204" pitchFamily="34" charset="0"/>
              </a:rPr>
              <a:t>and Objectives</a:t>
            </a:r>
          </a:p>
        </p:txBody>
      </p:sp>
      <p:sp>
        <p:nvSpPr>
          <p:cNvPr id="72" name="Rectangle 71">
            <a:extLst>
              <a:ext uri="{FF2B5EF4-FFF2-40B4-BE49-F238E27FC236}">
                <a16:creationId xmlns:a16="http://schemas.microsoft.com/office/drawing/2014/main" id="{643676E8-ACB8-7044-B6B7-D4398D20A0A5}"/>
              </a:ext>
            </a:extLst>
          </p:cNvPr>
          <p:cNvSpPr/>
          <p:nvPr/>
        </p:nvSpPr>
        <p:spPr>
          <a:xfrm>
            <a:off x="746761" y="1939216"/>
            <a:ext cx="2925798" cy="365760"/>
          </a:xfrm>
          <a:prstGeom prst="rect">
            <a:avLst/>
          </a:prstGeom>
          <a:solidFill>
            <a:srgbClr val="B9DC8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sz="1400" dirty="0">
                <a:solidFill>
                  <a:schemeClr val="tx1"/>
                </a:solidFill>
                <a:latin typeface="Century Gothic" panose="020B0502020202020204" pitchFamily="34" charset="0"/>
              </a:rPr>
              <a:t>Description</a:t>
            </a:r>
          </a:p>
        </p:txBody>
      </p:sp>
      <p:sp>
        <p:nvSpPr>
          <p:cNvPr id="73" name="Rectangle 72">
            <a:extLst>
              <a:ext uri="{FF2B5EF4-FFF2-40B4-BE49-F238E27FC236}">
                <a16:creationId xmlns:a16="http://schemas.microsoft.com/office/drawing/2014/main" id="{4C239E2A-2F9E-5744-AEFB-F99E26DBEDC8}"/>
              </a:ext>
            </a:extLst>
          </p:cNvPr>
          <p:cNvSpPr/>
          <p:nvPr/>
        </p:nvSpPr>
        <p:spPr>
          <a:xfrm>
            <a:off x="4642244" y="1930414"/>
            <a:ext cx="2925800" cy="365760"/>
          </a:xfrm>
          <a:prstGeom prst="rect">
            <a:avLst/>
          </a:prstGeom>
          <a:solidFill>
            <a:srgbClr val="59D27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sz="1400" dirty="0">
                <a:solidFill>
                  <a:schemeClr val="tx1"/>
                </a:solidFill>
                <a:latin typeface="Century Gothic" panose="020B0502020202020204" pitchFamily="34" charset="0"/>
              </a:rPr>
              <a:t>Description</a:t>
            </a:r>
          </a:p>
        </p:txBody>
      </p:sp>
      <p:sp>
        <p:nvSpPr>
          <p:cNvPr id="74" name="Rectangle 73">
            <a:extLst>
              <a:ext uri="{FF2B5EF4-FFF2-40B4-BE49-F238E27FC236}">
                <a16:creationId xmlns:a16="http://schemas.microsoft.com/office/drawing/2014/main" id="{85D7013F-807C-6449-8FCF-021155355774}"/>
              </a:ext>
            </a:extLst>
          </p:cNvPr>
          <p:cNvSpPr/>
          <p:nvPr/>
        </p:nvSpPr>
        <p:spPr>
          <a:xfrm>
            <a:off x="8537733" y="1939216"/>
            <a:ext cx="2925800" cy="365760"/>
          </a:xfrm>
          <a:prstGeom prst="rect">
            <a:avLst/>
          </a:prstGeom>
          <a:solidFill>
            <a:srgbClr val="F9E19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sz="1400" dirty="0">
                <a:solidFill>
                  <a:schemeClr val="tx1"/>
                </a:solidFill>
                <a:latin typeface="Century Gothic" panose="020B0502020202020204" pitchFamily="34" charset="0"/>
              </a:rPr>
              <a:t>Description</a:t>
            </a:r>
          </a:p>
        </p:txBody>
      </p:sp>
      <p:sp>
        <p:nvSpPr>
          <p:cNvPr id="76" name="Rectangle 75">
            <a:extLst>
              <a:ext uri="{FF2B5EF4-FFF2-40B4-BE49-F238E27FC236}">
                <a16:creationId xmlns:a16="http://schemas.microsoft.com/office/drawing/2014/main" id="{9C8FF9B1-44EC-6C43-AF57-6F34893F35CB}"/>
              </a:ext>
            </a:extLst>
          </p:cNvPr>
          <p:cNvSpPr/>
          <p:nvPr/>
        </p:nvSpPr>
        <p:spPr>
          <a:xfrm>
            <a:off x="746760" y="2303972"/>
            <a:ext cx="2925797" cy="3939881"/>
          </a:xfrm>
          <a:prstGeom prst="rect">
            <a:avLst/>
          </a:prstGeom>
          <a:gradFill>
            <a:gsLst>
              <a:gs pos="0">
                <a:schemeClr val="bg1">
                  <a:alpha val="90000"/>
                </a:schemeClr>
              </a:gs>
              <a:gs pos="100000">
                <a:schemeClr val="bg1">
                  <a:alpha val="75000"/>
                </a:schemeClr>
              </a:gs>
            </a:gsLst>
            <a:lin ang="135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endParaRPr lang="en-US" sz="1100" dirty="0">
              <a:solidFill>
                <a:schemeClr val="tx1"/>
              </a:solidFill>
              <a:latin typeface="Century Gothic" panose="020B0502020202020204" pitchFamily="34" charset="0"/>
            </a:endParaRPr>
          </a:p>
        </p:txBody>
      </p:sp>
      <p:sp>
        <p:nvSpPr>
          <p:cNvPr id="77" name="Rectangle 76">
            <a:extLst>
              <a:ext uri="{FF2B5EF4-FFF2-40B4-BE49-F238E27FC236}">
                <a16:creationId xmlns:a16="http://schemas.microsoft.com/office/drawing/2014/main" id="{72AD62C0-C8B5-6341-A902-CDE44E5202FC}"/>
              </a:ext>
            </a:extLst>
          </p:cNvPr>
          <p:cNvSpPr/>
          <p:nvPr/>
        </p:nvSpPr>
        <p:spPr>
          <a:xfrm>
            <a:off x="4642244" y="2303972"/>
            <a:ext cx="2925800" cy="3939881"/>
          </a:xfrm>
          <a:prstGeom prst="rect">
            <a:avLst/>
          </a:prstGeom>
          <a:gradFill>
            <a:gsLst>
              <a:gs pos="0">
                <a:schemeClr val="bg1">
                  <a:alpha val="90000"/>
                </a:schemeClr>
              </a:gs>
              <a:gs pos="100000">
                <a:schemeClr val="bg1">
                  <a:alpha val="75000"/>
                </a:schemeClr>
              </a:gs>
            </a:gsLst>
            <a:lin ang="135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endParaRPr lang="en-US" sz="1100" dirty="0">
              <a:solidFill>
                <a:schemeClr val="tx1"/>
              </a:solidFill>
              <a:latin typeface="Century Gothic" panose="020B0502020202020204" pitchFamily="34" charset="0"/>
            </a:endParaRPr>
          </a:p>
        </p:txBody>
      </p:sp>
      <p:sp>
        <p:nvSpPr>
          <p:cNvPr id="78" name="Rectangle 77">
            <a:extLst>
              <a:ext uri="{FF2B5EF4-FFF2-40B4-BE49-F238E27FC236}">
                <a16:creationId xmlns:a16="http://schemas.microsoft.com/office/drawing/2014/main" id="{33F1441A-B634-5A49-A649-3F366A413E13}"/>
              </a:ext>
            </a:extLst>
          </p:cNvPr>
          <p:cNvSpPr/>
          <p:nvPr/>
        </p:nvSpPr>
        <p:spPr>
          <a:xfrm>
            <a:off x="8537733" y="2303972"/>
            <a:ext cx="2925800" cy="3939882"/>
          </a:xfrm>
          <a:prstGeom prst="rect">
            <a:avLst/>
          </a:prstGeom>
          <a:gradFill>
            <a:gsLst>
              <a:gs pos="0">
                <a:schemeClr val="bg1">
                  <a:alpha val="90000"/>
                </a:schemeClr>
              </a:gs>
              <a:gs pos="100000">
                <a:schemeClr val="bg1">
                  <a:alpha val="75000"/>
                </a:schemeClr>
              </a:gs>
            </a:gsLst>
            <a:lin ang="135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endParaRPr lang="en-US" sz="1100" dirty="0">
              <a:solidFill>
                <a:schemeClr val="tx1"/>
              </a:solidFill>
              <a:latin typeface="Century Gothic" panose="020B0502020202020204" pitchFamily="34" charset="0"/>
            </a:endParaRPr>
          </a:p>
        </p:txBody>
      </p:sp>
      <p:sp>
        <p:nvSpPr>
          <p:cNvPr id="88" name="Rectangle 87">
            <a:extLst>
              <a:ext uri="{FF2B5EF4-FFF2-40B4-BE49-F238E27FC236}">
                <a16:creationId xmlns:a16="http://schemas.microsoft.com/office/drawing/2014/main" id="{5219D304-1375-D344-A7BC-5E26CB61FA2F}"/>
              </a:ext>
            </a:extLst>
          </p:cNvPr>
          <p:cNvSpPr/>
          <p:nvPr/>
        </p:nvSpPr>
        <p:spPr>
          <a:xfrm>
            <a:off x="746761" y="872420"/>
            <a:ext cx="2925799" cy="87457"/>
          </a:xfrm>
          <a:prstGeom prst="rect">
            <a:avLst/>
          </a:prstGeom>
          <a:solidFill>
            <a:schemeClr val="tx1">
              <a:lumMod val="65000"/>
              <a:lumOff val="35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en-US" dirty="0">
              <a:solidFill>
                <a:schemeClr val="tx1"/>
              </a:solidFill>
              <a:latin typeface="Century Gothic" panose="020B0502020202020204" pitchFamily="34" charset="0"/>
            </a:endParaRPr>
          </a:p>
        </p:txBody>
      </p:sp>
      <p:sp>
        <p:nvSpPr>
          <p:cNvPr id="89" name="Rectangle 88">
            <a:extLst>
              <a:ext uri="{FF2B5EF4-FFF2-40B4-BE49-F238E27FC236}">
                <a16:creationId xmlns:a16="http://schemas.microsoft.com/office/drawing/2014/main" id="{60DA825C-D3E9-D546-8506-8976B9D6FD73}"/>
              </a:ext>
            </a:extLst>
          </p:cNvPr>
          <p:cNvSpPr/>
          <p:nvPr/>
        </p:nvSpPr>
        <p:spPr>
          <a:xfrm>
            <a:off x="4633100" y="881043"/>
            <a:ext cx="2925800" cy="77418"/>
          </a:xfrm>
          <a:prstGeom prst="rect">
            <a:avLst/>
          </a:prstGeom>
          <a:solidFill>
            <a:schemeClr val="tx1">
              <a:lumMod val="65000"/>
              <a:lumOff val="35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en-US" dirty="0">
              <a:solidFill>
                <a:schemeClr val="tx1"/>
              </a:solidFill>
              <a:latin typeface="Century Gothic" panose="020B0502020202020204" pitchFamily="34" charset="0"/>
            </a:endParaRPr>
          </a:p>
        </p:txBody>
      </p:sp>
      <p:sp>
        <p:nvSpPr>
          <p:cNvPr id="90" name="Rectangle 89">
            <a:extLst>
              <a:ext uri="{FF2B5EF4-FFF2-40B4-BE49-F238E27FC236}">
                <a16:creationId xmlns:a16="http://schemas.microsoft.com/office/drawing/2014/main" id="{B4F8607E-A409-B24F-ABB8-D9F794C133B6}"/>
              </a:ext>
            </a:extLst>
          </p:cNvPr>
          <p:cNvSpPr/>
          <p:nvPr/>
        </p:nvSpPr>
        <p:spPr>
          <a:xfrm>
            <a:off x="8519422" y="886379"/>
            <a:ext cx="2925800" cy="85918"/>
          </a:xfrm>
          <a:prstGeom prst="rect">
            <a:avLst/>
          </a:prstGeom>
          <a:solidFill>
            <a:schemeClr val="tx1">
              <a:lumMod val="65000"/>
              <a:lumOff val="35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en-US" dirty="0">
              <a:solidFill>
                <a:schemeClr val="tx1"/>
              </a:solidFill>
              <a:latin typeface="Century Gothic" panose="020B0502020202020204" pitchFamily="34" charset="0"/>
            </a:endParaRPr>
          </a:p>
        </p:txBody>
      </p:sp>
      <p:grpSp>
        <p:nvGrpSpPr>
          <p:cNvPr id="27" name="Group 26">
            <a:extLst>
              <a:ext uri="{FF2B5EF4-FFF2-40B4-BE49-F238E27FC236}">
                <a16:creationId xmlns:a16="http://schemas.microsoft.com/office/drawing/2014/main" id="{1D9C6E4F-06C1-6A42-B967-FA077F13384F}"/>
              </a:ext>
            </a:extLst>
          </p:cNvPr>
          <p:cNvGrpSpPr/>
          <p:nvPr/>
        </p:nvGrpSpPr>
        <p:grpSpPr>
          <a:xfrm>
            <a:off x="6584597" y="896427"/>
            <a:ext cx="1018198" cy="816093"/>
            <a:chOff x="1992846" y="892786"/>
            <a:chExt cx="849339" cy="680751"/>
          </a:xfrm>
        </p:grpSpPr>
        <p:pic>
          <p:nvPicPr>
            <p:cNvPr id="9" name="Graphic 8" descr="Man with solid fill">
              <a:extLst>
                <a:ext uri="{FF2B5EF4-FFF2-40B4-BE49-F238E27FC236}">
                  <a16:creationId xmlns:a16="http://schemas.microsoft.com/office/drawing/2014/main" id="{5E705968-F70B-6346-9046-DF758FD6E9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60647" y="1070690"/>
              <a:ext cx="408267" cy="408267"/>
            </a:xfrm>
            <a:prstGeom prst="rect">
              <a:avLst/>
            </a:prstGeom>
          </p:spPr>
        </p:pic>
        <p:pic>
          <p:nvPicPr>
            <p:cNvPr id="11" name="Graphic 10" descr="Woman with solid fill">
              <a:extLst>
                <a:ext uri="{FF2B5EF4-FFF2-40B4-BE49-F238E27FC236}">
                  <a16:creationId xmlns:a16="http://schemas.microsoft.com/office/drawing/2014/main" id="{77F72700-EE1A-0F45-9E0B-EF80308F67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33918" y="1165270"/>
              <a:ext cx="408267" cy="408267"/>
            </a:xfrm>
            <a:prstGeom prst="rect">
              <a:avLst/>
            </a:prstGeom>
          </p:spPr>
        </p:pic>
        <p:pic>
          <p:nvPicPr>
            <p:cNvPr id="13" name="Graphic 12" descr="Magnifying glass with solid fill">
              <a:extLst>
                <a:ext uri="{FF2B5EF4-FFF2-40B4-BE49-F238E27FC236}">
                  <a16:creationId xmlns:a16="http://schemas.microsoft.com/office/drawing/2014/main" id="{BD2334FC-856E-2846-B8AB-6CCABB28E9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300000">
              <a:off x="1992846" y="892786"/>
              <a:ext cx="601306" cy="601306"/>
            </a:xfrm>
            <a:prstGeom prst="rect">
              <a:avLst/>
            </a:prstGeom>
          </p:spPr>
        </p:pic>
      </p:grpSp>
      <p:pic>
        <p:nvPicPr>
          <p:cNvPr id="15" name="Graphic 14" descr="Bullseye with solid fill">
            <a:extLst>
              <a:ext uri="{FF2B5EF4-FFF2-40B4-BE49-F238E27FC236}">
                <a16:creationId xmlns:a16="http://schemas.microsoft.com/office/drawing/2014/main" id="{E9985D67-AB65-E143-969C-BFCF9BBEC7F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77510" y="888230"/>
            <a:ext cx="778613" cy="778613"/>
          </a:xfrm>
          <a:prstGeom prst="rect">
            <a:avLst/>
          </a:prstGeom>
        </p:spPr>
      </p:pic>
      <p:pic>
        <p:nvPicPr>
          <p:cNvPr id="17" name="Graphic 16" descr="Chess pieces with solid fill">
            <a:extLst>
              <a:ext uri="{FF2B5EF4-FFF2-40B4-BE49-F238E27FC236}">
                <a16:creationId xmlns:a16="http://schemas.microsoft.com/office/drawing/2014/main" id="{815739B0-6B96-2A42-929D-AEEF28117C4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644732" y="929063"/>
            <a:ext cx="817714" cy="817714"/>
          </a:xfrm>
          <a:prstGeom prst="rect">
            <a:avLst/>
          </a:prstGeom>
        </p:spPr>
      </p:pic>
    </p:spTree>
    <p:extLst>
      <p:ext uri="{BB962C8B-B14F-4D97-AF65-F5344CB8AC3E}">
        <p14:creationId xmlns:p14="http://schemas.microsoft.com/office/powerpoint/2010/main" val="1925317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93BEC9-5C19-B0BB-EA6C-AC47722E3BB7}"/>
              </a:ext>
            </a:extLst>
          </p:cNvPr>
          <p:cNvSpPr/>
          <p:nvPr/>
        </p:nvSpPr>
        <p:spPr>
          <a:xfrm>
            <a:off x="746778" y="868141"/>
            <a:ext cx="2925799" cy="1005840"/>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dirty="0">
                <a:solidFill>
                  <a:schemeClr val="tx1"/>
                </a:solidFill>
                <a:latin typeface="Century Gothic" panose="020B0502020202020204" pitchFamily="34" charset="0"/>
              </a:rPr>
              <a:t>Budget</a:t>
            </a:r>
          </a:p>
        </p:txBody>
      </p:sp>
      <p:sp>
        <p:nvSpPr>
          <p:cNvPr id="8" name="Rectangle 7">
            <a:extLst>
              <a:ext uri="{FF2B5EF4-FFF2-40B4-BE49-F238E27FC236}">
                <a16:creationId xmlns:a16="http://schemas.microsoft.com/office/drawing/2014/main" id="{101FE9F9-EF0D-44DD-AC77-10A1BE204018}"/>
              </a:ext>
            </a:extLst>
          </p:cNvPr>
          <p:cNvSpPr/>
          <p:nvPr/>
        </p:nvSpPr>
        <p:spPr>
          <a:xfrm>
            <a:off x="746761" y="1939216"/>
            <a:ext cx="2925798" cy="365760"/>
          </a:xfrm>
          <a:prstGeom prst="rect">
            <a:avLst/>
          </a:prstGeom>
          <a:solidFill>
            <a:schemeClr val="accent5">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sz="1400" dirty="0">
                <a:solidFill>
                  <a:schemeClr val="tx1"/>
                </a:solidFill>
                <a:latin typeface="Century Gothic" panose="020B0502020202020204" pitchFamily="34" charset="0"/>
              </a:rPr>
              <a:t>Description</a:t>
            </a:r>
          </a:p>
        </p:txBody>
      </p:sp>
      <p:sp>
        <p:nvSpPr>
          <p:cNvPr id="9" name="Rectangle 8">
            <a:extLst>
              <a:ext uri="{FF2B5EF4-FFF2-40B4-BE49-F238E27FC236}">
                <a16:creationId xmlns:a16="http://schemas.microsoft.com/office/drawing/2014/main" id="{42F8A043-59C7-D46F-724C-4ED4A44A40A3}"/>
              </a:ext>
            </a:extLst>
          </p:cNvPr>
          <p:cNvSpPr/>
          <p:nvPr/>
        </p:nvSpPr>
        <p:spPr>
          <a:xfrm>
            <a:off x="746760" y="2303972"/>
            <a:ext cx="2925797" cy="3939881"/>
          </a:xfrm>
          <a:prstGeom prst="rect">
            <a:avLst/>
          </a:prstGeom>
          <a:gradFill>
            <a:gsLst>
              <a:gs pos="0">
                <a:schemeClr val="bg1">
                  <a:alpha val="90000"/>
                </a:schemeClr>
              </a:gs>
              <a:gs pos="100000">
                <a:schemeClr val="bg1">
                  <a:alpha val="75000"/>
                </a:schemeClr>
              </a:gs>
            </a:gsLst>
            <a:lin ang="135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endParaRPr lang="en-US" sz="1100" dirty="0">
              <a:solidFill>
                <a:schemeClr val="tx1"/>
              </a:solidFill>
              <a:latin typeface="Century Gothic" panose="020B0502020202020204" pitchFamily="34" charset="0"/>
            </a:endParaRPr>
          </a:p>
        </p:txBody>
      </p:sp>
      <p:sp>
        <p:nvSpPr>
          <p:cNvPr id="10" name="Rectangle 9">
            <a:extLst>
              <a:ext uri="{FF2B5EF4-FFF2-40B4-BE49-F238E27FC236}">
                <a16:creationId xmlns:a16="http://schemas.microsoft.com/office/drawing/2014/main" id="{1A5AED25-5D04-8888-F53F-F2AC3D4078EE}"/>
              </a:ext>
            </a:extLst>
          </p:cNvPr>
          <p:cNvSpPr/>
          <p:nvPr/>
        </p:nvSpPr>
        <p:spPr>
          <a:xfrm>
            <a:off x="746761" y="872420"/>
            <a:ext cx="2925799" cy="87457"/>
          </a:xfrm>
          <a:prstGeom prst="rect">
            <a:avLst/>
          </a:prstGeom>
          <a:solidFill>
            <a:schemeClr val="tx1">
              <a:lumMod val="65000"/>
              <a:lumOff val="35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en-US" dirty="0">
              <a:solidFill>
                <a:schemeClr val="tx1"/>
              </a:solidFill>
              <a:latin typeface="Century Gothic" panose="020B0502020202020204" pitchFamily="34" charset="0"/>
            </a:endParaRPr>
          </a:p>
        </p:txBody>
      </p:sp>
      <p:sp>
        <p:nvSpPr>
          <p:cNvPr id="11" name="Down Arrow 10">
            <a:extLst>
              <a:ext uri="{FF2B5EF4-FFF2-40B4-BE49-F238E27FC236}">
                <a16:creationId xmlns:a16="http://schemas.microsoft.com/office/drawing/2014/main" id="{1CF1F361-2793-5C69-287A-9781C346ED75}"/>
              </a:ext>
            </a:extLst>
          </p:cNvPr>
          <p:cNvSpPr/>
          <p:nvPr/>
        </p:nvSpPr>
        <p:spPr>
          <a:xfrm rot="16200000">
            <a:off x="3966410" y="1508221"/>
            <a:ext cx="365760" cy="365760"/>
          </a:xfrm>
          <a:prstGeom prst="downArrow">
            <a:avLst>
              <a:gd name="adj1" fmla="val 26832"/>
              <a:gd name="adj2" fmla="val 61908"/>
            </a:avLst>
          </a:prstGeom>
          <a:solidFill>
            <a:srgbClr val="B9DC8C"/>
          </a:solidFill>
          <a:ln>
            <a:gradFill>
              <a:gsLst>
                <a:gs pos="0">
                  <a:schemeClr val="bg1">
                    <a:lumMod val="75000"/>
                  </a:schemeClr>
                </a:gs>
                <a:gs pos="99000">
                  <a:schemeClr val="tx1">
                    <a:lumMod val="50000"/>
                    <a:lumOff val="50000"/>
                  </a:schemeClr>
                </a:gs>
              </a:gsLst>
              <a:lin ang="5400000" scaled="1"/>
            </a:gradFill>
          </a:ln>
          <a:effectLst>
            <a:outerShdw blurRad="50800" dist="38100" dir="8100000" algn="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02B746A-FD3A-78B5-5EB6-AB160F81D0D2}"/>
              </a:ext>
            </a:extLst>
          </p:cNvPr>
          <p:cNvSpPr/>
          <p:nvPr/>
        </p:nvSpPr>
        <p:spPr>
          <a:xfrm>
            <a:off x="4633100" y="874308"/>
            <a:ext cx="2925800" cy="1005840"/>
          </a:xfrm>
          <a:prstGeom prst="rect">
            <a:avLst/>
          </a:prstGeom>
          <a:solidFill>
            <a:schemeClr val="accent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dirty="0">
                <a:solidFill>
                  <a:schemeClr val="tx1"/>
                </a:solidFill>
                <a:latin typeface="Century Gothic" panose="020B0502020202020204" pitchFamily="34" charset="0"/>
              </a:rPr>
              <a:t>Marketing Channels</a:t>
            </a:r>
          </a:p>
        </p:txBody>
      </p:sp>
      <p:sp>
        <p:nvSpPr>
          <p:cNvPr id="13" name="Rectangle 12">
            <a:extLst>
              <a:ext uri="{FF2B5EF4-FFF2-40B4-BE49-F238E27FC236}">
                <a16:creationId xmlns:a16="http://schemas.microsoft.com/office/drawing/2014/main" id="{254BC938-7C86-A0A8-5E92-96CA4D84D850}"/>
              </a:ext>
            </a:extLst>
          </p:cNvPr>
          <p:cNvSpPr/>
          <p:nvPr/>
        </p:nvSpPr>
        <p:spPr>
          <a:xfrm>
            <a:off x="4633100" y="881043"/>
            <a:ext cx="2925800" cy="77418"/>
          </a:xfrm>
          <a:prstGeom prst="rect">
            <a:avLst/>
          </a:prstGeom>
          <a:solidFill>
            <a:schemeClr val="tx1">
              <a:lumMod val="65000"/>
              <a:lumOff val="35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en-US" dirty="0">
              <a:solidFill>
                <a:schemeClr val="tx1"/>
              </a:solidFill>
              <a:latin typeface="Century Gothic" panose="020B0502020202020204" pitchFamily="34" charset="0"/>
            </a:endParaRPr>
          </a:p>
        </p:txBody>
      </p:sp>
      <p:sp>
        <p:nvSpPr>
          <p:cNvPr id="14" name="Rectangle 13">
            <a:extLst>
              <a:ext uri="{FF2B5EF4-FFF2-40B4-BE49-F238E27FC236}">
                <a16:creationId xmlns:a16="http://schemas.microsoft.com/office/drawing/2014/main" id="{89E208CB-C49C-68B6-AF49-4E3C1B3FBD41}"/>
              </a:ext>
            </a:extLst>
          </p:cNvPr>
          <p:cNvSpPr/>
          <p:nvPr/>
        </p:nvSpPr>
        <p:spPr>
          <a:xfrm>
            <a:off x="4642244" y="1930414"/>
            <a:ext cx="2925800" cy="365760"/>
          </a:xfrm>
          <a:prstGeom prst="rect">
            <a:avLst/>
          </a:prstGeom>
          <a:solidFill>
            <a:schemeClr val="accent2">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sz="1400" dirty="0">
                <a:solidFill>
                  <a:schemeClr val="tx1"/>
                </a:solidFill>
                <a:latin typeface="Century Gothic" panose="020B0502020202020204" pitchFamily="34" charset="0"/>
              </a:rPr>
              <a:t>Description</a:t>
            </a:r>
          </a:p>
        </p:txBody>
      </p:sp>
      <p:sp>
        <p:nvSpPr>
          <p:cNvPr id="15" name="Rectangle 14">
            <a:extLst>
              <a:ext uri="{FF2B5EF4-FFF2-40B4-BE49-F238E27FC236}">
                <a16:creationId xmlns:a16="http://schemas.microsoft.com/office/drawing/2014/main" id="{54CB0269-CDF9-55C4-F396-0762E08E85FB}"/>
              </a:ext>
            </a:extLst>
          </p:cNvPr>
          <p:cNvSpPr/>
          <p:nvPr/>
        </p:nvSpPr>
        <p:spPr>
          <a:xfrm>
            <a:off x="4633099" y="2303972"/>
            <a:ext cx="2925800" cy="3939881"/>
          </a:xfrm>
          <a:prstGeom prst="rect">
            <a:avLst/>
          </a:prstGeom>
          <a:gradFill>
            <a:gsLst>
              <a:gs pos="0">
                <a:schemeClr val="bg1">
                  <a:alpha val="90000"/>
                </a:schemeClr>
              </a:gs>
              <a:gs pos="100000">
                <a:schemeClr val="bg1">
                  <a:alpha val="75000"/>
                </a:schemeClr>
              </a:gs>
            </a:gsLst>
            <a:lin ang="135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endParaRPr lang="en-US" sz="1100" dirty="0">
              <a:solidFill>
                <a:schemeClr val="tx1"/>
              </a:solidFill>
              <a:latin typeface="Century Gothic" panose="020B0502020202020204" pitchFamily="34" charset="0"/>
            </a:endParaRPr>
          </a:p>
        </p:txBody>
      </p:sp>
      <p:sp>
        <p:nvSpPr>
          <p:cNvPr id="16" name="Rectangle 15">
            <a:extLst>
              <a:ext uri="{FF2B5EF4-FFF2-40B4-BE49-F238E27FC236}">
                <a16:creationId xmlns:a16="http://schemas.microsoft.com/office/drawing/2014/main" id="{83D3D02D-C4AC-DC13-B19F-DFDEC1C0D65C}"/>
              </a:ext>
            </a:extLst>
          </p:cNvPr>
          <p:cNvSpPr/>
          <p:nvPr/>
        </p:nvSpPr>
        <p:spPr>
          <a:xfrm>
            <a:off x="8519422" y="888230"/>
            <a:ext cx="2925800" cy="1005840"/>
          </a:xfrm>
          <a:prstGeom prst="rect">
            <a:avLst/>
          </a:prstGeom>
          <a:solidFill>
            <a:schemeClr val="accent4">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dirty="0">
                <a:solidFill>
                  <a:schemeClr val="tx1"/>
                </a:solidFill>
                <a:latin typeface="Century Gothic" panose="020B0502020202020204" pitchFamily="34" charset="0"/>
              </a:rPr>
              <a:t>Metrics / KPI’s</a:t>
            </a:r>
          </a:p>
        </p:txBody>
      </p:sp>
      <p:sp>
        <p:nvSpPr>
          <p:cNvPr id="17" name="Down Arrow 16">
            <a:extLst>
              <a:ext uri="{FF2B5EF4-FFF2-40B4-BE49-F238E27FC236}">
                <a16:creationId xmlns:a16="http://schemas.microsoft.com/office/drawing/2014/main" id="{3082A033-41AD-DAF4-76AE-D68D3F1131D1}"/>
              </a:ext>
            </a:extLst>
          </p:cNvPr>
          <p:cNvSpPr/>
          <p:nvPr/>
        </p:nvSpPr>
        <p:spPr>
          <a:xfrm rot="16200000">
            <a:off x="7869187" y="1508221"/>
            <a:ext cx="365760" cy="365760"/>
          </a:xfrm>
          <a:prstGeom prst="downArrow">
            <a:avLst>
              <a:gd name="adj1" fmla="val 26832"/>
              <a:gd name="adj2" fmla="val 61908"/>
            </a:avLst>
          </a:prstGeom>
          <a:solidFill>
            <a:srgbClr val="59D27C"/>
          </a:solidFill>
          <a:ln>
            <a:gradFill>
              <a:gsLst>
                <a:gs pos="0">
                  <a:schemeClr val="bg1">
                    <a:lumMod val="75000"/>
                  </a:schemeClr>
                </a:gs>
                <a:gs pos="99000">
                  <a:schemeClr val="tx1">
                    <a:lumMod val="50000"/>
                    <a:lumOff val="50000"/>
                  </a:schemeClr>
                </a:gs>
              </a:gsLst>
              <a:lin ang="5400000" scaled="1"/>
            </a:gradFill>
          </a:ln>
          <a:effectLst>
            <a:outerShdw blurRad="50800" dist="38100" dir="8100000" algn="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B207C74-3D63-4EF9-7746-897168ADC51D}"/>
              </a:ext>
            </a:extLst>
          </p:cNvPr>
          <p:cNvSpPr/>
          <p:nvPr/>
        </p:nvSpPr>
        <p:spPr>
          <a:xfrm>
            <a:off x="8519422" y="886379"/>
            <a:ext cx="2925800" cy="85918"/>
          </a:xfrm>
          <a:prstGeom prst="rect">
            <a:avLst/>
          </a:prstGeom>
          <a:solidFill>
            <a:schemeClr val="tx1">
              <a:lumMod val="65000"/>
              <a:lumOff val="35000"/>
              <a:alpha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endParaRPr lang="en-US" dirty="0">
              <a:solidFill>
                <a:schemeClr val="tx1"/>
              </a:solidFill>
              <a:latin typeface="Century Gothic" panose="020B0502020202020204" pitchFamily="34" charset="0"/>
            </a:endParaRPr>
          </a:p>
        </p:txBody>
      </p:sp>
      <p:sp>
        <p:nvSpPr>
          <p:cNvPr id="19" name="Rectangle 18">
            <a:extLst>
              <a:ext uri="{FF2B5EF4-FFF2-40B4-BE49-F238E27FC236}">
                <a16:creationId xmlns:a16="http://schemas.microsoft.com/office/drawing/2014/main" id="{C6ADB091-AF80-48A3-C82A-45C224092763}"/>
              </a:ext>
            </a:extLst>
          </p:cNvPr>
          <p:cNvSpPr/>
          <p:nvPr/>
        </p:nvSpPr>
        <p:spPr>
          <a:xfrm>
            <a:off x="8537733" y="1939216"/>
            <a:ext cx="2925800" cy="365760"/>
          </a:xfrm>
          <a:prstGeom prst="rect">
            <a:avLst/>
          </a:prstGeom>
          <a:solidFill>
            <a:schemeClr val="accent4">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r>
              <a:rPr lang="en-US" sz="1400" dirty="0">
                <a:solidFill>
                  <a:schemeClr val="tx1"/>
                </a:solidFill>
                <a:latin typeface="Century Gothic" panose="020B0502020202020204" pitchFamily="34" charset="0"/>
              </a:rPr>
              <a:t>Description</a:t>
            </a:r>
          </a:p>
        </p:txBody>
      </p:sp>
      <p:sp>
        <p:nvSpPr>
          <p:cNvPr id="20" name="Rectangle 19">
            <a:extLst>
              <a:ext uri="{FF2B5EF4-FFF2-40B4-BE49-F238E27FC236}">
                <a16:creationId xmlns:a16="http://schemas.microsoft.com/office/drawing/2014/main" id="{9A35F191-E0E8-CB3A-7702-9CFD6A1013CC}"/>
              </a:ext>
            </a:extLst>
          </p:cNvPr>
          <p:cNvSpPr/>
          <p:nvPr/>
        </p:nvSpPr>
        <p:spPr>
          <a:xfrm>
            <a:off x="8537733" y="2303972"/>
            <a:ext cx="2925800" cy="3939882"/>
          </a:xfrm>
          <a:prstGeom prst="rect">
            <a:avLst/>
          </a:prstGeom>
          <a:gradFill>
            <a:gsLst>
              <a:gs pos="0">
                <a:schemeClr val="bg1">
                  <a:alpha val="90000"/>
                </a:schemeClr>
              </a:gs>
              <a:gs pos="100000">
                <a:schemeClr val="bg1">
                  <a:alpha val="75000"/>
                </a:schemeClr>
              </a:gs>
            </a:gsLst>
            <a:lin ang="135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endParaRPr lang="en-US" sz="1100" dirty="0">
              <a:solidFill>
                <a:schemeClr val="tx1"/>
              </a:solidFill>
              <a:latin typeface="Century Gothic" panose="020B0502020202020204" pitchFamily="34" charset="0"/>
            </a:endParaRPr>
          </a:p>
        </p:txBody>
      </p:sp>
      <p:sp>
        <p:nvSpPr>
          <p:cNvPr id="21" name="Rectangle 7">
            <a:extLst>
              <a:ext uri="{FF2B5EF4-FFF2-40B4-BE49-F238E27FC236}">
                <a16:creationId xmlns:a16="http://schemas.microsoft.com/office/drawing/2014/main" id="{1EADAE27-F659-D130-183C-0BE56548117C}"/>
              </a:ext>
            </a:extLst>
          </p:cNvPr>
          <p:cNvSpPr/>
          <p:nvPr/>
        </p:nvSpPr>
        <p:spPr>
          <a:xfrm>
            <a:off x="0" y="6479366"/>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22" name="TextBox 21">
            <a:extLst>
              <a:ext uri="{FF2B5EF4-FFF2-40B4-BE49-F238E27FC236}">
                <a16:creationId xmlns:a16="http://schemas.microsoft.com/office/drawing/2014/main" id="{6BD10E39-3228-753E-7E26-4479A1C1C491}"/>
              </a:ext>
            </a:extLst>
          </p:cNvPr>
          <p:cNvSpPr txBox="1"/>
          <p:nvPr/>
        </p:nvSpPr>
        <p:spPr>
          <a:xfrm>
            <a:off x="4800046" y="6477000"/>
            <a:ext cx="6947194" cy="369332"/>
          </a:xfrm>
          <a:prstGeom prst="rect">
            <a:avLst/>
          </a:prstGeom>
          <a:noFill/>
        </p:spPr>
        <p:txBody>
          <a:bodyPr wrap="square" rtlCol="0">
            <a:spAutoFit/>
          </a:bodyPr>
          <a:lstStyle/>
          <a:p>
            <a:pPr algn="r"/>
            <a:r>
              <a:rPr lang="en-US" dirty="0">
                <a:solidFill>
                  <a:schemeClr val="bg1"/>
                </a:solidFill>
                <a:latin typeface="Century Gothic" panose="020B0502020202020204" pitchFamily="34" charset="0"/>
                <a:ea typeface="Arial" charset="0"/>
                <a:cs typeface="Arial" charset="0"/>
              </a:rPr>
              <a:t>Marketing Action Plan Presentation</a:t>
            </a:r>
          </a:p>
        </p:txBody>
      </p:sp>
      <p:sp>
        <p:nvSpPr>
          <p:cNvPr id="23" name="Parallelogram 22">
            <a:extLst>
              <a:ext uri="{FF2B5EF4-FFF2-40B4-BE49-F238E27FC236}">
                <a16:creationId xmlns:a16="http://schemas.microsoft.com/office/drawing/2014/main" id="{98152A2E-ADB7-2D5A-25AC-4B440537208A}"/>
              </a:ext>
            </a:extLst>
          </p:cNvPr>
          <p:cNvSpPr/>
          <p:nvPr/>
        </p:nvSpPr>
        <p:spPr>
          <a:xfrm>
            <a:off x="11793977" y="6479366"/>
            <a:ext cx="397211" cy="384048"/>
          </a:xfrm>
          <a:prstGeom prst="parallelogram">
            <a:avLst>
              <a:gd name="adj" fmla="val 65219"/>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9D2B66F2-A033-F29A-EF94-46154F01952B}"/>
              </a:ext>
            </a:extLst>
          </p:cNvPr>
          <p:cNvSpPr txBox="1"/>
          <p:nvPr/>
        </p:nvSpPr>
        <p:spPr>
          <a:xfrm>
            <a:off x="300447" y="253847"/>
            <a:ext cx="7870211" cy="523220"/>
          </a:xfrm>
          <a:prstGeom prst="rect">
            <a:avLst/>
          </a:prstGeom>
          <a:noFill/>
        </p:spPr>
        <p:txBody>
          <a:bodyPr wrap="square" rtlCol="0">
            <a:spAutoFit/>
          </a:bodyPr>
          <a:lstStyle/>
          <a:p>
            <a:r>
              <a:rPr lang="en-US" sz="2800" dirty="0">
                <a:solidFill>
                  <a:schemeClr val="accent5">
                    <a:lumMod val="75000"/>
                  </a:schemeClr>
                </a:solidFill>
                <a:latin typeface="Century Gothic" panose="020B0502020202020204" pitchFamily="34" charset="0"/>
              </a:rPr>
              <a:t>Marketing Action Plan</a:t>
            </a:r>
          </a:p>
        </p:txBody>
      </p:sp>
      <p:pic>
        <p:nvPicPr>
          <p:cNvPr id="28" name="Graphic 27" descr="Money outline">
            <a:extLst>
              <a:ext uri="{FF2B5EF4-FFF2-40B4-BE49-F238E27FC236}">
                <a16:creationId xmlns:a16="http://schemas.microsoft.com/office/drawing/2014/main" id="{F528C3A0-3226-314B-FB43-F64FA4CE6D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60700" y="842006"/>
            <a:ext cx="914400" cy="914400"/>
          </a:xfrm>
          <a:prstGeom prst="rect">
            <a:avLst/>
          </a:prstGeom>
        </p:spPr>
      </p:pic>
      <p:pic>
        <p:nvPicPr>
          <p:cNvPr id="32" name="Graphic 31" descr="Connections with solid fill">
            <a:extLst>
              <a:ext uri="{FF2B5EF4-FFF2-40B4-BE49-F238E27FC236}">
                <a16:creationId xmlns:a16="http://schemas.microsoft.com/office/drawing/2014/main" id="{9938D381-757D-8AEB-E72B-3435D4F4C7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52228" y="888230"/>
            <a:ext cx="806671" cy="806671"/>
          </a:xfrm>
          <a:prstGeom prst="rect">
            <a:avLst/>
          </a:prstGeom>
        </p:spPr>
      </p:pic>
      <p:pic>
        <p:nvPicPr>
          <p:cNvPr id="34" name="Graphic 33" descr="Gauge with solid fill">
            <a:extLst>
              <a:ext uri="{FF2B5EF4-FFF2-40B4-BE49-F238E27FC236}">
                <a16:creationId xmlns:a16="http://schemas.microsoft.com/office/drawing/2014/main" id="{9DABE245-16B7-858F-34EE-E4C2A9FF30C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98425" y="814616"/>
            <a:ext cx="914400" cy="914400"/>
          </a:xfrm>
          <a:prstGeom prst="rect">
            <a:avLst/>
          </a:prstGeom>
        </p:spPr>
      </p:pic>
    </p:spTree>
    <p:extLst>
      <p:ext uri="{BB962C8B-B14F-4D97-AF65-F5344CB8AC3E}">
        <p14:creationId xmlns:p14="http://schemas.microsoft.com/office/powerpoint/2010/main" val="921551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2E7812-FD83-DC08-AE33-CE3B22D05502}"/>
              </a:ext>
            </a:extLst>
          </p:cNvPr>
          <p:cNvSpPr txBox="1"/>
          <p:nvPr/>
        </p:nvSpPr>
        <p:spPr>
          <a:xfrm>
            <a:off x="300448" y="253847"/>
            <a:ext cx="2482946" cy="523220"/>
          </a:xfrm>
          <a:prstGeom prst="rect">
            <a:avLst/>
          </a:prstGeom>
          <a:noFill/>
        </p:spPr>
        <p:txBody>
          <a:bodyPr wrap="square" rtlCol="0">
            <a:spAutoFit/>
          </a:bodyPr>
          <a:lstStyle/>
          <a:p>
            <a:r>
              <a:rPr lang="en-US" sz="2800" dirty="0">
                <a:solidFill>
                  <a:schemeClr val="accent5">
                    <a:lumMod val="75000"/>
                  </a:schemeClr>
                </a:solidFill>
                <a:latin typeface="Century Gothic" panose="020B0502020202020204" pitchFamily="34" charset="0"/>
              </a:rPr>
              <a:t>Action Plan</a:t>
            </a:r>
          </a:p>
        </p:txBody>
      </p:sp>
      <p:graphicFrame>
        <p:nvGraphicFramePr>
          <p:cNvPr id="4" name="Table 3">
            <a:extLst>
              <a:ext uri="{FF2B5EF4-FFF2-40B4-BE49-F238E27FC236}">
                <a16:creationId xmlns:a16="http://schemas.microsoft.com/office/drawing/2014/main" id="{1108A912-86AA-259F-720D-13CFC85E739D}"/>
              </a:ext>
            </a:extLst>
          </p:cNvPr>
          <p:cNvGraphicFramePr>
            <a:graphicFrameLocks noGrp="1"/>
          </p:cNvGraphicFramePr>
          <p:nvPr>
            <p:extLst>
              <p:ext uri="{D42A27DB-BD31-4B8C-83A1-F6EECF244321}">
                <p14:modId xmlns:p14="http://schemas.microsoft.com/office/powerpoint/2010/main" val="210241213"/>
              </p:ext>
            </p:extLst>
          </p:nvPr>
        </p:nvGraphicFramePr>
        <p:xfrm>
          <a:off x="300447" y="886295"/>
          <a:ext cx="11546559" cy="4571997"/>
        </p:xfrm>
        <a:graphic>
          <a:graphicData uri="http://schemas.openxmlformats.org/drawingml/2006/table">
            <a:tbl>
              <a:tblPr>
                <a:tableStyleId>{5C22544A-7EE6-4342-B048-85BDC9FD1C3A}</a:tableStyleId>
              </a:tblPr>
              <a:tblGrid>
                <a:gridCol w="1435709">
                  <a:extLst>
                    <a:ext uri="{9D8B030D-6E8A-4147-A177-3AD203B41FA5}">
                      <a16:colId xmlns:a16="http://schemas.microsoft.com/office/drawing/2014/main" val="2694580129"/>
                    </a:ext>
                  </a:extLst>
                </a:gridCol>
                <a:gridCol w="4028316">
                  <a:extLst>
                    <a:ext uri="{9D8B030D-6E8A-4147-A177-3AD203B41FA5}">
                      <a16:colId xmlns:a16="http://schemas.microsoft.com/office/drawing/2014/main" val="398200803"/>
                    </a:ext>
                  </a:extLst>
                </a:gridCol>
                <a:gridCol w="1605559">
                  <a:extLst>
                    <a:ext uri="{9D8B030D-6E8A-4147-A177-3AD203B41FA5}">
                      <a16:colId xmlns:a16="http://schemas.microsoft.com/office/drawing/2014/main" val="3752028912"/>
                    </a:ext>
                  </a:extLst>
                </a:gridCol>
                <a:gridCol w="1182537">
                  <a:extLst>
                    <a:ext uri="{9D8B030D-6E8A-4147-A177-3AD203B41FA5}">
                      <a16:colId xmlns:a16="http://schemas.microsoft.com/office/drawing/2014/main" val="3968671404"/>
                    </a:ext>
                  </a:extLst>
                </a:gridCol>
                <a:gridCol w="2089469">
                  <a:extLst>
                    <a:ext uri="{9D8B030D-6E8A-4147-A177-3AD203B41FA5}">
                      <a16:colId xmlns:a16="http://schemas.microsoft.com/office/drawing/2014/main" val="3847144196"/>
                    </a:ext>
                  </a:extLst>
                </a:gridCol>
                <a:gridCol w="1204969">
                  <a:extLst>
                    <a:ext uri="{9D8B030D-6E8A-4147-A177-3AD203B41FA5}">
                      <a16:colId xmlns:a16="http://schemas.microsoft.com/office/drawing/2014/main" val="2901623681"/>
                    </a:ext>
                  </a:extLst>
                </a:gridCol>
              </a:tblGrid>
              <a:tr h="401595">
                <a:tc>
                  <a:txBody>
                    <a:bodyPr/>
                    <a:lstStyle/>
                    <a:p>
                      <a:pPr algn="l" fontAlgn="ctr"/>
                      <a:r>
                        <a:rPr lang="en-US" sz="1100" u="none" strike="noStrike" dirty="0">
                          <a:solidFill>
                            <a:schemeClr val="bg1"/>
                          </a:solidFill>
                          <a:effectLst/>
                          <a:latin typeface="Century Gothic" panose="020B0502020202020204" pitchFamily="34" charset="0"/>
                        </a:rPr>
                        <a:t>Action Step</a:t>
                      </a:r>
                      <a:endParaRPr lang="en-US" sz="1100" b="0" i="0" u="none" strike="noStrike" dirty="0">
                        <a:solidFill>
                          <a:schemeClr val="bg1"/>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75000"/>
                      </a:schemeClr>
                    </a:solidFill>
                  </a:tcPr>
                </a:tc>
                <a:tc>
                  <a:txBody>
                    <a:bodyPr/>
                    <a:lstStyle/>
                    <a:p>
                      <a:pPr algn="l" fontAlgn="ctr"/>
                      <a:r>
                        <a:rPr lang="en-US" sz="1100" u="none" strike="noStrike" dirty="0">
                          <a:solidFill>
                            <a:schemeClr val="bg1"/>
                          </a:solidFill>
                          <a:effectLst/>
                          <a:latin typeface="Century Gothic" panose="020B0502020202020204" pitchFamily="34" charset="0"/>
                        </a:rPr>
                        <a:t>Description</a:t>
                      </a:r>
                      <a:endParaRPr lang="en-US" sz="1100" b="0" i="0" u="none" strike="noStrike" dirty="0">
                        <a:solidFill>
                          <a:schemeClr val="bg1"/>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75000"/>
                      </a:schemeClr>
                    </a:solidFill>
                  </a:tcPr>
                </a:tc>
                <a:tc>
                  <a:txBody>
                    <a:bodyPr/>
                    <a:lstStyle/>
                    <a:p>
                      <a:pPr algn="l" fontAlgn="ctr"/>
                      <a:r>
                        <a:rPr lang="en-US" sz="1100" u="none" strike="noStrike" dirty="0">
                          <a:solidFill>
                            <a:schemeClr val="bg1"/>
                          </a:solidFill>
                          <a:effectLst/>
                          <a:latin typeface="Century Gothic" panose="020B0502020202020204" pitchFamily="34" charset="0"/>
                        </a:rPr>
                        <a:t>Owner</a:t>
                      </a:r>
                      <a:endParaRPr lang="en-US" sz="1100" b="0" i="0" u="none" strike="noStrike" dirty="0">
                        <a:solidFill>
                          <a:schemeClr val="bg1"/>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75000"/>
                      </a:schemeClr>
                    </a:solidFill>
                  </a:tcPr>
                </a:tc>
                <a:tc>
                  <a:txBody>
                    <a:bodyPr/>
                    <a:lstStyle/>
                    <a:p>
                      <a:pPr algn="l" fontAlgn="ctr"/>
                      <a:r>
                        <a:rPr lang="en-US" sz="1100" u="none" strike="noStrike" dirty="0">
                          <a:solidFill>
                            <a:schemeClr val="bg1"/>
                          </a:solidFill>
                          <a:effectLst/>
                          <a:latin typeface="Century Gothic" panose="020B0502020202020204" pitchFamily="34" charset="0"/>
                        </a:rPr>
                        <a:t>Due Date</a:t>
                      </a:r>
                      <a:endParaRPr lang="en-US" sz="1100" b="0" i="0" u="none" strike="noStrike" dirty="0">
                        <a:solidFill>
                          <a:schemeClr val="bg1"/>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75000"/>
                      </a:schemeClr>
                    </a:solidFill>
                  </a:tcPr>
                </a:tc>
                <a:tc>
                  <a:txBody>
                    <a:bodyPr/>
                    <a:lstStyle/>
                    <a:p>
                      <a:pPr algn="l" fontAlgn="ctr"/>
                      <a:r>
                        <a:rPr lang="en-US" sz="1100" u="none" strike="noStrike" dirty="0">
                          <a:solidFill>
                            <a:schemeClr val="bg1"/>
                          </a:solidFill>
                          <a:effectLst/>
                          <a:latin typeface="Century Gothic" panose="020B0502020202020204" pitchFamily="34" charset="0"/>
                        </a:rPr>
                        <a:t>Resources</a:t>
                      </a:r>
                      <a:endParaRPr lang="en-US" sz="1100" b="0" i="0" u="none" strike="noStrike" dirty="0">
                        <a:solidFill>
                          <a:schemeClr val="bg1"/>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75000"/>
                      </a:schemeClr>
                    </a:solidFill>
                  </a:tcPr>
                </a:tc>
                <a:tc>
                  <a:txBody>
                    <a:bodyPr/>
                    <a:lstStyle/>
                    <a:p>
                      <a:pPr algn="ctr" fontAlgn="ctr"/>
                      <a:r>
                        <a:rPr lang="en-US" sz="1100" u="none" strike="noStrike" dirty="0">
                          <a:solidFill>
                            <a:schemeClr val="bg1"/>
                          </a:solidFill>
                          <a:effectLst/>
                          <a:latin typeface="Century Gothic" panose="020B0502020202020204" pitchFamily="34" charset="0"/>
                        </a:rPr>
                        <a:t>Cost</a:t>
                      </a:r>
                      <a:endParaRPr lang="en-US" sz="1100" b="0" i="0" u="none" strike="noStrike" dirty="0">
                        <a:solidFill>
                          <a:schemeClr val="bg1"/>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2024570686"/>
                  </a:ext>
                </a:extLst>
              </a:tr>
              <a:tr h="463378">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1"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                      -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490135317"/>
                  </a:ext>
                </a:extLst>
              </a:tr>
              <a:tr h="463378">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a:t>
                      </a:r>
                      <a:endParaRPr lang="en-US" sz="1000" b="1" i="0" u="none" strike="noStrike">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                      -   </a:t>
                      </a:r>
                      <a:endParaRPr lang="en-US" sz="1000" b="0" i="0" u="none" strike="noStrike">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238762543"/>
                  </a:ext>
                </a:extLst>
              </a:tr>
              <a:tr h="463378">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1"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                      -   </a:t>
                      </a:r>
                      <a:endParaRPr lang="en-US" sz="1000" b="0" i="0" u="none" strike="noStrike">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794392153"/>
                  </a:ext>
                </a:extLst>
              </a:tr>
              <a:tr h="463378">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a:t>
                      </a:r>
                      <a:endParaRPr lang="en-US" sz="1000" b="1" i="0" u="none" strike="noStrike">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                      -   </a:t>
                      </a:r>
                      <a:endParaRPr lang="en-US" sz="1000" b="0" i="0" u="none" strike="noStrike">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461727707"/>
                  </a:ext>
                </a:extLst>
              </a:tr>
              <a:tr h="463378">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a:t>
                      </a:r>
                      <a:endParaRPr lang="en-US" sz="1000" b="1" i="0" u="none" strike="noStrike">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a:t>
                      </a:r>
                      <a:endParaRPr lang="en-US" sz="1000" b="0" i="0" u="none" strike="noStrike">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                      -   </a:t>
                      </a:r>
                      <a:endParaRPr lang="en-US" sz="1000" b="0" i="0" u="none" strike="noStrike">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649362214"/>
                  </a:ext>
                </a:extLst>
              </a:tr>
              <a:tr h="463378">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a:t>
                      </a:r>
                      <a:endParaRPr lang="en-US" sz="1000" b="1" i="0" u="none" strike="noStrike">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                      -   </a:t>
                      </a:r>
                      <a:endParaRPr lang="en-US" sz="1000" b="0" i="0" u="none" strike="noStrike">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06073298"/>
                  </a:ext>
                </a:extLst>
              </a:tr>
              <a:tr h="463378">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a:t>
                      </a:r>
                      <a:endParaRPr lang="en-US" sz="1000" b="1" i="0" u="none" strike="noStrike">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a:t>
                      </a:r>
                      <a:endParaRPr lang="en-US" sz="1000" b="0" i="0" u="none" strike="noStrike">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                      -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696791966"/>
                  </a:ext>
                </a:extLst>
              </a:tr>
              <a:tr h="463378">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a:t>
                      </a:r>
                      <a:endParaRPr lang="en-US" sz="1000" b="1" i="0" u="none" strike="noStrike">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                      -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21621714"/>
                  </a:ext>
                </a:extLst>
              </a:tr>
              <a:tr h="463378">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a:t>
                      </a:r>
                      <a:endParaRPr lang="en-US" sz="1000" b="1" i="0" u="none" strike="noStrike">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a:solidFill>
                            <a:schemeClr val="tx1">
                              <a:lumMod val="75000"/>
                              <a:lumOff val="25000"/>
                            </a:schemeClr>
                          </a:solidFill>
                          <a:effectLst/>
                          <a:latin typeface="Century Gothic" panose="020B0502020202020204" pitchFamily="34" charset="0"/>
                        </a:rPr>
                        <a:t> </a:t>
                      </a:r>
                      <a:endParaRPr lang="en-US" sz="1000" b="0" i="0" u="none" strike="noStrike">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52578"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fontAlgn="ctr"/>
                      <a:r>
                        <a:rPr lang="en-US" sz="1000" u="none" strike="noStrike" dirty="0">
                          <a:solidFill>
                            <a:schemeClr val="tx1">
                              <a:lumMod val="75000"/>
                              <a:lumOff val="25000"/>
                            </a:schemeClr>
                          </a:solidFill>
                          <a:effectLst/>
                          <a:latin typeface="Century Gothic" panose="020B0502020202020204" pitchFamily="34" charset="0"/>
                        </a:rPr>
                        <a:t> $                      -   </a:t>
                      </a:r>
                      <a:endParaRPr lang="en-US" sz="1000" b="0" i="0" u="none" strike="noStrike" dirty="0">
                        <a:solidFill>
                          <a:schemeClr val="tx1">
                            <a:lumMod val="75000"/>
                            <a:lumOff val="25000"/>
                          </a:schemeClr>
                        </a:solidFill>
                        <a:effectLst/>
                        <a:latin typeface="Century Gothic" panose="020B0502020202020204" pitchFamily="34" charset="0"/>
                      </a:endParaRPr>
                    </a:p>
                  </a:txBody>
                  <a:tcPr marL="8763" marR="8763" marT="8763"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47664344"/>
                  </a:ext>
                </a:extLst>
              </a:tr>
            </a:tbl>
          </a:graphicData>
        </a:graphic>
      </p:graphicFrame>
      <p:sp>
        <p:nvSpPr>
          <p:cNvPr id="5" name="Rectangle 7">
            <a:extLst>
              <a:ext uri="{FF2B5EF4-FFF2-40B4-BE49-F238E27FC236}">
                <a16:creationId xmlns:a16="http://schemas.microsoft.com/office/drawing/2014/main" id="{C2286FD9-57E0-0BF4-E7D6-CA2AE7ADE039}"/>
              </a:ext>
            </a:extLst>
          </p:cNvPr>
          <p:cNvSpPr/>
          <p:nvPr/>
        </p:nvSpPr>
        <p:spPr>
          <a:xfrm>
            <a:off x="0" y="6479366"/>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6" name="TextBox 5">
            <a:extLst>
              <a:ext uri="{FF2B5EF4-FFF2-40B4-BE49-F238E27FC236}">
                <a16:creationId xmlns:a16="http://schemas.microsoft.com/office/drawing/2014/main" id="{4F569C96-5A19-C943-C874-05C2D57AE5AE}"/>
              </a:ext>
            </a:extLst>
          </p:cNvPr>
          <p:cNvSpPr txBox="1"/>
          <p:nvPr/>
        </p:nvSpPr>
        <p:spPr>
          <a:xfrm>
            <a:off x="4800046" y="6477000"/>
            <a:ext cx="6947194" cy="369332"/>
          </a:xfrm>
          <a:prstGeom prst="rect">
            <a:avLst/>
          </a:prstGeom>
          <a:noFill/>
        </p:spPr>
        <p:txBody>
          <a:bodyPr wrap="square" rtlCol="0">
            <a:spAutoFit/>
          </a:bodyPr>
          <a:lstStyle/>
          <a:p>
            <a:pPr algn="r"/>
            <a:r>
              <a:rPr lang="en-US" dirty="0">
                <a:solidFill>
                  <a:schemeClr val="bg1"/>
                </a:solidFill>
                <a:latin typeface="Century Gothic" panose="020B0502020202020204" pitchFamily="34" charset="0"/>
                <a:ea typeface="Arial" charset="0"/>
                <a:cs typeface="Arial" charset="0"/>
              </a:rPr>
              <a:t>Marketing Action Plan Presentation</a:t>
            </a:r>
          </a:p>
        </p:txBody>
      </p:sp>
      <p:sp>
        <p:nvSpPr>
          <p:cNvPr id="7" name="Parallelogram 6">
            <a:extLst>
              <a:ext uri="{FF2B5EF4-FFF2-40B4-BE49-F238E27FC236}">
                <a16:creationId xmlns:a16="http://schemas.microsoft.com/office/drawing/2014/main" id="{2FE83236-BDD1-2B64-D389-ADD487BE5A98}"/>
              </a:ext>
            </a:extLst>
          </p:cNvPr>
          <p:cNvSpPr/>
          <p:nvPr/>
        </p:nvSpPr>
        <p:spPr>
          <a:xfrm>
            <a:off x="11793977" y="6479366"/>
            <a:ext cx="397211" cy="384048"/>
          </a:xfrm>
          <a:prstGeom prst="parallelogram">
            <a:avLst>
              <a:gd name="adj" fmla="val 65219"/>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42B10751-F6FD-5167-7A49-6F8CA60FE3CC}"/>
              </a:ext>
            </a:extLst>
          </p:cNvPr>
          <p:cNvSpPr txBox="1"/>
          <p:nvPr/>
        </p:nvSpPr>
        <p:spPr>
          <a:xfrm>
            <a:off x="4939273" y="5971705"/>
            <a:ext cx="2313454" cy="276999"/>
          </a:xfrm>
          <a:prstGeom prst="rect">
            <a:avLst/>
          </a:prstGeom>
          <a:noFill/>
        </p:spPr>
        <p:txBody>
          <a:bodyPr wrap="none" rtlCol="0">
            <a:spAutoFit/>
          </a:bodyPr>
          <a:lstStyle/>
          <a:p>
            <a:r>
              <a:rPr lang="en-US" sz="1200" i="1" dirty="0">
                <a:solidFill>
                  <a:srgbClr val="001033"/>
                </a:solidFill>
                <a:latin typeface="Century Gothic" panose="020B0502020202020204" pitchFamily="34" charset="0"/>
              </a:rPr>
              <a:t>Provided by Smartsheet, Inc.</a:t>
            </a:r>
          </a:p>
        </p:txBody>
      </p:sp>
    </p:spTree>
    <p:extLst>
      <p:ext uri="{BB962C8B-B14F-4D97-AF65-F5344CB8AC3E}">
        <p14:creationId xmlns:p14="http://schemas.microsoft.com/office/powerpoint/2010/main" val="922467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BC736FB-ECB3-6947-8A3E-2AC7672BA480}"/>
              </a:ext>
            </a:extLst>
          </p:cNvPr>
          <p:cNvGraphicFramePr>
            <a:graphicFrameLocks noGrp="1"/>
          </p:cNvGraphicFramePr>
          <p:nvPr>
            <p:extLst>
              <p:ext uri="{D42A27DB-BD31-4B8C-83A1-F6EECF244321}">
                <p14:modId xmlns:p14="http://schemas.microsoft.com/office/powerpoint/2010/main" val="3786466325"/>
              </p:ext>
            </p:extLst>
          </p:nvPr>
        </p:nvGraphicFramePr>
        <p:xfrm>
          <a:off x="787790" y="1050352"/>
          <a:ext cx="10227213" cy="2468352"/>
        </p:xfrm>
        <a:graphic>
          <a:graphicData uri="http://schemas.openxmlformats.org/drawingml/2006/table">
            <a:tbl>
              <a:tblPr firstRow="1" firstCol="1" bandRow="1">
                <a:tableStyleId>{5C22544A-7EE6-4342-B048-85BDC9FD1C3A}</a:tableStyleId>
              </a:tblPr>
              <a:tblGrid>
                <a:gridCol w="10227213">
                  <a:extLst>
                    <a:ext uri="{9D8B030D-6E8A-4147-A177-3AD203B41FA5}">
                      <a16:colId xmlns:a16="http://schemas.microsoft.com/office/drawing/2014/main" val="2161760999"/>
                    </a:ext>
                  </a:extLst>
                </a:gridCol>
              </a:tblGrid>
              <a:tr h="2468352">
                <a:tc>
                  <a:txBody>
                    <a:bodyPr/>
                    <a:lstStyle/>
                    <a:p>
                      <a:pPr marL="0" marR="0" algn="ctr">
                        <a:spcBef>
                          <a:spcPts val="0"/>
                        </a:spcBef>
                        <a:spcAft>
                          <a:spcPts val="0"/>
                        </a:spcAft>
                      </a:pPr>
                      <a:r>
                        <a:rPr lang="en-US" sz="1600" b="1" dirty="0">
                          <a:solidFill>
                            <a:schemeClr val="tx1"/>
                          </a:solidFill>
                          <a:effectLst/>
                          <a:latin typeface="Century Gothic" panose="020B0502020202020204" pitchFamily="34" charset="0"/>
                        </a:rPr>
                        <a:t>DISCLAIMER</a:t>
                      </a:r>
                      <a:endParaRPr lang="en-US" sz="1200" b="1" dirty="0">
                        <a:solidFill>
                          <a:schemeClr val="tx1"/>
                        </a:solidFill>
                        <a:effectLst/>
                        <a:latin typeface="Century Gothic" panose="020B0502020202020204" pitchFamily="34" charset="0"/>
                      </a:endParaRPr>
                    </a:p>
                    <a:p>
                      <a:pPr marL="0" marR="0">
                        <a:spcBef>
                          <a:spcPts val="0"/>
                        </a:spcBef>
                        <a:spcAft>
                          <a:spcPts val="0"/>
                        </a:spcAft>
                      </a:pPr>
                      <a:r>
                        <a:rPr lang="en-US" sz="1200" b="0" dirty="0">
                          <a:solidFill>
                            <a:schemeClr val="tx1"/>
                          </a:solidFill>
                          <a:effectLst/>
                          <a:latin typeface="Century Gothic" panose="020B0502020202020204" pitchFamily="34" charset="0"/>
                        </a:rPr>
                        <a:t> </a:t>
                      </a:r>
                    </a:p>
                    <a:p>
                      <a:pPr marL="0" marR="0">
                        <a:spcBef>
                          <a:spcPts val="0"/>
                        </a:spcBef>
                        <a:spcAft>
                          <a:spcPts val="0"/>
                        </a:spcAft>
                      </a:pPr>
                      <a:r>
                        <a:rPr lang="en-US" sz="1400" b="0" dirty="0">
                          <a:solidFill>
                            <a:schemeClr val="tx1"/>
                          </a:solidFill>
                          <a:effectLst/>
                          <a:latin typeface="Century Gothic" panose="020B0502020202020204" pitchFamily="34" charset="0"/>
                        </a:rPr>
                        <a:t>Any articles, templates, or information provided by Smartsheet on the website are for reference only. While we strive to keep the information up to date and correct, we make no representations or warranties of any kind, express or implied, about the completeness, accuracy, reliability, suitability, or availability with respect to the website or the information, articles, templates, or related graphics contained on the website. Any reliance you place on such information is therefore strictly at your own risk.</a:t>
                      </a:r>
                      <a:endParaRPr lang="en-US" sz="14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228600" marR="73025" marT="0" marB="0" anchor="ctr">
                    <a:lnL w="76200" cap="flat" cmpd="sng" algn="ctr">
                      <a:solidFill>
                        <a:schemeClr val="bg1">
                          <a:lumMod val="50000"/>
                        </a:scheme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24880165"/>
                  </a:ext>
                </a:extLst>
              </a:tr>
            </a:tbl>
          </a:graphicData>
        </a:graphic>
      </p:graphicFrame>
    </p:spTree>
    <p:extLst>
      <p:ext uri="{BB962C8B-B14F-4D97-AF65-F5344CB8AC3E}">
        <p14:creationId xmlns:p14="http://schemas.microsoft.com/office/powerpoint/2010/main" val="2929323684"/>
      </p:ext>
    </p:extLst>
  </p:cSld>
  <p:clrMapOvr>
    <a:masterClrMapping/>
  </p:clrMapOvr>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C-PowerPoint-Social-Media-Marketing-Plan-Template_PowerPoint" id="{91C4BBA7-67E2-F94B-8599-1F52A892F607}" vid="{8137798D-D864-4044-B1B7-464A6E46CF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IC-PowerPoint-Social-Media-Marketing-Plan-Template_PowerPoint</Template>
  <TotalTime>46</TotalTime>
  <Words>229</Words>
  <Application>Microsoft Macintosh PowerPoint</Application>
  <PresentationFormat>Widescreen</PresentationFormat>
  <Paragraphs>84</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Century Gothic</vt:lpstr>
      <vt:lpstr>Тема Office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Bess</dc:creator>
  <cp:lastModifiedBy>Brittany Johnston</cp:lastModifiedBy>
  <cp:revision>2</cp:revision>
  <cp:lastPrinted>2020-08-31T22:23:58Z</cp:lastPrinted>
  <dcterms:created xsi:type="dcterms:W3CDTF">2023-02-14T02:04:16Z</dcterms:created>
  <dcterms:modified xsi:type="dcterms:W3CDTF">2025-07-13T21:04:31Z</dcterms:modified>
</cp:coreProperties>
</file>