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343" r:id="rId2"/>
    <p:sldId id="342" r:id="rId3"/>
    <p:sldId id="344" r:id="rId4"/>
    <p:sldId id="346" r:id="rId5"/>
    <p:sldId id="295"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a Waite" initials="EW" lastIdx="2" clrIdx="0">
    <p:extLst>
      <p:ext uri="{19B8F6BF-5375-455C-9EA6-DF929625EA0E}">
        <p15:presenceInfo xmlns:p15="http://schemas.microsoft.com/office/powerpoint/2012/main" userId="c568693182780e7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033"/>
    <a:srgbClr val="D5DCE4"/>
    <a:srgbClr val="F9E198"/>
    <a:srgbClr val="59D27C"/>
    <a:srgbClr val="B9DC8C"/>
    <a:srgbClr val="00BD32"/>
    <a:srgbClr val="F9C053"/>
    <a:srgbClr val="89D0C2"/>
    <a:srgbClr val="EAEEF3"/>
    <a:srgbClr val="A6E1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F8D1AD-7B4E-4CC7-8ABE-F8A92BF823D3}" v="9" dt="2023-02-14T02:15:41.8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90" autoAdjust="0"/>
    <p:restoredTop sz="86447"/>
  </p:normalViewPr>
  <p:slideViewPr>
    <p:cSldViewPr snapToGrid="0" snapToObjects="1">
      <p:cViewPr varScale="1">
        <p:scale>
          <a:sx n="127" d="100"/>
          <a:sy n="127" d="100"/>
        </p:scale>
        <p:origin x="736" y="192"/>
      </p:cViewPr>
      <p:guideLst/>
    </p:cSldViewPr>
  </p:slideViewPr>
  <p:outlineViewPr>
    <p:cViewPr>
      <p:scale>
        <a:sx n="33" d="100"/>
        <a:sy n="33" d="100"/>
      </p:scale>
      <p:origin x="0" y="0"/>
    </p:cViewPr>
    <p:sldLst>
      <p:sld r:id="rId1" collapse="1"/>
    </p:sldLst>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_rels/viewProps.xml.rels><?xml version="1.0" encoding="UTF-8" standalone="yes"?>
<Relationships xmlns="http://schemas.openxmlformats.org/package/2006/relationships"><Relationship Id="rId1"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ss Dunlevy" userId="dd4b9a8537dbe9d0" providerId="LiveId" clId="{CAF8D1AD-7B4E-4CC7-8ABE-F8A92BF823D3}"/>
    <pc:docChg chg="undo custSel addSld delSld modSld sldOrd">
      <pc:chgData name="Bess Dunlevy" userId="dd4b9a8537dbe9d0" providerId="LiveId" clId="{CAF8D1AD-7B4E-4CC7-8ABE-F8A92BF823D3}" dt="2023-02-14T02:16:58.664" v="195" actId="478"/>
      <pc:docMkLst>
        <pc:docMk/>
      </pc:docMkLst>
      <pc:sldChg chg="add del">
        <pc:chgData name="Bess Dunlevy" userId="dd4b9a8537dbe9d0" providerId="LiveId" clId="{CAF8D1AD-7B4E-4CC7-8ABE-F8A92BF823D3}" dt="2023-02-14T02:16:57.869" v="194" actId="47"/>
        <pc:sldMkLst>
          <pc:docMk/>
          <pc:sldMk cId="2929323684" sldId="295"/>
        </pc:sldMkLst>
      </pc:sldChg>
      <pc:sldChg chg="addSp delSp modSp mod">
        <pc:chgData name="Bess Dunlevy" userId="dd4b9a8537dbe9d0" providerId="LiveId" clId="{CAF8D1AD-7B4E-4CC7-8ABE-F8A92BF823D3}" dt="2023-02-14T02:15:45.570" v="185" actId="255"/>
        <pc:sldMkLst>
          <pc:docMk/>
          <pc:sldMk cId="1925317832" sldId="342"/>
        </pc:sldMkLst>
        <pc:spChg chg="mod">
          <ac:chgData name="Bess Dunlevy" userId="dd4b9a8537dbe9d0" providerId="LiveId" clId="{CAF8D1AD-7B4E-4CC7-8ABE-F8A92BF823D3}" dt="2023-02-14T02:15:45.570" v="185" actId="255"/>
          <ac:spMkLst>
            <pc:docMk/>
            <pc:sldMk cId="1925317832" sldId="342"/>
            <ac:spMk id="33" creationId="{143A449B-AAB7-994A-92CE-8F48E2CA7DF6}"/>
          </ac:spMkLst>
        </pc:spChg>
        <pc:spChg chg="mod">
          <ac:chgData name="Bess Dunlevy" userId="dd4b9a8537dbe9d0" providerId="LiveId" clId="{CAF8D1AD-7B4E-4CC7-8ABE-F8A92BF823D3}" dt="2023-02-14T02:05:37.690" v="96" actId="20577"/>
          <ac:spMkLst>
            <pc:docMk/>
            <pc:sldMk cId="1925317832" sldId="342"/>
            <ac:spMk id="36" creationId="{C7DC0BFC-32CE-0544-BDE7-E4E8CD4C8E4D}"/>
          </ac:spMkLst>
        </pc:spChg>
        <pc:spChg chg="mod">
          <ac:chgData name="Bess Dunlevy" userId="dd4b9a8537dbe9d0" providerId="LiveId" clId="{CAF8D1AD-7B4E-4CC7-8ABE-F8A92BF823D3}" dt="2023-02-14T02:06:11.163" v="97" actId="207"/>
          <ac:spMkLst>
            <pc:docMk/>
            <pc:sldMk cId="1925317832" sldId="342"/>
            <ac:spMk id="88" creationId="{5219D304-1375-D344-A7BC-5E26CB61FA2F}"/>
          </ac:spMkLst>
        </pc:spChg>
        <pc:grpChg chg="add del mod">
          <ac:chgData name="Bess Dunlevy" userId="dd4b9a8537dbe9d0" providerId="LiveId" clId="{CAF8D1AD-7B4E-4CC7-8ABE-F8A92BF823D3}" dt="2023-02-14T02:13:21.556" v="141" actId="478"/>
          <ac:grpSpMkLst>
            <pc:docMk/>
            <pc:sldMk cId="1925317832" sldId="342"/>
            <ac:grpSpMk id="38" creationId="{DB138764-CD00-0E4A-A2DD-F583AF2D1771}"/>
          </ac:grpSpMkLst>
        </pc:grpChg>
        <pc:picChg chg="add del">
          <ac:chgData name="Bess Dunlevy" userId="dd4b9a8537dbe9d0" providerId="LiveId" clId="{CAF8D1AD-7B4E-4CC7-8ABE-F8A92BF823D3}" dt="2023-02-14T02:15:26.082" v="167" actId="478"/>
          <ac:picMkLst>
            <pc:docMk/>
            <pc:sldMk cId="1925317832" sldId="342"/>
            <ac:picMk id="4" creationId="{4AEB8225-3AA8-AF48-AD51-3F5F53316D6B}"/>
          </ac:picMkLst>
        </pc:picChg>
      </pc:sldChg>
      <pc:sldChg chg="addSp delSp modSp new mod ord">
        <pc:chgData name="Bess Dunlevy" userId="dd4b9a8537dbe9d0" providerId="LiveId" clId="{CAF8D1AD-7B4E-4CC7-8ABE-F8A92BF823D3}" dt="2023-02-14T02:16:58.664" v="195" actId="478"/>
        <pc:sldMkLst>
          <pc:docMk/>
          <pc:sldMk cId="2017811851" sldId="343"/>
        </pc:sldMkLst>
        <pc:spChg chg="add mod">
          <ac:chgData name="Bess Dunlevy" userId="dd4b9a8537dbe9d0" providerId="LiveId" clId="{CAF8D1AD-7B4E-4CC7-8ABE-F8A92BF823D3}" dt="2023-02-14T02:16:57.355" v="193" actId="207"/>
          <ac:spMkLst>
            <pc:docMk/>
            <pc:sldMk cId="2017811851" sldId="343"/>
            <ac:spMk id="5" creationId="{A6D3F29C-1FC3-7994-8719-9C574B79EF6B}"/>
          </ac:spMkLst>
        </pc:spChg>
        <pc:spChg chg="add mod">
          <ac:chgData name="Bess Dunlevy" userId="dd4b9a8537dbe9d0" providerId="LiveId" clId="{CAF8D1AD-7B4E-4CC7-8ABE-F8A92BF823D3}" dt="2023-02-14T02:15:13.993" v="162" actId="1076"/>
          <ac:spMkLst>
            <pc:docMk/>
            <pc:sldMk cId="2017811851" sldId="343"/>
            <ac:spMk id="13" creationId="{835B6231-4A93-667F-55E6-96C02620AEEF}"/>
          </ac:spMkLst>
        </pc:spChg>
        <pc:spChg chg="add mod">
          <ac:chgData name="Bess Dunlevy" userId="dd4b9a8537dbe9d0" providerId="LiveId" clId="{CAF8D1AD-7B4E-4CC7-8ABE-F8A92BF823D3}" dt="2023-02-14T02:15:16.731" v="164" actId="1076"/>
          <ac:spMkLst>
            <pc:docMk/>
            <pc:sldMk cId="2017811851" sldId="343"/>
            <ac:spMk id="14" creationId="{8FB14F31-6330-85F5-BF07-4AE317B23BCA}"/>
          </ac:spMkLst>
        </pc:spChg>
        <pc:spChg chg="add mod">
          <ac:chgData name="Bess Dunlevy" userId="dd4b9a8537dbe9d0" providerId="LiveId" clId="{CAF8D1AD-7B4E-4CC7-8ABE-F8A92BF823D3}" dt="2023-02-14T02:15:23.408" v="166" actId="1076"/>
          <ac:spMkLst>
            <pc:docMk/>
            <pc:sldMk cId="2017811851" sldId="343"/>
            <ac:spMk id="15" creationId="{5E035868-F9B2-52CC-9F2F-195F21FCE99D}"/>
          </ac:spMkLst>
        </pc:spChg>
        <pc:grpChg chg="add mod">
          <ac:chgData name="Bess Dunlevy" userId="dd4b9a8537dbe9d0" providerId="LiveId" clId="{CAF8D1AD-7B4E-4CC7-8ABE-F8A92BF823D3}" dt="2023-02-14T02:15:06.984" v="160" actId="1076"/>
          <ac:grpSpMkLst>
            <pc:docMk/>
            <pc:sldMk cId="2017811851" sldId="343"/>
            <ac:grpSpMk id="6" creationId="{082D93E1-FF20-8EF5-A608-5C576B262473}"/>
          </ac:grpSpMkLst>
        </pc:grpChg>
        <pc:picChg chg="add del mod">
          <ac:chgData name="Bess Dunlevy" userId="dd4b9a8537dbe9d0" providerId="LiveId" clId="{CAF8D1AD-7B4E-4CC7-8ABE-F8A92BF823D3}" dt="2023-02-14T02:16:58.664" v="195" actId="478"/>
          <ac:picMkLst>
            <pc:docMk/>
            <pc:sldMk cId="2017811851" sldId="343"/>
            <ac:picMk id="2" creationId="{EA915AF2-E301-F450-075D-F5E5D5ACC74F}"/>
          </ac:picMkLst>
        </pc:picChg>
        <pc:picChg chg="add mod ord">
          <ac:chgData name="Bess Dunlevy" userId="dd4b9a8537dbe9d0" providerId="LiveId" clId="{CAF8D1AD-7B4E-4CC7-8ABE-F8A92BF823D3}" dt="2023-02-14T02:14:08.252" v="147" actId="167"/>
          <ac:picMkLst>
            <pc:docMk/>
            <pc:sldMk cId="2017811851" sldId="343"/>
            <ac:picMk id="3" creationId="{EF3A9875-58C7-780C-11B6-6A6DEABF7F35}"/>
          </ac:picMkLst>
        </pc:picChg>
        <pc:picChg chg="mod">
          <ac:chgData name="Bess Dunlevy" userId="dd4b9a8537dbe9d0" providerId="LiveId" clId="{CAF8D1AD-7B4E-4CC7-8ABE-F8A92BF823D3}" dt="2023-02-14T02:14:50.030" v="153"/>
          <ac:picMkLst>
            <pc:docMk/>
            <pc:sldMk cId="2017811851" sldId="343"/>
            <ac:picMk id="7" creationId="{EF18B094-BA88-1E38-6602-0EE8A6AE9673}"/>
          </ac:picMkLst>
        </pc:picChg>
        <pc:picChg chg="mod">
          <ac:chgData name="Bess Dunlevy" userId="dd4b9a8537dbe9d0" providerId="LiveId" clId="{CAF8D1AD-7B4E-4CC7-8ABE-F8A92BF823D3}" dt="2023-02-14T02:14:50.030" v="153"/>
          <ac:picMkLst>
            <pc:docMk/>
            <pc:sldMk cId="2017811851" sldId="343"/>
            <ac:picMk id="8" creationId="{6D2AD6A3-387E-022F-6C37-FA52F6CA113C}"/>
          </ac:picMkLst>
        </pc:picChg>
        <pc:picChg chg="mod">
          <ac:chgData name="Bess Dunlevy" userId="dd4b9a8537dbe9d0" providerId="LiveId" clId="{CAF8D1AD-7B4E-4CC7-8ABE-F8A92BF823D3}" dt="2023-02-14T02:14:50.030" v="153"/>
          <ac:picMkLst>
            <pc:docMk/>
            <pc:sldMk cId="2017811851" sldId="343"/>
            <ac:picMk id="9" creationId="{3C3AAA78-6B13-7FC8-65FF-838A83B2BDF6}"/>
          </ac:picMkLst>
        </pc:picChg>
        <pc:picChg chg="add mod">
          <ac:chgData name="Bess Dunlevy" userId="dd4b9a8537dbe9d0" providerId="LiveId" clId="{CAF8D1AD-7B4E-4CC7-8ABE-F8A92BF823D3}" dt="2023-02-14T02:15:06.984" v="160" actId="1076"/>
          <ac:picMkLst>
            <pc:docMk/>
            <pc:sldMk cId="2017811851" sldId="343"/>
            <ac:picMk id="10" creationId="{846BCF10-15B9-4DFC-488A-B72645EA17A3}"/>
          </ac:picMkLst>
        </pc:picChg>
        <pc:picChg chg="add mod">
          <ac:chgData name="Bess Dunlevy" userId="dd4b9a8537dbe9d0" providerId="LiveId" clId="{CAF8D1AD-7B4E-4CC7-8ABE-F8A92BF823D3}" dt="2023-02-14T02:15:06.984" v="160" actId="1076"/>
          <ac:picMkLst>
            <pc:docMk/>
            <pc:sldMk cId="2017811851" sldId="343"/>
            <ac:picMk id="11" creationId="{D4991B89-C6E8-161E-B8C4-4FF960D6D50E}"/>
          </ac:picMkLst>
        </pc:picChg>
        <pc:picChg chg="add mod">
          <ac:chgData name="Bess Dunlevy" userId="dd4b9a8537dbe9d0" providerId="LiveId" clId="{CAF8D1AD-7B4E-4CC7-8ABE-F8A92BF823D3}" dt="2023-02-14T02:15:06.984" v="160" actId="1076"/>
          <ac:picMkLst>
            <pc:docMk/>
            <pc:sldMk cId="2017811851" sldId="343"/>
            <ac:picMk id="12" creationId="{27A05AF3-8894-6312-3844-498B91BF9A7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6AFEDE-F1BF-6A4A-80D9-CCB6DC4EFE3D}" type="datetimeFigureOut">
              <a:rPr lang="en-US" smtClean="0"/>
              <a:t>7/19/25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711C10-233D-DA48-A5CB-9365BBABB6B4}" type="slidenum">
              <a:rPr lang="en-US" smtClean="0"/>
              <a:t>‹#›</a:t>
            </a:fld>
            <a:endParaRPr lang="en-US" dirty="0"/>
          </a:p>
        </p:txBody>
      </p:sp>
    </p:spTree>
    <p:extLst>
      <p:ext uri="{BB962C8B-B14F-4D97-AF65-F5344CB8AC3E}">
        <p14:creationId xmlns:p14="http://schemas.microsoft.com/office/powerpoint/2010/main" val="433076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5</a:t>
            </a:fld>
            <a:endParaRPr lang="en-US" dirty="0"/>
          </a:p>
        </p:txBody>
      </p:sp>
    </p:spTree>
    <p:extLst>
      <p:ext uri="{BB962C8B-B14F-4D97-AF65-F5344CB8AC3E}">
        <p14:creationId xmlns:p14="http://schemas.microsoft.com/office/powerpoint/2010/main" val="1822264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381E756-E947-FD4A-8A23-D2C983A1A8BD}" type="datetimeFigureOut">
              <a:rPr lang="en-US" smtClean="0"/>
              <a:t>7/19/25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407345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81E756-E947-FD4A-8A23-D2C983A1A8BD}" type="datetimeFigureOut">
              <a:rPr lang="en-US" smtClean="0"/>
              <a:t>7/19/25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207839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81E756-E947-FD4A-8A23-D2C983A1A8BD}" type="datetimeFigureOut">
              <a:rPr lang="en-US" smtClean="0"/>
              <a:t>7/19/25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356738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81E756-E947-FD4A-8A23-D2C983A1A8BD}" type="datetimeFigureOut">
              <a:rPr lang="en-US" smtClean="0"/>
              <a:t>7/19/25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2079415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81E756-E947-FD4A-8A23-D2C983A1A8BD}" type="datetimeFigureOut">
              <a:rPr lang="en-US" smtClean="0"/>
              <a:t>7/19/25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579773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81E756-E947-FD4A-8A23-D2C983A1A8BD}" type="datetimeFigureOut">
              <a:rPr lang="en-US" smtClean="0"/>
              <a:t>7/19/25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115370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81E756-E947-FD4A-8A23-D2C983A1A8BD}" type="datetimeFigureOut">
              <a:rPr lang="en-US" smtClean="0"/>
              <a:t>7/19/25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641709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81E756-E947-FD4A-8A23-D2C983A1A8BD}" type="datetimeFigureOut">
              <a:rPr lang="en-US" smtClean="0"/>
              <a:t>7/19/25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545901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1E756-E947-FD4A-8A23-D2C983A1A8BD}" type="datetimeFigureOut">
              <a:rPr lang="en-US" smtClean="0"/>
              <a:t>7/19/25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913076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81E756-E947-FD4A-8A23-D2C983A1A8BD}" type="datetimeFigureOut">
              <a:rPr lang="en-US" smtClean="0"/>
              <a:t>7/19/25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55972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81E756-E947-FD4A-8A23-D2C983A1A8BD}" type="datetimeFigureOut">
              <a:rPr lang="en-US" smtClean="0"/>
              <a:t>7/19/25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49380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alpha val="40000"/>
              </a:schemeClr>
            </a:gs>
            <a:gs pos="100000">
              <a:schemeClr val="bg1">
                <a:lumMod val="75000"/>
              </a:schemeClr>
            </a:gs>
          </a:gsLst>
          <a:lin ang="135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1E756-E947-FD4A-8A23-D2C983A1A8BD}" type="datetimeFigureOut">
              <a:rPr lang="en-US" smtClean="0"/>
              <a:t>7/19/25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30669D-EC37-AA42-8CD3-B0788BD38FC6}" type="slidenum">
              <a:rPr lang="en-US" smtClean="0"/>
              <a:t>‹#›</a:t>
            </a:fld>
            <a:endParaRPr lang="en-US" dirty="0"/>
          </a:p>
        </p:txBody>
      </p:sp>
    </p:spTree>
    <p:extLst>
      <p:ext uri="{BB962C8B-B14F-4D97-AF65-F5344CB8AC3E}">
        <p14:creationId xmlns:p14="http://schemas.microsoft.com/office/powerpoint/2010/main" val="172960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D3F29C-1FC3-7994-8719-9C574B79EF6B}"/>
              </a:ext>
            </a:extLst>
          </p:cNvPr>
          <p:cNvSpPr txBox="1"/>
          <p:nvPr/>
        </p:nvSpPr>
        <p:spPr>
          <a:xfrm>
            <a:off x="241500" y="375149"/>
            <a:ext cx="8825447" cy="707886"/>
          </a:xfrm>
          <a:prstGeom prst="rect">
            <a:avLst/>
          </a:prstGeom>
          <a:noFill/>
        </p:spPr>
        <p:txBody>
          <a:bodyPr wrap="square">
            <a:spAutoFit/>
          </a:bodyPr>
          <a:lstStyle/>
          <a:p>
            <a:r>
              <a:rPr lang="en-US" sz="4000" b="1" dirty="0">
                <a:solidFill>
                  <a:schemeClr val="tx1">
                    <a:lumMod val="65000"/>
                    <a:lumOff val="35000"/>
                  </a:schemeClr>
                </a:solidFill>
                <a:latin typeface="Century Gothic" panose="020B0502020202020204" pitchFamily="34" charset="0"/>
              </a:rPr>
              <a:t>Sales Action Plan Template</a:t>
            </a:r>
          </a:p>
        </p:txBody>
      </p:sp>
      <p:cxnSp>
        <p:nvCxnSpPr>
          <p:cNvPr id="22" name="Straight Connector 21">
            <a:extLst>
              <a:ext uri="{FF2B5EF4-FFF2-40B4-BE49-F238E27FC236}">
                <a16:creationId xmlns:a16="http://schemas.microsoft.com/office/drawing/2014/main" id="{5141A837-A0A3-0E6C-BD2F-A29D096DF808}"/>
              </a:ext>
            </a:extLst>
          </p:cNvPr>
          <p:cNvCxnSpPr>
            <a:cxnSpLocks/>
          </p:cNvCxnSpPr>
          <p:nvPr/>
        </p:nvCxnSpPr>
        <p:spPr>
          <a:xfrm>
            <a:off x="1073406" y="2152890"/>
            <a:ext cx="10148119" cy="0"/>
          </a:xfrm>
          <a:prstGeom prst="line">
            <a:avLst/>
          </a:prstGeom>
          <a:ln w="254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22A14AB-C220-C5C8-B0BC-B3FD46B6D092}"/>
              </a:ext>
            </a:extLst>
          </p:cNvPr>
          <p:cNvCxnSpPr>
            <a:cxnSpLocks/>
          </p:cNvCxnSpPr>
          <p:nvPr/>
        </p:nvCxnSpPr>
        <p:spPr>
          <a:xfrm>
            <a:off x="1073407" y="4643377"/>
            <a:ext cx="10148119" cy="0"/>
          </a:xfrm>
          <a:prstGeom prst="line">
            <a:avLst/>
          </a:prstGeom>
          <a:ln w="254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3" name="Graphic 2" descr="Bullseye with solid fill">
            <a:extLst>
              <a:ext uri="{FF2B5EF4-FFF2-40B4-BE49-F238E27FC236}">
                <a16:creationId xmlns:a16="http://schemas.microsoft.com/office/drawing/2014/main" id="{8D223122-C5CA-AC12-5C30-596E9C9EC4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27311" y="2144342"/>
            <a:ext cx="2494214" cy="2494214"/>
          </a:xfrm>
          <a:prstGeom prst="rect">
            <a:avLst/>
          </a:prstGeom>
        </p:spPr>
      </p:pic>
      <p:pic>
        <p:nvPicPr>
          <p:cNvPr id="21" name="Graphic 20" descr="Bar graph with upward trend with solid fill">
            <a:extLst>
              <a:ext uri="{FF2B5EF4-FFF2-40B4-BE49-F238E27FC236}">
                <a16:creationId xmlns:a16="http://schemas.microsoft.com/office/drawing/2014/main" id="{667BEF5C-C852-8FC3-5FA5-3E4898107F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83581" y="2080272"/>
            <a:ext cx="2624838" cy="2624838"/>
          </a:xfrm>
          <a:prstGeom prst="rect">
            <a:avLst/>
          </a:prstGeom>
        </p:spPr>
      </p:pic>
      <p:pic>
        <p:nvPicPr>
          <p:cNvPr id="27" name="Graphic 26" descr="Clipboard Partially Checked with solid fill">
            <a:extLst>
              <a:ext uri="{FF2B5EF4-FFF2-40B4-BE49-F238E27FC236}">
                <a16:creationId xmlns:a16="http://schemas.microsoft.com/office/drawing/2014/main" id="{C8EB87A1-5AE9-A06D-3734-069ED1DD83D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1987" y="2108943"/>
            <a:ext cx="2472702" cy="2472702"/>
          </a:xfrm>
          <a:prstGeom prst="rect">
            <a:avLst/>
          </a:prstGeom>
        </p:spPr>
      </p:pic>
    </p:spTree>
    <p:extLst>
      <p:ext uri="{BB962C8B-B14F-4D97-AF65-F5344CB8AC3E}">
        <p14:creationId xmlns:p14="http://schemas.microsoft.com/office/powerpoint/2010/main" val="2017811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143A449B-AAB7-994A-92CE-8F48E2CA7DF6}"/>
              </a:ext>
            </a:extLst>
          </p:cNvPr>
          <p:cNvSpPr txBox="1"/>
          <p:nvPr/>
        </p:nvSpPr>
        <p:spPr>
          <a:xfrm>
            <a:off x="300447" y="253847"/>
            <a:ext cx="7870211" cy="523220"/>
          </a:xfrm>
          <a:prstGeom prst="rect">
            <a:avLst/>
          </a:prstGeom>
          <a:noFill/>
        </p:spPr>
        <p:txBody>
          <a:bodyPr wrap="square" rtlCol="0">
            <a:spAutoFit/>
          </a:bodyPr>
          <a:lstStyle/>
          <a:p>
            <a:r>
              <a:rPr lang="en-US" sz="2800" dirty="0">
                <a:solidFill>
                  <a:schemeClr val="accent5">
                    <a:lumMod val="75000"/>
                  </a:schemeClr>
                </a:solidFill>
                <a:latin typeface="Century Gothic" panose="020B0502020202020204" pitchFamily="34" charset="0"/>
              </a:rPr>
              <a:t>Sales Action Plan: Goal 1</a:t>
            </a:r>
          </a:p>
        </p:txBody>
      </p:sp>
      <p:sp>
        <p:nvSpPr>
          <p:cNvPr id="34" name="Rectangle 7">
            <a:extLst>
              <a:ext uri="{FF2B5EF4-FFF2-40B4-BE49-F238E27FC236}">
                <a16:creationId xmlns:a16="http://schemas.microsoft.com/office/drawing/2014/main" id="{0671204C-72BF-9849-8945-77D03A477E75}"/>
              </a:ext>
            </a:extLst>
          </p:cNvPr>
          <p:cNvSpPr/>
          <p:nvPr/>
        </p:nvSpPr>
        <p:spPr>
          <a:xfrm>
            <a:off x="0" y="6479366"/>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solidFill>
            <a:srgbClr val="D5DC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35" name="Parallelogram 34">
            <a:extLst>
              <a:ext uri="{FF2B5EF4-FFF2-40B4-BE49-F238E27FC236}">
                <a16:creationId xmlns:a16="http://schemas.microsoft.com/office/drawing/2014/main" id="{E65CF26C-52F9-344A-ACC9-09D07DE0977D}"/>
              </a:ext>
            </a:extLst>
          </p:cNvPr>
          <p:cNvSpPr/>
          <p:nvPr/>
        </p:nvSpPr>
        <p:spPr>
          <a:xfrm>
            <a:off x="11793977" y="6479366"/>
            <a:ext cx="397211" cy="384048"/>
          </a:xfrm>
          <a:prstGeom prst="parallelogram">
            <a:avLst>
              <a:gd name="adj" fmla="val 65219"/>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C7DC0BFC-32CE-0544-BDE7-E4E8CD4C8E4D}"/>
              </a:ext>
            </a:extLst>
          </p:cNvPr>
          <p:cNvSpPr txBox="1"/>
          <p:nvPr/>
        </p:nvSpPr>
        <p:spPr>
          <a:xfrm>
            <a:off x="9745883" y="6465334"/>
            <a:ext cx="1898371" cy="461665"/>
          </a:xfrm>
          <a:prstGeom prst="rect">
            <a:avLst/>
          </a:prstGeom>
          <a:noFill/>
        </p:spPr>
        <p:txBody>
          <a:bodyPr wrap="square" rtlCol="0">
            <a:spAutoFit/>
          </a:bodyPr>
          <a:lstStyle/>
          <a:p>
            <a:pPr algn="r"/>
            <a:r>
              <a:rPr lang="en-US" sz="2400" dirty="0">
                <a:solidFill>
                  <a:schemeClr val="accent1">
                    <a:lumMod val="75000"/>
                  </a:schemeClr>
                </a:solidFill>
                <a:latin typeface="Century Gothic" panose="020B0502020202020204" pitchFamily="34" charset="0"/>
                <a:ea typeface="Arial" charset="0"/>
                <a:cs typeface="Arial" charset="0"/>
              </a:rPr>
              <a:t>Goal 1</a:t>
            </a:r>
          </a:p>
        </p:txBody>
      </p:sp>
      <p:graphicFrame>
        <p:nvGraphicFramePr>
          <p:cNvPr id="2" name="Table 1">
            <a:extLst>
              <a:ext uri="{FF2B5EF4-FFF2-40B4-BE49-F238E27FC236}">
                <a16:creationId xmlns:a16="http://schemas.microsoft.com/office/drawing/2014/main" id="{1D6D365D-1A79-A5E1-AC9F-3A75255A5494}"/>
              </a:ext>
            </a:extLst>
          </p:cNvPr>
          <p:cNvGraphicFramePr>
            <a:graphicFrameLocks noGrp="1"/>
          </p:cNvGraphicFramePr>
          <p:nvPr>
            <p:extLst>
              <p:ext uri="{D42A27DB-BD31-4B8C-83A1-F6EECF244321}">
                <p14:modId xmlns:p14="http://schemas.microsoft.com/office/powerpoint/2010/main" val="2050576020"/>
              </p:ext>
            </p:extLst>
          </p:nvPr>
        </p:nvGraphicFramePr>
        <p:xfrm>
          <a:off x="300446" y="884255"/>
          <a:ext cx="11596801" cy="5084463"/>
        </p:xfrm>
        <a:graphic>
          <a:graphicData uri="http://schemas.openxmlformats.org/drawingml/2006/table">
            <a:tbl>
              <a:tblPr>
                <a:tableStyleId>{5C22544A-7EE6-4342-B048-85BDC9FD1C3A}</a:tableStyleId>
              </a:tblPr>
              <a:tblGrid>
                <a:gridCol w="3069845">
                  <a:extLst>
                    <a:ext uri="{9D8B030D-6E8A-4147-A177-3AD203B41FA5}">
                      <a16:colId xmlns:a16="http://schemas.microsoft.com/office/drawing/2014/main" val="2056676751"/>
                    </a:ext>
                  </a:extLst>
                </a:gridCol>
                <a:gridCol w="3083993">
                  <a:extLst>
                    <a:ext uri="{9D8B030D-6E8A-4147-A177-3AD203B41FA5}">
                      <a16:colId xmlns:a16="http://schemas.microsoft.com/office/drawing/2014/main" val="4177413565"/>
                    </a:ext>
                  </a:extLst>
                </a:gridCol>
                <a:gridCol w="3087529">
                  <a:extLst>
                    <a:ext uri="{9D8B030D-6E8A-4147-A177-3AD203B41FA5}">
                      <a16:colId xmlns:a16="http://schemas.microsoft.com/office/drawing/2014/main" val="2039870200"/>
                    </a:ext>
                  </a:extLst>
                </a:gridCol>
                <a:gridCol w="1177717">
                  <a:extLst>
                    <a:ext uri="{9D8B030D-6E8A-4147-A177-3AD203B41FA5}">
                      <a16:colId xmlns:a16="http://schemas.microsoft.com/office/drawing/2014/main" val="2361351383"/>
                    </a:ext>
                  </a:extLst>
                </a:gridCol>
                <a:gridCol w="1177717">
                  <a:extLst>
                    <a:ext uri="{9D8B030D-6E8A-4147-A177-3AD203B41FA5}">
                      <a16:colId xmlns:a16="http://schemas.microsoft.com/office/drawing/2014/main" val="1637338969"/>
                    </a:ext>
                  </a:extLst>
                </a:gridCol>
              </a:tblGrid>
              <a:tr h="751617">
                <a:tc>
                  <a:txBody>
                    <a:bodyPr/>
                    <a:lstStyle/>
                    <a:p>
                      <a:pPr algn="l" fontAlgn="b"/>
                      <a:endParaRPr lang="en-US" sz="12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Action Step Descriptions</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Party / Dept Responsible</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Start Date</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Date Due</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5439816"/>
                  </a:ext>
                </a:extLst>
              </a:tr>
              <a:tr h="618978">
                <a:tc rowSpan="3">
                  <a:txBody>
                    <a:bodyPr/>
                    <a:lstStyle/>
                    <a:p>
                      <a:pPr algn="l" fontAlgn="ctr"/>
                      <a:r>
                        <a:rPr lang="en-US" sz="1000" u="none" strike="noStrike" dirty="0">
                          <a:effectLst/>
                          <a:latin typeface="Century Gothic" panose="020B0502020202020204" pitchFamily="34" charset="0"/>
                        </a:rPr>
                        <a:t>Write your goal statement here.</a:t>
                      </a:r>
                      <a:endParaRPr lang="en-US" sz="1000" b="0" i="0" u="none" strike="noStrike" dirty="0">
                        <a:solidFill>
                          <a:srgbClr val="404040"/>
                        </a:solidFill>
                        <a:effectLst/>
                        <a:latin typeface="Century Gothic" panose="020B0502020202020204" pitchFamily="34" charset="0"/>
                      </a:endParaRPr>
                    </a:p>
                  </a:txBody>
                  <a:tcPr marL="85725" marR="9525" marT="9525" marB="0" anchor="ctr">
                    <a:lnL w="381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608877043"/>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32826251"/>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201351402"/>
                  </a:ext>
                </a:extLst>
              </a:tr>
              <a:tr h="618978">
                <a:tc rowSpan="4">
                  <a:txBody>
                    <a:bodyPr/>
                    <a:lstStyle/>
                    <a:p>
                      <a:pPr algn="l" fontAlgn="ctr"/>
                      <a:r>
                        <a:rPr lang="en-US" sz="1000" u="none" strike="noStrike" dirty="0">
                          <a:effectLst/>
                          <a:latin typeface="Century Gothic" panose="020B0502020202020204" pitchFamily="34" charset="0"/>
                        </a:rPr>
                        <a:t>List resources and desired outcomes.</a:t>
                      </a:r>
                      <a:endParaRPr lang="en-US" sz="1000" b="0" i="0" u="none" strike="noStrike" dirty="0">
                        <a:solidFill>
                          <a:srgbClr val="404040"/>
                        </a:solidFill>
                        <a:effectLst/>
                        <a:latin typeface="Century Gothic" panose="020B0502020202020204" pitchFamily="34" charset="0"/>
                      </a:endParaRPr>
                    </a:p>
                  </a:txBody>
                  <a:tcPr marL="85725" marR="9525" marT="9525" marB="0" anchor="ctr">
                    <a:lnL w="381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extLst>
                  <a:ext uri="{0D108BD9-81ED-4DB2-BD59-A6C34878D82A}">
                    <a16:rowId xmlns:a16="http://schemas.microsoft.com/office/drawing/2014/main" val="2357456656"/>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a:effectLst/>
                          <a:latin typeface="Century Gothic" panose="020B0502020202020204" pitchFamily="34" charset="0"/>
                        </a:rPr>
                        <a:t> </a:t>
                      </a:r>
                      <a:endParaRPr lang="en-US" sz="1000" b="0" i="0" u="none" strike="noStrike">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268685368"/>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extLst>
                  <a:ext uri="{0D108BD9-81ED-4DB2-BD59-A6C34878D82A}">
                    <a16:rowId xmlns:a16="http://schemas.microsoft.com/office/drawing/2014/main" val="471241439"/>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590482242"/>
                  </a:ext>
                </a:extLst>
              </a:tr>
            </a:tbl>
          </a:graphicData>
        </a:graphic>
      </p:graphicFrame>
    </p:spTree>
    <p:extLst>
      <p:ext uri="{BB962C8B-B14F-4D97-AF65-F5344CB8AC3E}">
        <p14:creationId xmlns:p14="http://schemas.microsoft.com/office/powerpoint/2010/main" val="1925317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1B731B-3434-6941-EA93-ADFB8CD17EDE}"/>
              </a:ext>
            </a:extLst>
          </p:cNvPr>
          <p:cNvSpPr txBox="1"/>
          <p:nvPr/>
        </p:nvSpPr>
        <p:spPr>
          <a:xfrm>
            <a:off x="300446" y="244201"/>
            <a:ext cx="7870211" cy="523220"/>
          </a:xfrm>
          <a:prstGeom prst="rect">
            <a:avLst/>
          </a:prstGeom>
          <a:noFill/>
        </p:spPr>
        <p:txBody>
          <a:bodyPr wrap="square" rtlCol="0">
            <a:spAutoFit/>
          </a:bodyPr>
          <a:lstStyle/>
          <a:p>
            <a:r>
              <a:rPr lang="en-US" sz="2800" dirty="0">
                <a:solidFill>
                  <a:schemeClr val="accent5">
                    <a:lumMod val="75000"/>
                  </a:schemeClr>
                </a:solidFill>
                <a:latin typeface="Century Gothic" panose="020B0502020202020204" pitchFamily="34" charset="0"/>
              </a:rPr>
              <a:t>Sales Action Plan: Goal 2</a:t>
            </a:r>
          </a:p>
        </p:txBody>
      </p:sp>
      <p:graphicFrame>
        <p:nvGraphicFramePr>
          <p:cNvPr id="3" name="Table 2">
            <a:extLst>
              <a:ext uri="{FF2B5EF4-FFF2-40B4-BE49-F238E27FC236}">
                <a16:creationId xmlns:a16="http://schemas.microsoft.com/office/drawing/2014/main" id="{69EAD654-DA83-D12C-5070-8E0C32E36AFD}"/>
              </a:ext>
            </a:extLst>
          </p:cNvPr>
          <p:cNvGraphicFramePr>
            <a:graphicFrameLocks noGrp="1"/>
          </p:cNvGraphicFramePr>
          <p:nvPr>
            <p:extLst>
              <p:ext uri="{D42A27DB-BD31-4B8C-83A1-F6EECF244321}">
                <p14:modId xmlns:p14="http://schemas.microsoft.com/office/powerpoint/2010/main" val="695977981"/>
              </p:ext>
            </p:extLst>
          </p:nvPr>
        </p:nvGraphicFramePr>
        <p:xfrm>
          <a:off x="300446" y="884255"/>
          <a:ext cx="11596801" cy="5084463"/>
        </p:xfrm>
        <a:graphic>
          <a:graphicData uri="http://schemas.openxmlformats.org/drawingml/2006/table">
            <a:tbl>
              <a:tblPr>
                <a:tableStyleId>{5C22544A-7EE6-4342-B048-85BDC9FD1C3A}</a:tableStyleId>
              </a:tblPr>
              <a:tblGrid>
                <a:gridCol w="3069845">
                  <a:extLst>
                    <a:ext uri="{9D8B030D-6E8A-4147-A177-3AD203B41FA5}">
                      <a16:colId xmlns:a16="http://schemas.microsoft.com/office/drawing/2014/main" val="2056676751"/>
                    </a:ext>
                  </a:extLst>
                </a:gridCol>
                <a:gridCol w="3083993">
                  <a:extLst>
                    <a:ext uri="{9D8B030D-6E8A-4147-A177-3AD203B41FA5}">
                      <a16:colId xmlns:a16="http://schemas.microsoft.com/office/drawing/2014/main" val="4177413565"/>
                    </a:ext>
                  </a:extLst>
                </a:gridCol>
                <a:gridCol w="3087529">
                  <a:extLst>
                    <a:ext uri="{9D8B030D-6E8A-4147-A177-3AD203B41FA5}">
                      <a16:colId xmlns:a16="http://schemas.microsoft.com/office/drawing/2014/main" val="2039870200"/>
                    </a:ext>
                  </a:extLst>
                </a:gridCol>
                <a:gridCol w="1177717">
                  <a:extLst>
                    <a:ext uri="{9D8B030D-6E8A-4147-A177-3AD203B41FA5}">
                      <a16:colId xmlns:a16="http://schemas.microsoft.com/office/drawing/2014/main" val="2361351383"/>
                    </a:ext>
                  </a:extLst>
                </a:gridCol>
                <a:gridCol w="1177717">
                  <a:extLst>
                    <a:ext uri="{9D8B030D-6E8A-4147-A177-3AD203B41FA5}">
                      <a16:colId xmlns:a16="http://schemas.microsoft.com/office/drawing/2014/main" val="1637338969"/>
                    </a:ext>
                  </a:extLst>
                </a:gridCol>
              </a:tblGrid>
              <a:tr h="751617">
                <a:tc>
                  <a:txBody>
                    <a:bodyPr/>
                    <a:lstStyle/>
                    <a:p>
                      <a:pPr algn="l" fontAlgn="b"/>
                      <a:endParaRPr lang="en-US" sz="12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Action Step Descriptions</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Party / Dept Responsible</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Start Date</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Date Due</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5439816"/>
                  </a:ext>
                </a:extLst>
              </a:tr>
              <a:tr h="618978">
                <a:tc rowSpan="3">
                  <a:txBody>
                    <a:bodyPr/>
                    <a:lstStyle/>
                    <a:p>
                      <a:pPr algn="l" fontAlgn="ctr"/>
                      <a:r>
                        <a:rPr lang="en-US" sz="1000" u="none" strike="noStrike" dirty="0">
                          <a:effectLst/>
                          <a:latin typeface="Century Gothic" panose="020B0502020202020204" pitchFamily="34" charset="0"/>
                        </a:rPr>
                        <a:t>Write your goal statement here.</a:t>
                      </a:r>
                      <a:endParaRPr lang="en-US" sz="1000" b="0" i="0" u="none" strike="noStrike" dirty="0">
                        <a:solidFill>
                          <a:srgbClr val="404040"/>
                        </a:solidFill>
                        <a:effectLst/>
                        <a:latin typeface="Century Gothic" panose="020B0502020202020204" pitchFamily="34" charset="0"/>
                      </a:endParaRPr>
                    </a:p>
                  </a:txBody>
                  <a:tcPr marL="85725" marR="9525" marT="9525" marB="0" anchor="ctr">
                    <a:lnL w="381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608877043"/>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32826251"/>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201351402"/>
                  </a:ext>
                </a:extLst>
              </a:tr>
              <a:tr h="618978">
                <a:tc rowSpan="4">
                  <a:txBody>
                    <a:bodyPr/>
                    <a:lstStyle/>
                    <a:p>
                      <a:pPr algn="l" fontAlgn="ctr"/>
                      <a:r>
                        <a:rPr lang="en-US" sz="1000" u="none" strike="noStrike" dirty="0">
                          <a:effectLst/>
                          <a:latin typeface="Century Gothic" panose="020B0502020202020204" pitchFamily="34" charset="0"/>
                        </a:rPr>
                        <a:t>List resources and desired outcomes.</a:t>
                      </a:r>
                      <a:endParaRPr lang="en-US" sz="1000" b="0" i="0" u="none" strike="noStrike" dirty="0">
                        <a:solidFill>
                          <a:srgbClr val="404040"/>
                        </a:solidFill>
                        <a:effectLst/>
                        <a:latin typeface="Century Gothic" panose="020B0502020202020204" pitchFamily="34" charset="0"/>
                      </a:endParaRPr>
                    </a:p>
                  </a:txBody>
                  <a:tcPr marL="85725" marR="9525" marT="9525" marB="0" anchor="ctr">
                    <a:lnL w="381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extLst>
                  <a:ext uri="{0D108BD9-81ED-4DB2-BD59-A6C34878D82A}">
                    <a16:rowId xmlns:a16="http://schemas.microsoft.com/office/drawing/2014/main" val="2357456656"/>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a:effectLst/>
                          <a:latin typeface="Century Gothic" panose="020B0502020202020204" pitchFamily="34" charset="0"/>
                        </a:rPr>
                        <a:t> </a:t>
                      </a:r>
                      <a:endParaRPr lang="en-US" sz="1000" b="0" i="0" u="none" strike="noStrike">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268685368"/>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extLst>
                  <a:ext uri="{0D108BD9-81ED-4DB2-BD59-A6C34878D82A}">
                    <a16:rowId xmlns:a16="http://schemas.microsoft.com/office/drawing/2014/main" val="471241439"/>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590482242"/>
                  </a:ext>
                </a:extLst>
              </a:tr>
            </a:tbl>
          </a:graphicData>
        </a:graphic>
      </p:graphicFrame>
      <p:sp>
        <p:nvSpPr>
          <p:cNvPr id="4" name="Rectangle 7">
            <a:extLst>
              <a:ext uri="{FF2B5EF4-FFF2-40B4-BE49-F238E27FC236}">
                <a16:creationId xmlns:a16="http://schemas.microsoft.com/office/drawing/2014/main" id="{2E1864C3-1994-2EEF-AC1C-038938A3B3FB}"/>
              </a:ext>
            </a:extLst>
          </p:cNvPr>
          <p:cNvSpPr/>
          <p:nvPr/>
        </p:nvSpPr>
        <p:spPr>
          <a:xfrm>
            <a:off x="0" y="6497102"/>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solidFill>
            <a:srgbClr val="D5DC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5" name="TextBox 4">
            <a:extLst>
              <a:ext uri="{FF2B5EF4-FFF2-40B4-BE49-F238E27FC236}">
                <a16:creationId xmlns:a16="http://schemas.microsoft.com/office/drawing/2014/main" id="{0057A542-DE6E-65E9-B10B-3873E54EF0FC}"/>
              </a:ext>
            </a:extLst>
          </p:cNvPr>
          <p:cNvSpPr txBox="1"/>
          <p:nvPr/>
        </p:nvSpPr>
        <p:spPr>
          <a:xfrm>
            <a:off x="9745883" y="6465334"/>
            <a:ext cx="1898371" cy="461665"/>
          </a:xfrm>
          <a:prstGeom prst="rect">
            <a:avLst/>
          </a:prstGeom>
          <a:noFill/>
        </p:spPr>
        <p:txBody>
          <a:bodyPr wrap="square" rtlCol="0">
            <a:spAutoFit/>
          </a:bodyPr>
          <a:lstStyle/>
          <a:p>
            <a:pPr algn="r"/>
            <a:r>
              <a:rPr lang="en-US" sz="2400" dirty="0">
                <a:solidFill>
                  <a:schemeClr val="accent1">
                    <a:lumMod val="75000"/>
                  </a:schemeClr>
                </a:solidFill>
                <a:latin typeface="Century Gothic" panose="020B0502020202020204" pitchFamily="34" charset="0"/>
                <a:ea typeface="Arial" charset="0"/>
                <a:cs typeface="Arial" charset="0"/>
              </a:rPr>
              <a:t>Goal 2</a:t>
            </a:r>
          </a:p>
        </p:txBody>
      </p:sp>
      <p:sp>
        <p:nvSpPr>
          <p:cNvPr id="6" name="Parallelogram 5">
            <a:extLst>
              <a:ext uri="{FF2B5EF4-FFF2-40B4-BE49-F238E27FC236}">
                <a16:creationId xmlns:a16="http://schemas.microsoft.com/office/drawing/2014/main" id="{C28F5699-10DE-44E6-6C0A-94221D5684F8}"/>
              </a:ext>
            </a:extLst>
          </p:cNvPr>
          <p:cNvSpPr/>
          <p:nvPr/>
        </p:nvSpPr>
        <p:spPr>
          <a:xfrm>
            <a:off x="11793977" y="6502516"/>
            <a:ext cx="397211" cy="384048"/>
          </a:xfrm>
          <a:prstGeom prst="parallelogram">
            <a:avLst>
              <a:gd name="adj" fmla="val 65219"/>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21551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5FF208-E95A-3833-07FC-59A58286406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44F0C2C-9472-BC4D-9912-FFC73414463A}"/>
              </a:ext>
            </a:extLst>
          </p:cNvPr>
          <p:cNvSpPr txBox="1"/>
          <p:nvPr/>
        </p:nvSpPr>
        <p:spPr>
          <a:xfrm>
            <a:off x="300446" y="244201"/>
            <a:ext cx="7870211" cy="523220"/>
          </a:xfrm>
          <a:prstGeom prst="rect">
            <a:avLst/>
          </a:prstGeom>
          <a:noFill/>
        </p:spPr>
        <p:txBody>
          <a:bodyPr wrap="square" rtlCol="0">
            <a:spAutoFit/>
          </a:bodyPr>
          <a:lstStyle/>
          <a:p>
            <a:r>
              <a:rPr lang="en-US" sz="2800" dirty="0">
                <a:solidFill>
                  <a:schemeClr val="accent5">
                    <a:lumMod val="75000"/>
                  </a:schemeClr>
                </a:solidFill>
                <a:latin typeface="Century Gothic" panose="020B0502020202020204" pitchFamily="34" charset="0"/>
              </a:rPr>
              <a:t>Sales Action Plan: Goal 3</a:t>
            </a:r>
          </a:p>
        </p:txBody>
      </p:sp>
      <p:graphicFrame>
        <p:nvGraphicFramePr>
          <p:cNvPr id="3" name="Table 2">
            <a:extLst>
              <a:ext uri="{FF2B5EF4-FFF2-40B4-BE49-F238E27FC236}">
                <a16:creationId xmlns:a16="http://schemas.microsoft.com/office/drawing/2014/main" id="{7CBAEF4A-F79F-FDC1-0281-C637F475211B}"/>
              </a:ext>
            </a:extLst>
          </p:cNvPr>
          <p:cNvGraphicFramePr>
            <a:graphicFrameLocks noGrp="1"/>
          </p:cNvGraphicFramePr>
          <p:nvPr/>
        </p:nvGraphicFramePr>
        <p:xfrm>
          <a:off x="300446" y="884255"/>
          <a:ext cx="11596801" cy="5084463"/>
        </p:xfrm>
        <a:graphic>
          <a:graphicData uri="http://schemas.openxmlformats.org/drawingml/2006/table">
            <a:tbl>
              <a:tblPr>
                <a:tableStyleId>{5C22544A-7EE6-4342-B048-85BDC9FD1C3A}</a:tableStyleId>
              </a:tblPr>
              <a:tblGrid>
                <a:gridCol w="3069845">
                  <a:extLst>
                    <a:ext uri="{9D8B030D-6E8A-4147-A177-3AD203B41FA5}">
                      <a16:colId xmlns:a16="http://schemas.microsoft.com/office/drawing/2014/main" val="2056676751"/>
                    </a:ext>
                  </a:extLst>
                </a:gridCol>
                <a:gridCol w="3083993">
                  <a:extLst>
                    <a:ext uri="{9D8B030D-6E8A-4147-A177-3AD203B41FA5}">
                      <a16:colId xmlns:a16="http://schemas.microsoft.com/office/drawing/2014/main" val="4177413565"/>
                    </a:ext>
                  </a:extLst>
                </a:gridCol>
                <a:gridCol w="3087529">
                  <a:extLst>
                    <a:ext uri="{9D8B030D-6E8A-4147-A177-3AD203B41FA5}">
                      <a16:colId xmlns:a16="http://schemas.microsoft.com/office/drawing/2014/main" val="2039870200"/>
                    </a:ext>
                  </a:extLst>
                </a:gridCol>
                <a:gridCol w="1177717">
                  <a:extLst>
                    <a:ext uri="{9D8B030D-6E8A-4147-A177-3AD203B41FA5}">
                      <a16:colId xmlns:a16="http://schemas.microsoft.com/office/drawing/2014/main" val="2361351383"/>
                    </a:ext>
                  </a:extLst>
                </a:gridCol>
                <a:gridCol w="1177717">
                  <a:extLst>
                    <a:ext uri="{9D8B030D-6E8A-4147-A177-3AD203B41FA5}">
                      <a16:colId xmlns:a16="http://schemas.microsoft.com/office/drawing/2014/main" val="1637338969"/>
                    </a:ext>
                  </a:extLst>
                </a:gridCol>
              </a:tblGrid>
              <a:tr h="751617">
                <a:tc>
                  <a:txBody>
                    <a:bodyPr/>
                    <a:lstStyle/>
                    <a:p>
                      <a:pPr algn="l" fontAlgn="b"/>
                      <a:endParaRPr lang="en-US" sz="12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Action Step Descriptions</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Party / Dept Responsible</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Start Date</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Century Gothic" panose="020B0502020202020204" pitchFamily="34" charset="0"/>
                        </a:rPr>
                        <a:t>Date Due</a:t>
                      </a:r>
                      <a:endParaRPr lang="en-US" sz="1400" b="0" i="0" u="none" strike="noStrike" dirty="0">
                        <a:solidFill>
                          <a:srgbClr val="2F75B5"/>
                        </a:solidFill>
                        <a:effectLst/>
                        <a:latin typeface="Century Gothic" panose="020B0502020202020204" pitchFamily="34" charset="0"/>
                      </a:endParaRPr>
                    </a:p>
                  </a:txBody>
                  <a:tcPr marL="85725" marR="9525" marT="9525"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5439816"/>
                  </a:ext>
                </a:extLst>
              </a:tr>
              <a:tr h="618978">
                <a:tc rowSpan="3">
                  <a:txBody>
                    <a:bodyPr/>
                    <a:lstStyle/>
                    <a:p>
                      <a:pPr algn="l" fontAlgn="ctr"/>
                      <a:r>
                        <a:rPr lang="en-US" sz="1000" u="none" strike="noStrike" dirty="0">
                          <a:effectLst/>
                          <a:latin typeface="Century Gothic" panose="020B0502020202020204" pitchFamily="34" charset="0"/>
                        </a:rPr>
                        <a:t>Write your goal statement here.</a:t>
                      </a:r>
                      <a:endParaRPr lang="en-US" sz="1000" b="0" i="0" u="none" strike="noStrike" dirty="0">
                        <a:solidFill>
                          <a:srgbClr val="404040"/>
                        </a:solidFill>
                        <a:effectLst/>
                        <a:latin typeface="Century Gothic" panose="020B0502020202020204" pitchFamily="34" charset="0"/>
                      </a:endParaRPr>
                    </a:p>
                  </a:txBody>
                  <a:tcPr marL="85725" marR="9525" marT="9525" marB="0" anchor="ctr">
                    <a:lnL w="381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608877043"/>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32826251"/>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201351402"/>
                  </a:ext>
                </a:extLst>
              </a:tr>
              <a:tr h="618978">
                <a:tc rowSpan="4">
                  <a:txBody>
                    <a:bodyPr/>
                    <a:lstStyle/>
                    <a:p>
                      <a:pPr algn="l" fontAlgn="ctr"/>
                      <a:r>
                        <a:rPr lang="en-US" sz="1000" u="none" strike="noStrike" dirty="0">
                          <a:effectLst/>
                          <a:latin typeface="Century Gothic" panose="020B0502020202020204" pitchFamily="34" charset="0"/>
                        </a:rPr>
                        <a:t>List resources and desired outcomes.</a:t>
                      </a:r>
                      <a:endParaRPr lang="en-US" sz="1000" b="0" i="0" u="none" strike="noStrike" dirty="0">
                        <a:solidFill>
                          <a:srgbClr val="404040"/>
                        </a:solidFill>
                        <a:effectLst/>
                        <a:latin typeface="Century Gothic" panose="020B0502020202020204" pitchFamily="34" charset="0"/>
                      </a:endParaRPr>
                    </a:p>
                  </a:txBody>
                  <a:tcPr marL="85725" marR="9525" marT="9525" marB="0" anchor="ctr">
                    <a:lnL w="381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extLst>
                  <a:ext uri="{0D108BD9-81ED-4DB2-BD59-A6C34878D82A}">
                    <a16:rowId xmlns:a16="http://schemas.microsoft.com/office/drawing/2014/main" val="2357456656"/>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a:effectLst/>
                          <a:latin typeface="Century Gothic" panose="020B0502020202020204" pitchFamily="34" charset="0"/>
                        </a:rPr>
                        <a:t> </a:t>
                      </a:r>
                      <a:endParaRPr lang="en-US" sz="1000" b="0" i="0" u="none" strike="noStrike">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268685368"/>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D5DCE4"/>
                    </a:solidFill>
                  </a:tcPr>
                </a:tc>
                <a:extLst>
                  <a:ext uri="{0D108BD9-81ED-4DB2-BD59-A6C34878D82A}">
                    <a16:rowId xmlns:a16="http://schemas.microsoft.com/office/drawing/2014/main" val="471241439"/>
                  </a:ext>
                </a:extLst>
              </a:tr>
              <a:tr h="618978">
                <a:tc vMerge="1">
                  <a:txBody>
                    <a:bodyPr/>
                    <a:lstStyle/>
                    <a:p>
                      <a:endParaRPr lang="en-US"/>
                    </a:p>
                  </a:txBody>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effectLst/>
                          <a:latin typeface="Century Gothic" panose="020B0502020202020204" pitchFamily="34" charset="0"/>
                        </a:rPr>
                        <a:t> </a:t>
                      </a:r>
                      <a:endParaRPr lang="en-US" sz="1000" b="0" i="0" u="none" strike="noStrike" dirty="0">
                        <a:solidFill>
                          <a:srgbClr val="404040"/>
                        </a:solidFill>
                        <a:effectLst/>
                        <a:latin typeface="Century Gothic" panose="020B0502020202020204" pitchFamily="34" charset="0"/>
                      </a:endParaRPr>
                    </a:p>
                  </a:txBody>
                  <a:tcPr marL="857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81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590482242"/>
                  </a:ext>
                </a:extLst>
              </a:tr>
            </a:tbl>
          </a:graphicData>
        </a:graphic>
      </p:graphicFrame>
      <p:sp>
        <p:nvSpPr>
          <p:cNvPr id="4" name="Rectangle 7">
            <a:extLst>
              <a:ext uri="{FF2B5EF4-FFF2-40B4-BE49-F238E27FC236}">
                <a16:creationId xmlns:a16="http://schemas.microsoft.com/office/drawing/2014/main" id="{024F914F-0D1F-5088-938D-00749AF30690}"/>
              </a:ext>
            </a:extLst>
          </p:cNvPr>
          <p:cNvSpPr/>
          <p:nvPr/>
        </p:nvSpPr>
        <p:spPr>
          <a:xfrm>
            <a:off x="0" y="6497102"/>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solidFill>
            <a:srgbClr val="D5DC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5" name="TextBox 4">
            <a:extLst>
              <a:ext uri="{FF2B5EF4-FFF2-40B4-BE49-F238E27FC236}">
                <a16:creationId xmlns:a16="http://schemas.microsoft.com/office/drawing/2014/main" id="{A9E3AD59-FD44-55CE-7852-7F18130BC4EE}"/>
              </a:ext>
            </a:extLst>
          </p:cNvPr>
          <p:cNvSpPr txBox="1"/>
          <p:nvPr/>
        </p:nvSpPr>
        <p:spPr>
          <a:xfrm>
            <a:off x="9745883" y="6465334"/>
            <a:ext cx="1898371" cy="461665"/>
          </a:xfrm>
          <a:prstGeom prst="rect">
            <a:avLst/>
          </a:prstGeom>
          <a:noFill/>
        </p:spPr>
        <p:txBody>
          <a:bodyPr wrap="square" rtlCol="0">
            <a:spAutoFit/>
          </a:bodyPr>
          <a:lstStyle/>
          <a:p>
            <a:pPr algn="r"/>
            <a:r>
              <a:rPr lang="en-US" sz="2400" dirty="0">
                <a:solidFill>
                  <a:schemeClr val="accent1">
                    <a:lumMod val="75000"/>
                  </a:schemeClr>
                </a:solidFill>
                <a:latin typeface="Century Gothic" panose="020B0502020202020204" pitchFamily="34" charset="0"/>
                <a:ea typeface="Arial" charset="0"/>
                <a:cs typeface="Arial" charset="0"/>
              </a:rPr>
              <a:t>Goal 3</a:t>
            </a:r>
          </a:p>
        </p:txBody>
      </p:sp>
      <p:sp>
        <p:nvSpPr>
          <p:cNvPr id="6" name="Parallelogram 5">
            <a:extLst>
              <a:ext uri="{FF2B5EF4-FFF2-40B4-BE49-F238E27FC236}">
                <a16:creationId xmlns:a16="http://schemas.microsoft.com/office/drawing/2014/main" id="{3327151A-B7BB-321B-9017-9C7B5C642832}"/>
              </a:ext>
            </a:extLst>
          </p:cNvPr>
          <p:cNvSpPr/>
          <p:nvPr/>
        </p:nvSpPr>
        <p:spPr>
          <a:xfrm>
            <a:off x="11793977" y="6502516"/>
            <a:ext cx="397211" cy="384048"/>
          </a:xfrm>
          <a:prstGeom prst="parallelogram">
            <a:avLst>
              <a:gd name="adj" fmla="val 65219"/>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81F7492A-7121-C091-4254-8EBE1ED7CE72}"/>
              </a:ext>
            </a:extLst>
          </p:cNvPr>
          <p:cNvSpPr txBox="1"/>
          <p:nvPr/>
        </p:nvSpPr>
        <p:spPr>
          <a:xfrm>
            <a:off x="4939273" y="6550626"/>
            <a:ext cx="2313454" cy="276999"/>
          </a:xfrm>
          <a:prstGeom prst="rect">
            <a:avLst/>
          </a:prstGeom>
          <a:noFill/>
        </p:spPr>
        <p:txBody>
          <a:bodyPr wrap="none" rtlCol="0">
            <a:spAutoFit/>
          </a:bodyPr>
          <a:lstStyle/>
          <a:p>
            <a:r>
              <a:rPr lang="en-US" sz="1200" i="1" dirty="0">
                <a:solidFill>
                  <a:srgbClr val="001033"/>
                </a:solidFill>
                <a:latin typeface="Century Gothic" panose="020B0502020202020204" pitchFamily="34" charset="0"/>
              </a:rPr>
              <a:t>Provided by Smartsheet, Inc.</a:t>
            </a:r>
          </a:p>
        </p:txBody>
      </p:sp>
    </p:spTree>
    <p:extLst>
      <p:ext uri="{BB962C8B-B14F-4D97-AF65-F5344CB8AC3E}">
        <p14:creationId xmlns:p14="http://schemas.microsoft.com/office/powerpoint/2010/main" val="176451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BC736FB-ECB3-6947-8A3E-2AC7672BA480}"/>
              </a:ext>
            </a:extLst>
          </p:cNvPr>
          <p:cNvGraphicFramePr>
            <a:graphicFrameLocks noGrp="1"/>
          </p:cNvGraphicFramePr>
          <p:nvPr>
            <p:extLst>
              <p:ext uri="{D42A27DB-BD31-4B8C-83A1-F6EECF244321}">
                <p14:modId xmlns:p14="http://schemas.microsoft.com/office/powerpoint/2010/main" val="3786466325"/>
              </p:ext>
            </p:extLst>
          </p:nvPr>
        </p:nvGraphicFramePr>
        <p:xfrm>
          <a:off x="787790" y="1050352"/>
          <a:ext cx="10227213" cy="2468352"/>
        </p:xfrm>
        <a:graphic>
          <a:graphicData uri="http://schemas.openxmlformats.org/drawingml/2006/table">
            <a:tbl>
              <a:tblPr firstRow="1" firstCol="1" bandRow="1">
                <a:tableStyleId>{5C22544A-7EE6-4342-B048-85BDC9FD1C3A}</a:tableStyleId>
              </a:tblPr>
              <a:tblGrid>
                <a:gridCol w="10227213">
                  <a:extLst>
                    <a:ext uri="{9D8B030D-6E8A-4147-A177-3AD203B41FA5}">
                      <a16:colId xmlns:a16="http://schemas.microsoft.com/office/drawing/2014/main" val="2161760999"/>
                    </a:ext>
                  </a:extLst>
                </a:gridCol>
              </a:tblGrid>
              <a:tr h="2468352">
                <a:tc>
                  <a:txBody>
                    <a:bodyPr/>
                    <a:lstStyle/>
                    <a:p>
                      <a:pPr marL="0" marR="0" algn="ctr">
                        <a:spcBef>
                          <a:spcPts val="0"/>
                        </a:spcBef>
                        <a:spcAft>
                          <a:spcPts val="0"/>
                        </a:spcAft>
                      </a:pPr>
                      <a:r>
                        <a:rPr lang="en-US" sz="1600" b="1" dirty="0">
                          <a:solidFill>
                            <a:schemeClr val="tx1"/>
                          </a:solidFill>
                          <a:effectLst/>
                          <a:latin typeface="Century Gothic" panose="020B0502020202020204" pitchFamily="34" charset="0"/>
                        </a:rPr>
                        <a:t>DISCLAIMER</a:t>
                      </a:r>
                      <a:endParaRPr lang="en-US" sz="1200" b="1" dirty="0">
                        <a:solidFill>
                          <a:schemeClr val="tx1"/>
                        </a:solidFill>
                        <a:effectLst/>
                        <a:latin typeface="Century Gothic" panose="020B0502020202020204" pitchFamily="34" charset="0"/>
                      </a:endParaRPr>
                    </a:p>
                    <a:p>
                      <a:pPr marL="0" marR="0">
                        <a:spcBef>
                          <a:spcPts val="0"/>
                        </a:spcBef>
                        <a:spcAft>
                          <a:spcPts val="0"/>
                        </a:spcAft>
                      </a:pPr>
                      <a:r>
                        <a:rPr lang="en-US" sz="1200" b="0" dirty="0">
                          <a:solidFill>
                            <a:schemeClr val="tx1"/>
                          </a:solidFill>
                          <a:effectLst/>
                          <a:latin typeface="Century Gothic" panose="020B0502020202020204" pitchFamily="34" charset="0"/>
                        </a:rPr>
                        <a:t> </a:t>
                      </a:r>
                    </a:p>
                    <a:p>
                      <a:pPr marL="0" marR="0">
                        <a:spcBef>
                          <a:spcPts val="0"/>
                        </a:spcBef>
                        <a:spcAft>
                          <a:spcPts val="0"/>
                        </a:spcAft>
                      </a:pPr>
                      <a:r>
                        <a:rPr lang="en-US" sz="1400" b="0" dirty="0">
                          <a:solidFill>
                            <a:schemeClr val="tx1"/>
                          </a:solidFill>
                          <a:effectLst/>
                          <a:latin typeface="Century Gothic" panose="020B0502020202020204" pitchFamily="34" charset="0"/>
                        </a:rPr>
                        <a:t>Any articles, templates, or information provided by Smartsheet on the website are for reference only. While we strive to keep the information up to date and correct, we make no representations or warranties of any kind, express or implied, about the completeness, accuracy, reliability, suitability, or availability with respect to the website or the information, articles, templates, or related graphics contained on the website. Any reliance you place on such information is therefore strictly at your own risk.</a:t>
                      </a:r>
                      <a:endParaRPr lang="en-US" sz="14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228600" marR="73025" marT="0" marB="0" anchor="ctr">
                    <a:lnL w="76200" cap="flat" cmpd="sng" algn="ctr">
                      <a:solidFill>
                        <a:schemeClr val="bg1">
                          <a:lumMod val="50000"/>
                        </a:scheme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24880165"/>
                  </a:ext>
                </a:extLst>
              </a:tr>
            </a:tbl>
          </a:graphicData>
        </a:graphic>
      </p:graphicFrame>
    </p:spTree>
    <p:extLst>
      <p:ext uri="{BB962C8B-B14F-4D97-AF65-F5344CB8AC3E}">
        <p14:creationId xmlns:p14="http://schemas.microsoft.com/office/powerpoint/2010/main" val="2929323684"/>
      </p:ext>
    </p:extLst>
  </p:cSld>
  <p:clrMapOvr>
    <a:masterClrMapping/>
  </p:clrMapOvr>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C-PowerPoint-Social-Media-Marketing-Plan-Template_PowerPoint" id="{91C4BBA7-67E2-F94B-8599-1F52A892F607}" vid="{8137798D-D864-4044-B1B7-464A6E46CF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IC-PowerPoint-Social-Media-Marketing-Plan-Template_PowerPoint</Template>
  <TotalTime>64</TotalTime>
  <Words>283</Words>
  <Application>Microsoft Macintosh PowerPoint</Application>
  <PresentationFormat>Widescreen</PresentationFormat>
  <Paragraphs>114</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Century Gothic</vt:lpstr>
      <vt:lpstr>Тема Office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Bess</dc:creator>
  <cp:lastModifiedBy>Brittany Johnston</cp:lastModifiedBy>
  <cp:revision>3</cp:revision>
  <cp:lastPrinted>2020-08-31T22:23:58Z</cp:lastPrinted>
  <dcterms:created xsi:type="dcterms:W3CDTF">2023-02-14T02:04:16Z</dcterms:created>
  <dcterms:modified xsi:type="dcterms:W3CDTF">2025-07-20T01:17:25Z</dcterms:modified>
</cp:coreProperties>
</file>