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8" r:id="rId2"/>
    <p:sldId id="256" r:id="rId3"/>
    <p:sldId id="29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5E913E"/>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74"/>
  </p:normalViewPr>
  <p:slideViewPr>
    <p:cSldViewPr snapToGrid="0" snapToObjects="1">
      <p:cViewPr varScale="1">
        <p:scale>
          <a:sx n="157" d="100"/>
          <a:sy n="157" d="100"/>
        </p:scale>
        <p:origin x="260" y="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FC3CD-E249-D242-B0FD-256D48479939}" type="datetimeFigureOut">
              <a:rPr lang="en-US" smtClean="0"/>
              <a:t>7/26/2019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F576D5-000D-554C-8B65-AAB45960D297}" type="slidenum">
              <a:rPr lang="en-US" smtClean="0"/>
              <a:t>‹#›</a:t>
            </a:fld>
            <a:endParaRPr lang="en-US"/>
          </a:p>
        </p:txBody>
      </p:sp>
    </p:spTree>
    <p:extLst>
      <p:ext uri="{BB962C8B-B14F-4D97-AF65-F5344CB8AC3E}">
        <p14:creationId xmlns:p14="http://schemas.microsoft.com/office/powerpoint/2010/main" val="1653756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040290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82694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7/26/2019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K0bYq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85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1564789"/>
            <a:ext cx="11221474" cy="1015663"/>
          </a:xfrm>
          <a:prstGeom prst="rect">
            <a:avLst/>
          </a:prstGeom>
          <a:noFill/>
        </p:spPr>
        <p:txBody>
          <a:bodyPr wrap="square" rtlCol="0">
            <a:spAutoFit/>
          </a:bodyPr>
          <a:lstStyle/>
          <a:p>
            <a:r>
              <a:rPr lang="en-US" sz="60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3543420"/>
            <a:ext cx="7854449" cy="1015663"/>
          </a:xfrm>
          <a:prstGeom prst="rect">
            <a:avLst/>
          </a:prstGeom>
          <a:noFill/>
        </p:spPr>
        <p:txBody>
          <a:bodyPr wrap="square" rtlCol="0">
            <a:spAutoFit/>
          </a:bodyPr>
          <a:lstStyle/>
          <a:p>
            <a:r>
              <a:rPr lang="en-US" sz="2000" dirty="0">
                <a:latin typeface="Century Gothic" panose="020B0502020202020204" pitchFamily="34" charset="0"/>
              </a:rPr>
              <a:t>PROJECT MANAGER:  </a:t>
            </a:r>
          </a:p>
          <a:p>
            <a:endParaRPr lang="en-US" sz="2000" dirty="0">
              <a:latin typeface="Century Gothic" panose="020B0502020202020204" pitchFamily="34" charset="0"/>
            </a:endParaRPr>
          </a:p>
          <a:p>
            <a:r>
              <a:rPr lang="en-US" sz="2000" dirty="0">
                <a:latin typeface="Century Gothic" panose="020B0502020202020204" pitchFamily="34" charset="0"/>
              </a:rPr>
              <a:t>00/00/0000</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2766174"/>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913827"/>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spTree>
    <p:extLst>
      <p:ext uri="{BB962C8B-B14F-4D97-AF65-F5344CB8AC3E}">
        <p14:creationId xmlns:p14="http://schemas.microsoft.com/office/powerpoint/2010/main" val="53632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tx1">
                <a:lumMod val="65000"/>
                <a:lumOff val="35000"/>
              </a:schemeClr>
            </a:gs>
          </a:gsLst>
          <a:lin ang="13500000" scaled="1"/>
          <a:tileRect/>
        </a:gradFill>
        <a:effectLst/>
      </p:bgPr>
    </p:bg>
    <p:spTree>
      <p:nvGrpSpPr>
        <p:cNvPr id="1" name=""/>
        <p:cNvGrpSpPr/>
        <p:nvPr/>
      </p:nvGrpSpPr>
      <p:grpSpPr>
        <a:xfrm>
          <a:off x="0" y="0"/>
          <a:ext cx="0" cy="0"/>
          <a:chOff x="0" y="0"/>
          <a:chExt cx="0" cy="0"/>
        </a:xfrm>
      </p:grpSpPr>
      <p:sp>
        <p:nvSpPr>
          <p:cNvPr id="11" name="Rounded Rectangle 10"/>
          <p:cNvSpPr/>
          <p:nvPr/>
        </p:nvSpPr>
        <p:spPr>
          <a:xfrm>
            <a:off x="821273" y="356802"/>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nvGrpSpPr>
          <p:cNvPr id="2" name="Group 1"/>
          <p:cNvGrpSpPr/>
          <p:nvPr/>
        </p:nvGrpSpPr>
        <p:grpSpPr>
          <a:xfrm>
            <a:off x="699742" y="2331672"/>
            <a:ext cx="1524040" cy="1524040"/>
            <a:chOff x="5370911" y="714784"/>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23" name="Oval 22"/>
            <p:cNvSpPr/>
            <p:nvPr/>
          </p:nvSpPr>
          <p:spPr>
            <a:xfrm>
              <a:off x="5370911" y="714784"/>
              <a:ext cx="785390" cy="785390"/>
            </a:xfrm>
            <a:prstGeom prst="ellipse">
              <a:avLst/>
            </a:prstGeom>
            <a:solidFill>
              <a:schemeClr val="tx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24" name="Oval 23"/>
            <p:cNvSpPr/>
            <p:nvPr/>
          </p:nvSpPr>
          <p:spPr>
            <a:xfrm>
              <a:off x="5531687" y="875560"/>
              <a:ext cx="463840" cy="463838"/>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grpSp>
        <p:nvGrpSpPr>
          <p:cNvPr id="3" name="Group 2"/>
          <p:cNvGrpSpPr/>
          <p:nvPr/>
        </p:nvGrpSpPr>
        <p:grpSpPr>
          <a:xfrm>
            <a:off x="2574627" y="2331672"/>
            <a:ext cx="1524040" cy="1524040"/>
            <a:chOff x="6038094" y="2163610"/>
            <a:chExt cx="785390" cy="78539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8" name="Oval 37"/>
            <p:cNvSpPr/>
            <p:nvPr/>
          </p:nvSpPr>
          <p:spPr>
            <a:xfrm>
              <a:off x="6038094" y="2163610"/>
              <a:ext cx="785390" cy="785390"/>
            </a:xfrm>
            <a:prstGeom prst="ellipse">
              <a:avLst/>
            </a:prstGeom>
            <a:solidFill>
              <a:schemeClr val="accent6">
                <a:lumMod val="7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9" name="Oval 38"/>
            <p:cNvSpPr/>
            <p:nvPr/>
          </p:nvSpPr>
          <p:spPr>
            <a:xfrm>
              <a:off x="6198870" y="2324386"/>
              <a:ext cx="463840" cy="463838"/>
            </a:xfrm>
            <a:prstGeom prst="ellipse">
              <a:avLst/>
            </a:prstGeom>
            <a:solidFill>
              <a:srgbClr val="5E91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4" name="Group 3"/>
          <p:cNvGrpSpPr/>
          <p:nvPr/>
        </p:nvGrpSpPr>
        <p:grpSpPr>
          <a:xfrm>
            <a:off x="6364103"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40" name="Oval 39"/>
            <p:cNvSpPr/>
            <p:nvPr/>
          </p:nvSpPr>
          <p:spPr>
            <a:xfrm>
              <a:off x="6414070" y="3473042"/>
              <a:ext cx="805851" cy="805850"/>
            </a:xfrm>
            <a:prstGeom prst="ellipse">
              <a:avLst/>
            </a:prstGeom>
            <a:solidFill>
              <a:srgbClr val="F0A62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41" name="Oval 40"/>
            <p:cNvSpPr/>
            <p:nvPr/>
          </p:nvSpPr>
          <p:spPr>
            <a:xfrm>
              <a:off x="6563768" y="3622740"/>
              <a:ext cx="506456" cy="50645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55" name="Group 54"/>
          <p:cNvGrpSpPr/>
          <p:nvPr/>
        </p:nvGrpSpPr>
        <p:grpSpPr>
          <a:xfrm>
            <a:off x="1021846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42" name="Oval 41"/>
            <p:cNvSpPr/>
            <p:nvPr/>
          </p:nvSpPr>
          <p:spPr>
            <a:xfrm>
              <a:off x="7947750" y="2592045"/>
              <a:ext cx="818828" cy="818828"/>
            </a:xfrm>
            <a:prstGeom prst="ellipse">
              <a:avLst/>
            </a:prstGeom>
            <a:solidFill>
              <a:srgbClr val="C00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43" name="Oval 42"/>
            <p:cNvSpPr/>
            <p:nvPr/>
          </p:nvSpPr>
          <p:spPr>
            <a:xfrm>
              <a:off x="8123286" y="2767581"/>
              <a:ext cx="467755" cy="467755"/>
            </a:xfrm>
            <a:prstGeom prst="ellipse">
              <a:avLst/>
            </a:prstGeom>
            <a:solidFill>
              <a:srgbClr val="CE1D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28" name="TextBox 27"/>
          <p:cNvSpPr txBox="1"/>
          <p:nvPr/>
        </p:nvSpPr>
        <p:spPr>
          <a:xfrm>
            <a:off x="1104439" y="2493527"/>
            <a:ext cx="839753" cy="1200329"/>
          </a:xfrm>
          <a:prstGeom prst="rect">
            <a:avLst/>
          </a:prstGeom>
          <a:noFill/>
          <a:effectLst/>
        </p:spPr>
        <p:txBody>
          <a:bodyPr wrap="square" rtlCol="0">
            <a:spAutoFit/>
          </a:bodyPr>
          <a:lstStyle/>
          <a:p>
            <a:r>
              <a:rPr lang="en-US" sz="7200" b="1">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1</a:t>
            </a:r>
            <a:endPar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endParaRPr>
          </a:p>
        </p:txBody>
      </p:sp>
      <p:sp>
        <p:nvSpPr>
          <p:cNvPr id="6" name="Striped Right Arrow 5"/>
          <p:cNvSpPr/>
          <p:nvPr/>
        </p:nvSpPr>
        <p:spPr>
          <a:xfrm>
            <a:off x="77636" y="278049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0" name="TextBox 29"/>
          <p:cNvSpPr txBox="1"/>
          <p:nvPr/>
        </p:nvSpPr>
        <p:spPr>
          <a:xfrm>
            <a:off x="147987" y="2995329"/>
            <a:ext cx="721241" cy="261610"/>
          </a:xfrm>
          <a:prstGeom prst="rect">
            <a:avLst/>
          </a:prstGeom>
          <a:noFill/>
        </p:spPr>
        <p:txBody>
          <a:bodyPr wrap="square" rtlCol="0">
            <a:spAutoFit/>
          </a:bodyPr>
          <a:lstStyle/>
          <a:p>
            <a:r>
              <a:rPr lang="en-US" sz="1100" b="1" dirty="0">
                <a:effectLst>
                  <a:glow rad="63500">
                    <a:schemeClr val="bg1">
                      <a:alpha val="40000"/>
                    </a:schemeClr>
                  </a:glow>
                </a:effectLst>
                <a:latin typeface="Century Gothic" panose="020B0502020202020204" pitchFamily="34" charset="0"/>
                <a:ea typeface="Arial" charset="0"/>
                <a:cs typeface="Arial" charset="0"/>
              </a:rPr>
              <a:t>STAGE</a:t>
            </a:r>
          </a:p>
        </p:txBody>
      </p:sp>
      <p:grpSp>
        <p:nvGrpSpPr>
          <p:cNvPr id="33" name="Group 32"/>
          <p:cNvGrpSpPr/>
          <p:nvPr/>
        </p:nvGrpSpPr>
        <p:grpSpPr>
          <a:xfrm>
            <a:off x="4449512" y="2331672"/>
            <a:ext cx="1563746" cy="1563742"/>
            <a:chOff x="6414070" y="3473042"/>
            <a:chExt cx="805851" cy="805850"/>
          </a:xfrm>
          <a:effectLst>
            <a:outerShdw blurRad="165100" dist="114300" dir="8100000" algn="tr" rotWithShape="0">
              <a:prstClr val="black">
                <a:alpha val="40000"/>
              </a:prstClr>
            </a:outerShdw>
            <a:reflection blurRad="38100" stA="29000" endPos="92000" dist="38100" dir="5400000" sy="-100000" algn="bl" rotWithShape="0"/>
          </a:effectLst>
        </p:grpSpPr>
        <p:sp>
          <p:nvSpPr>
            <p:cNvPr id="34" name="Oval 33"/>
            <p:cNvSpPr/>
            <p:nvPr/>
          </p:nvSpPr>
          <p:spPr>
            <a:xfrm>
              <a:off x="6414070" y="3473042"/>
              <a:ext cx="805851" cy="805850"/>
            </a:xfrm>
            <a:prstGeom prst="ellipse">
              <a:avLst/>
            </a:prstGeom>
            <a:solidFill>
              <a:srgbClr val="00B05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5" name="Oval 34"/>
            <p:cNvSpPr/>
            <p:nvPr/>
          </p:nvSpPr>
          <p:spPr>
            <a:xfrm>
              <a:off x="6563768" y="3622740"/>
              <a:ext cx="506456" cy="506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grpSp>
        <p:nvGrpSpPr>
          <p:cNvPr id="36" name="Group 35"/>
          <p:cNvGrpSpPr/>
          <p:nvPr/>
        </p:nvGrpSpPr>
        <p:grpSpPr>
          <a:xfrm>
            <a:off x="8278694" y="2331672"/>
            <a:ext cx="1588926" cy="1588926"/>
            <a:chOff x="7947750" y="2592045"/>
            <a:chExt cx="818828" cy="818828"/>
          </a:xfrm>
          <a:effectLst>
            <a:outerShdw blurRad="165100" dist="114300" dir="8100000" algn="tr" rotWithShape="0">
              <a:prstClr val="black">
                <a:alpha val="40000"/>
              </a:prstClr>
            </a:outerShdw>
            <a:reflection blurRad="38100" stA="29000" endPos="92000" dist="38100" dir="5400000" sy="-100000" algn="bl" rotWithShape="0"/>
          </a:effectLst>
        </p:grpSpPr>
        <p:sp>
          <p:nvSpPr>
            <p:cNvPr id="37" name="Oval 36"/>
            <p:cNvSpPr/>
            <p:nvPr/>
          </p:nvSpPr>
          <p:spPr>
            <a:xfrm>
              <a:off x="7947750" y="2592045"/>
              <a:ext cx="818828" cy="818828"/>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56" name="Oval 55"/>
            <p:cNvSpPr/>
            <p:nvPr/>
          </p:nvSpPr>
          <p:spPr>
            <a:xfrm>
              <a:off x="8123286" y="2767581"/>
              <a:ext cx="467755" cy="467755"/>
            </a:xfrm>
            <a:prstGeom prst="ellipse">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grpSp>
      <p:sp>
        <p:nvSpPr>
          <p:cNvPr id="59" name="Striped Right Arrow 58"/>
          <p:cNvSpPr/>
          <p:nvPr/>
        </p:nvSpPr>
        <p:spPr>
          <a:xfrm>
            <a:off x="1979795" y="278049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2" name="Striped Right Arrow 61"/>
          <p:cNvSpPr/>
          <p:nvPr/>
        </p:nvSpPr>
        <p:spPr>
          <a:xfrm>
            <a:off x="3881954" y="277151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5" name="Striped Right Arrow 64"/>
          <p:cNvSpPr/>
          <p:nvPr/>
        </p:nvSpPr>
        <p:spPr>
          <a:xfrm>
            <a:off x="5784113" y="277151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8" name="Striped Right Arrow 67"/>
          <p:cNvSpPr/>
          <p:nvPr/>
        </p:nvSpPr>
        <p:spPr>
          <a:xfrm>
            <a:off x="7686272" y="278664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71" name="Striped Right Arrow 70"/>
          <p:cNvSpPr/>
          <p:nvPr/>
        </p:nvSpPr>
        <p:spPr>
          <a:xfrm>
            <a:off x="9588433" y="2786649"/>
            <a:ext cx="901700" cy="695208"/>
          </a:xfrm>
          <a:prstGeom prst="stripedRightArrow">
            <a:avLst/>
          </a:prstGeom>
          <a:gradFill>
            <a:gsLst>
              <a:gs pos="0">
                <a:schemeClr val="bg1">
                  <a:alpha val="30000"/>
                </a:schemeClr>
              </a:gs>
              <a:gs pos="100000">
                <a:schemeClr val="bg1">
                  <a:alpha val="80000"/>
                </a:schemeClr>
              </a:gs>
            </a:gsLst>
            <a:lin ang="0" scaled="0"/>
          </a:gradFill>
          <a:ln w="3175">
            <a:solidFill>
              <a:schemeClr val="bg1">
                <a:lumMod val="75000"/>
                <a:alpha val="50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73" name="TextBox 72"/>
          <p:cNvSpPr txBox="1"/>
          <p:nvPr/>
        </p:nvSpPr>
        <p:spPr>
          <a:xfrm>
            <a:off x="2997680" y="2493527"/>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2</a:t>
            </a:r>
          </a:p>
        </p:txBody>
      </p:sp>
      <p:sp>
        <p:nvSpPr>
          <p:cNvPr id="74" name="TextBox 73"/>
          <p:cNvSpPr txBox="1"/>
          <p:nvPr/>
        </p:nvSpPr>
        <p:spPr>
          <a:xfrm>
            <a:off x="4878242"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3</a:t>
            </a:r>
          </a:p>
        </p:txBody>
      </p:sp>
      <p:sp>
        <p:nvSpPr>
          <p:cNvPr id="75" name="TextBox 74"/>
          <p:cNvSpPr txBox="1"/>
          <p:nvPr/>
        </p:nvSpPr>
        <p:spPr>
          <a:xfrm>
            <a:off x="6792520"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4</a:t>
            </a:r>
          </a:p>
        </p:txBody>
      </p:sp>
      <p:sp>
        <p:nvSpPr>
          <p:cNvPr id="76" name="TextBox 75"/>
          <p:cNvSpPr txBox="1"/>
          <p:nvPr/>
        </p:nvSpPr>
        <p:spPr>
          <a:xfrm>
            <a:off x="8730656" y="2493526"/>
            <a:ext cx="839753" cy="1200329"/>
          </a:xfrm>
          <a:prstGeom prst="rect">
            <a:avLst/>
          </a:prstGeom>
          <a:noFill/>
          <a:effectLst/>
        </p:spPr>
        <p:txBody>
          <a:bodyPr wrap="square" rtlCol="0">
            <a:spAutoFit/>
          </a:bodyPr>
          <a:lstStyle/>
          <a:p>
            <a:r>
              <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5</a:t>
            </a:r>
          </a:p>
        </p:txBody>
      </p:sp>
      <p:sp>
        <p:nvSpPr>
          <p:cNvPr id="77" name="TextBox 76"/>
          <p:cNvSpPr txBox="1"/>
          <p:nvPr/>
        </p:nvSpPr>
        <p:spPr>
          <a:xfrm>
            <a:off x="10671553" y="2493526"/>
            <a:ext cx="839753" cy="1200329"/>
          </a:xfrm>
          <a:prstGeom prst="rect">
            <a:avLst/>
          </a:prstGeom>
          <a:noFill/>
          <a:effectLst/>
        </p:spPr>
        <p:txBody>
          <a:bodyPr wrap="square" rtlCol="0">
            <a:spAutoFit/>
          </a:bodyPr>
          <a:lstStyle/>
          <a:p>
            <a:r>
              <a:rPr lang="en-US" sz="7200" b="1">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rPr>
              <a:t>6</a:t>
            </a:r>
            <a:endParaRPr lang="en-US" sz="7200" b="1" dirty="0">
              <a:solidFill>
                <a:schemeClr val="bg1"/>
              </a:solidFill>
              <a:effectLst>
                <a:outerShdw blurRad="50800" dist="38100" dir="8100000" algn="tr" rotWithShape="0">
                  <a:prstClr val="black">
                    <a:alpha val="40000"/>
                  </a:prstClr>
                </a:outerShdw>
              </a:effectLst>
              <a:latin typeface="Century Gothic" panose="020B0502020202020204" pitchFamily="34" charset="0"/>
              <a:ea typeface="Arial" charset="0"/>
              <a:cs typeface="Arial" charset="0"/>
            </a:endParaRPr>
          </a:p>
        </p:txBody>
      </p:sp>
      <p:sp>
        <p:nvSpPr>
          <p:cNvPr id="78" name="TextBox 77"/>
          <p:cNvSpPr txBox="1"/>
          <p:nvPr/>
        </p:nvSpPr>
        <p:spPr>
          <a:xfrm>
            <a:off x="847275" y="715361"/>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53" name="TextBox 52"/>
          <p:cNvSpPr txBox="1"/>
          <p:nvPr/>
        </p:nvSpPr>
        <p:spPr>
          <a:xfrm>
            <a:off x="821273" y="410543"/>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1 • 00/00/00 – 00/00/00</a:t>
            </a:r>
          </a:p>
        </p:txBody>
      </p:sp>
      <p:sp>
        <p:nvSpPr>
          <p:cNvPr id="64" name="Rounded Rectangle 63"/>
          <p:cNvSpPr/>
          <p:nvPr/>
        </p:nvSpPr>
        <p:spPr>
          <a:xfrm>
            <a:off x="4581490" y="356802"/>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7" name="TextBox 66"/>
          <p:cNvSpPr txBox="1"/>
          <p:nvPr/>
        </p:nvSpPr>
        <p:spPr>
          <a:xfrm>
            <a:off x="4607492" y="715361"/>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70" name="TextBox 69"/>
          <p:cNvSpPr txBox="1"/>
          <p:nvPr/>
        </p:nvSpPr>
        <p:spPr>
          <a:xfrm>
            <a:off x="4581490" y="410543"/>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2 • 00/00/00 – 00/00/00</a:t>
            </a:r>
          </a:p>
        </p:txBody>
      </p:sp>
      <p:sp>
        <p:nvSpPr>
          <p:cNvPr id="88" name="Rounded Rectangle 87"/>
          <p:cNvSpPr/>
          <p:nvPr/>
        </p:nvSpPr>
        <p:spPr>
          <a:xfrm>
            <a:off x="8422628" y="356802"/>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89" name="TextBox 88"/>
          <p:cNvSpPr txBox="1"/>
          <p:nvPr/>
        </p:nvSpPr>
        <p:spPr>
          <a:xfrm>
            <a:off x="8438517" y="715361"/>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0" name="TextBox 89"/>
          <p:cNvSpPr txBox="1"/>
          <p:nvPr/>
        </p:nvSpPr>
        <p:spPr>
          <a:xfrm>
            <a:off x="8412515" y="410543"/>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3 • 00/00/00 – 00/00/00</a:t>
            </a:r>
          </a:p>
        </p:txBody>
      </p:sp>
      <p:sp>
        <p:nvSpPr>
          <p:cNvPr id="91" name="Rounded Rectangle 90"/>
          <p:cNvSpPr/>
          <p:nvPr/>
        </p:nvSpPr>
        <p:spPr>
          <a:xfrm>
            <a:off x="308620" y="4239253"/>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92" name="TextBox 91"/>
          <p:cNvSpPr txBox="1"/>
          <p:nvPr/>
        </p:nvSpPr>
        <p:spPr>
          <a:xfrm>
            <a:off x="334622" y="4612687"/>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3" name="TextBox 92"/>
          <p:cNvSpPr txBox="1"/>
          <p:nvPr/>
        </p:nvSpPr>
        <p:spPr>
          <a:xfrm>
            <a:off x="308620" y="4307869"/>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4 • 00/00/00 – 00/00/00</a:t>
            </a:r>
          </a:p>
        </p:txBody>
      </p:sp>
      <p:sp>
        <p:nvSpPr>
          <p:cNvPr id="94" name="Rounded Rectangle 93"/>
          <p:cNvSpPr/>
          <p:nvPr/>
        </p:nvSpPr>
        <p:spPr>
          <a:xfrm>
            <a:off x="4068837" y="4239253"/>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95" name="TextBox 94"/>
          <p:cNvSpPr txBox="1"/>
          <p:nvPr/>
        </p:nvSpPr>
        <p:spPr>
          <a:xfrm>
            <a:off x="4094839" y="4612687"/>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6" name="TextBox 95"/>
          <p:cNvSpPr txBox="1"/>
          <p:nvPr/>
        </p:nvSpPr>
        <p:spPr>
          <a:xfrm>
            <a:off x="4068837" y="4307869"/>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5 • 00/00/00 – 00/00/00</a:t>
            </a:r>
          </a:p>
        </p:txBody>
      </p:sp>
      <p:sp>
        <p:nvSpPr>
          <p:cNvPr id="97" name="Rounded Rectangle 96"/>
          <p:cNvSpPr/>
          <p:nvPr/>
        </p:nvSpPr>
        <p:spPr>
          <a:xfrm>
            <a:off x="7806879" y="4239253"/>
            <a:ext cx="3298316" cy="1749325"/>
          </a:xfrm>
          <a:prstGeom prst="roundRect">
            <a:avLst>
              <a:gd name="adj" fmla="val 0"/>
            </a:avLst>
          </a:prstGeom>
          <a:gradFill>
            <a:gsLst>
              <a:gs pos="0">
                <a:schemeClr val="bg1">
                  <a:lumMod val="95000"/>
                  <a:alpha val="0"/>
                </a:schemeClr>
              </a:gs>
              <a:gs pos="100000">
                <a:schemeClr val="bg1"/>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98" name="TextBox 97"/>
          <p:cNvSpPr txBox="1"/>
          <p:nvPr/>
        </p:nvSpPr>
        <p:spPr>
          <a:xfrm>
            <a:off x="7832881" y="4612687"/>
            <a:ext cx="3251391" cy="338554"/>
          </a:xfrm>
          <a:prstGeom prst="rect">
            <a:avLst/>
          </a:prstGeom>
          <a:noFill/>
        </p:spPr>
        <p:txBody>
          <a:bodyPr wrap="square" rtlCol="0">
            <a:spAutoFit/>
          </a:bodyPr>
          <a:lstStyle/>
          <a:p>
            <a:r>
              <a:rPr lang="en-US" sz="1600" b="1" dirty="0">
                <a:effectLst>
                  <a:glow rad="63500">
                    <a:schemeClr val="bg1">
                      <a:alpha val="40000"/>
                    </a:schemeClr>
                  </a:glow>
                </a:effectLst>
                <a:latin typeface="Century Gothic" panose="020B0502020202020204" pitchFamily="34" charset="0"/>
                <a:ea typeface="Arial" charset="0"/>
                <a:cs typeface="Arial" charset="0"/>
              </a:rPr>
              <a:t>TEXT</a:t>
            </a:r>
          </a:p>
        </p:txBody>
      </p:sp>
      <p:sp>
        <p:nvSpPr>
          <p:cNvPr id="99" name="TextBox 98"/>
          <p:cNvSpPr txBox="1"/>
          <p:nvPr/>
        </p:nvSpPr>
        <p:spPr>
          <a:xfrm>
            <a:off x="7806879" y="4307869"/>
            <a:ext cx="3320491" cy="276999"/>
          </a:xfrm>
          <a:prstGeom prst="rect">
            <a:avLst/>
          </a:prstGeom>
          <a:noFill/>
        </p:spPr>
        <p:txBody>
          <a:bodyPr wrap="square" rtlCol="0">
            <a:spAutoFit/>
          </a:bodyPr>
          <a:lstStyle/>
          <a:p>
            <a:r>
              <a:rPr lang="en-US" sz="1200" b="1" dirty="0">
                <a:effectLst>
                  <a:glow rad="63500">
                    <a:schemeClr val="bg1">
                      <a:alpha val="40000"/>
                    </a:schemeClr>
                  </a:glow>
                </a:effectLst>
                <a:latin typeface="Century Gothic" panose="020B0502020202020204" pitchFamily="34" charset="0"/>
                <a:ea typeface="Arial" charset="0"/>
                <a:cs typeface="Arial" charset="0"/>
              </a:rPr>
              <a:t>STAGE 6 • 00/00/00 – 00/00/00</a:t>
            </a:r>
          </a:p>
        </p:txBody>
      </p:sp>
    </p:spTree>
    <p:extLst>
      <p:ext uri="{BB962C8B-B14F-4D97-AF65-F5344CB8AC3E}">
        <p14:creationId xmlns:p14="http://schemas.microsoft.com/office/powerpoint/2010/main" val="876644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1">
                <a:lumMod val="85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674654517"/>
      </p:ext>
    </p:extLst>
  </p:cSld>
  <p:clrMapOvr>
    <a:masterClrMapping/>
  </p:clrMapOvr>
</p:sld>
</file>

<file path=ppt/theme/theme1.xml><?xml version="1.0" encoding="utf-8"?>
<a:theme xmlns:a="http://schemas.openxmlformats.org/drawingml/2006/main" name="IC-Marketing-Timeline-Template-PowerPoint (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Презентация1" id="{9D8C5091-492D-4FD4-9194-9B4314DC97D5}" vid="{531A8DC1-A6D1-488F-B3DD-09F34C86B4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IC-Project-Timeline-Template-10660_PowerPoint</Template>
  <TotalTime>0</TotalTime>
  <Words>64</Words>
  <Application>Microsoft Office PowerPoint</Application>
  <PresentationFormat>Широкоэкранный</PresentationFormat>
  <Paragraphs>32</Paragraphs>
  <Slides>3</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vt:i4>
      </vt:variant>
    </vt:vector>
  </HeadingPairs>
  <TitlesOfParts>
    <vt:vector size="8" baseType="lpstr">
      <vt:lpstr>Arial</vt:lpstr>
      <vt:lpstr>Calibri</vt:lpstr>
      <vt:lpstr>Calibri Light</vt:lpstr>
      <vt:lpstr>Century Gothic</vt:lpstr>
      <vt:lpstr>IC-Marketing-Timeline-Template-PowerPoint (1)</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2019-07-26T18:43:22Z</dcterms:created>
  <dcterms:modified xsi:type="dcterms:W3CDTF">2019-07-26T18:43:59Z</dcterms:modified>
</cp:coreProperties>
</file>