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316" r:id="rId2"/>
    <p:sldId id="295"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EAEEF3"/>
    <a:srgbClr val="6BD6F0"/>
    <a:srgbClr val="E8AE01"/>
    <a:srgbClr val="1E9531"/>
    <a:srgbClr val="64AB77"/>
    <a:srgbClr val="00BD32"/>
    <a:srgbClr val="C8DC85"/>
    <a:srgbClr val="E3EAF6"/>
    <a:srgbClr val="5B7191"/>
    <a:srgbClr val="CDD5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98" autoAdjust="0"/>
    <p:restoredTop sz="86447"/>
  </p:normalViewPr>
  <p:slideViewPr>
    <p:cSldViewPr snapToGrid="0" snapToObjects="1">
      <p:cViewPr varScale="1">
        <p:scale>
          <a:sx n="156" d="100"/>
          <a:sy n="156" d="100"/>
        </p:scale>
        <p:origin x="312" y="76"/>
      </p:cViewPr>
      <p:guideLst/>
    </p:cSldViewPr>
  </p:slideViewPr>
  <p:outlineViewPr>
    <p:cViewPr>
      <p:scale>
        <a:sx n="33" d="100"/>
        <a:sy n="33" d="100"/>
      </p:scale>
      <p:origin x="0" y="0"/>
    </p:cViewPr>
    <p:sldLst>
      <p:sld r:id="rId1" collapse="1"/>
      <p:sld r:id="rId2"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_rels/viewProps.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1/6/2020</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42827292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1" y="1122363"/>
            <a:ext cx="9144000" cy="2387600"/>
          </a:xfrm>
        </p:spPr>
        <p:txBody>
          <a:bodyPr anchor="b"/>
          <a:lstStyle>
            <a:lvl1pPr algn="ctr">
              <a:defRPr sz="6000"/>
            </a:lvl1pPr>
          </a:lstStyle>
          <a:p>
            <a:r>
              <a:rPr lang="ru-RU"/>
              <a:t>Образец заголовка</a:t>
            </a:r>
            <a:endParaRPr lang="en-US"/>
          </a:p>
        </p:txBody>
      </p:sp>
      <p:sp>
        <p:nvSpPr>
          <p:cNvPr id="3" name="Subtitle 2"/>
          <p:cNvSpPr>
            <a:spLocks noGrp="1"/>
          </p:cNvSpPr>
          <p:nvPr>
            <p:ph type="subTitle" idx="1"/>
          </p:nvPr>
        </p:nvSpPr>
        <p:spPr>
          <a:xfrm>
            <a:off x="1524001" y="3602039"/>
            <a:ext cx="9144000" cy="1655762"/>
          </a:xfrm>
        </p:spPr>
        <p:txBody>
          <a:bodyPr/>
          <a:lstStyle>
            <a:lvl1pPr marL="0" indent="0" algn="ctr">
              <a:buNone/>
              <a:defRPr sz="2400"/>
            </a:lvl1pPr>
            <a:lvl2pPr marL="457196" indent="0" algn="ctr">
              <a:buNone/>
              <a:defRPr sz="2000"/>
            </a:lvl2pPr>
            <a:lvl3pPr marL="914391" indent="0" algn="ctr">
              <a:buNone/>
              <a:defRPr sz="1800"/>
            </a:lvl3pPr>
            <a:lvl4pPr marL="1371587" indent="0" algn="ctr">
              <a:buNone/>
              <a:defRPr sz="1600"/>
            </a:lvl4pPr>
            <a:lvl5pPr marL="1828783" indent="0" algn="ctr">
              <a:buNone/>
              <a:defRPr sz="1600"/>
            </a:lvl5pPr>
            <a:lvl6pPr marL="2285978" indent="0" algn="ctr">
              <a:buNone/>
              <a:defRPr sz="1600"/>
            </a:lvl6pPr>
            <a:lvl7pPr marL="2743174" indent="0" algn="ctr">
              <a:buNone/>
              <a:defRPr sz="1600"/>
            </a:lvl7pPr>
            <a:lvl8pPr marL="3200370" indent="0" algn="ctr">
              <a:buNone/>
              <a:defRPr sz="1600"/>
            </a:lvl8pPr>
            <a:lvl9pPr marL="3657565" indent="0" algn="ctr">
              <a:buNone/>
              <a:defRPr sz="1600"/>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9"/>
            <a:ext cx="10515600" cy="2852737"/>
          </a:xfrm>
        </p:spPr>
        <p:txBody>
          <a:bodyPr anchor="b"/>
          <a:lstStyle>
            <a:lvl1pPr>
              <a:defRPr sz="6000"/>
            </a:lvl1pPr>
          </a:lstStyle>
          <a:p>
            <a:r>
              <a:rPr lang="ru-RU"/>
              <a:t>Образец заголовка</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196" indent="0">
              <a:buNone/>
              <a:defRPr sz="2000">
                <a:solidFill>
                  <a:schemeClr val="tx1">
                    <a:tint val="75000"/>
                  </a:schemeClr>
                </a:solidFill>
              </a:defRPr>
            </a:lvl2pPr>
            <a:lvl3pPr marL="914391" indent="0">
              <a:buNone/>
              <a:defRPr sz="1800">
                <a:solidFill>
                  <a:schemeClr val="tx1">
                    <a:tint val="75000"/>
                  </a:schemeClr>
                </a:solidFill>
              </a:defRPr>
            </a:lvl3pPr>
            <a:lvl4pPr marL="1371587" indent="0">
              <a:buNone/>
              <a:defRPr sz="1600">
                <a:solidFill>
                  <a:schemeClr val="tx1">
                    <a:tint val="75000"/>
                  </a:schemeClr>
                </a:solidFill>
              </a:defRPr>
            </a:lvl4pPr>
            <a:lvl5pPr marL="1828783" indent="0">
              <a:buNone/>
              <a:defRPr sz="1600">
                <a:solidFill>
                  <a:schemeClr val="tx1">
                    <a:tint val="75000"/>
                  </a:schemeClr>
                </a:solidFill>
              </a:defRPr>
            </a:lvl5pPr>
            <a:lvl6pPr marL="2285978" indent="0">
              <a:buNone/>
              <a:defRPr sz="1600">
                <a:solidFill>
                  <a:schemeClr val="tx1">
                    <a:tint val="75000"/>
                  </a:schemeClr>
                </a:solidFill>
              </a:defRPr>
            </a:lvl6pPr>
            <a:lvl7pPr marL="2743174" indent="0">
              <a:buNone/>
              <a:defRPr sz="1600">
                <a:solidFill>
                  <a:schemeClr val="tx1">
                    <a:tint val="75000"/>
                  </a:schemeClr>
                </a:solidFill>
              </a:defRPr>
            </a:lvl7pPr>
            <a:lvl8pPr marL="3200370" indent="0">
              <a:buNone/>
              <a:defRPr sz="1600">
                <a:solidFill>
                  <a:schemeClr val="tx1">
                    <a:tint val="75000"/>
                  </a:schemeClr>
                </a:solidFill>
              </a:defRPr>
            </a:lvl8pPr>
            <a:lvl9pPr marL="3657565"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381E756-E947-FD4A-8A23-D2C983A1A8BD}" type="datetimeFigureOut">
              <a:rPr lang="en-US" smtClean="0"/>
              <a:t>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838200" y="1825625"/>
            <a:ext cx="5181601"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72200" y="1825625"/>
            <a:ext cx="5181601"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7381E756-E947-FD4A-8A23-D2C983A1A8BD}" type="datetimeFigureOut">
              <a:rPr lang="en-US" smtClean="0"/>
              <a:t>1/6/2020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Text Placeholder 2"/>
          <p:cNvSpPr>
            <a:spLocks noGrp="1"/>
          </p:cNvSpPr>
          <p:nvPr>
            <p:ph type="body" idx="1"/>
          </p:nvPr>
        </p:nvSpPr>
        <p:spPr>
          <a:xfrm>
            <a:off x="839789" y="1681164"/>
            <a:ext cx="5157787" cy="823912"/>
          </a:xfrm>
        </p:spPr>
        <p:txBody>
          <a:bodyPr anchor="b"/>
          <a:lstStyle>
            <a:lvl1pPr marL="0" indent="0">
              <a:buNone/>
              <a:defRPr sz="2400" b="1"/>
            </a:lvl1pPr>
            <a:lvl2pPr marL="457196" indent="0">
              <a:buNone/>
              <a:defRPr sz="2000" b="1"/>
            </a:lvl2pPr>
            <a:lvl3pPr marL="914391" indent="0">
              <a:buNone/>
              <a:defRPr sz="1800" b="1"/>
            </a:lvl3pPr>
            <a:lvl4pPr marL="1371587" indent="0">
              <a:buNone/>
              <a:defRPr sz="1600" b="1"/>
            </a:lvl4pPr>
            <a:lvl5pPr marL="1828783" indent="0">
              <a:buNone/>
              <a:defRPr sz="1600" b="1"/>
            </a:lvl5pPr>
            <a:lvl6pPr marL="2285978" indent="0">
              <a:buNone/>
              <a:defRPr sz="1600" b="1"/>
            </a:lvl6pPr>
            <a:lvl7pPr marL="2743174" indent="0">
              <a:buNone/>
              <a:defRPr sz="1600" b="1"/>
            </a:lvl7pPr>
            <a:lvl8pPr marL="3200370" indent="0">
              <a:buNone/>
              <a:defRPr sz="1600" b="1"/>
            </a:lvl8pPr>
            <a:lvl9pPr marL="3657565" indent="0">
              <a:buNone/>
              <a:defRPr sz="1600" b="1"/>
            </a:lvl9pPr>
          </a:lstStyle>
          <a:p>
            <a:pPr lvl="0"/>
            <a:r>
              <a:rPr lang="ru-RU"/>
              <a:t>Образец текста</a:t>
            </a:r>
          </a:p>
        </p:txBody>
      </p:sp>
      <p:sp>
        <p:nvSpPr>
          <p:cNvPr id="4" name="Content Placeholder 3"/>
          <p:cNvSpPr>
            <a:spLocks noGrp="1"/>
          </p:cNvSpPr>
          <p:nvPr>
            <p:ph sz="half" idx="2"/>
          </p:nvPr>
        </p:nvSpPr>
        <p:spPr>
          <a:xfrm>
            <a:off x="839789"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72201" y="1681164"/>
            <a:ext cx="5183188" cy="823912"/>
          </a:xfrm>
        </p:spPr>
        <p:txBody>
          <a:bodyPr anchor="b"/>
          <a:lstStyle>
            <a:lvl1pPr marL="0" indent="0">
              <a:buNone/>
              <a:defRPr sz="2400" b="1"/>
            </a:lvl1pPr>
            <a:lvl2pPr marL="457196" indent="0">
              <a:buNone/>
              <a:defRPr sz="2000" b="1"/>
            </a:lvl2pPr>
            <a:lvl3pPr marL="914391" indent="0">
              <a:buNone/>
              <a:defRPr sz="1800" b="1"/>
            </a:lvl3pPr>
            <a:lvl4pPr marL="1371587" indent="0">
              <a:buNone/>
              <a:defRPr sz="1600" b="1"/>
            </a:lvl4pPr>
            <a:lvl5pPr marL="1828783" indent="0">
              <a:buNone/>
              <a:defRPr sz="1600" b="1"/>
            </a:lvl5pPr>
            <a:lvl6pPr marL="2285978" indent="0">
              <a:buNone/>
              <a:defRPr sz="1600" b="1"/>
            </a:lvl6pPr>
            <a:lvl7pPr marL="2743174" indent="0">
              <a:buNone/>
              <a:defRPr sz="1600" b="1"/>
            </a:lvl7pPr>
            <a:lvl8pPr marL="3200370" indent="0">
              <a:buNone/>
              <a:defRPr sz="1600" b="1"/>
            </a:lvl8pPr>
            <a:lvl9pPr marL="3657565"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1"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7381E756-E947-FD4A-8A23-D2C983A1A8BD}" type="datetimeFigureOut">
              <a:rPr lang="en-US" smtClean="0"/>
              <a:t>1/6/2020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7381E756-E947-FD4A-8A23-D2C983A1A8BD}" type="datetimeFigureOut">
              <a:rPr lang="en-US" smtClean="0"/>
              <a:t>1/6/2020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1/6/2020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9" y="457200"/>
            <a:ext cx="3932237" cy="1600200"/>
          </a:xfrm>
        </p:spPr>
        <p:txBody>
          <a:bodyPr anchor="b"/>
          <a:lstStyle>
            <a:lvl1pPr>
              <a:defRPr sz="3200"/>
            </a:lvl1pPr>
          </a:lstStyle>
          <a:p>
            <a:r>
              <a:rPr lang="ru-RU"/>
              <a:t>Образец заголовка</a:t>
            </a:r>
            <a:endParaRPr lang="en-US"/>
          </a:p>
        </p:txBody>
      </p:sp>
      <p:sp>
        <p:nvSpPr>
          <p:cNvPr id="3" name="Content Placeholder 2"/>
          <p:cNvSpPr>
            <a:spLocks noGrp="1"/>
          </p:cNvSpPr>
          <p:nvPr>
            <p:ph idx="1"/>
          </p:nvPr>
        </p:nvSpPr>
        <p:spPr>
          <a:xfrm>
            <a:off x="5183189"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839789" y="2057401"/>
            <a:ext cx="3932237" cy="3811588"/>
          </a:xfrm>
        </p:spPr>
        <p:txBody>
          <a:bodyPr/>
          <a:lstStyle>
            <a:lvl1pPr marL="0" indent="0">
              <a:buNone/>
              <a:defRPr sz="1600"/>
            </a:lvl1pPr>
            <a:lvl2pPr marL="457196" indent="0">
              <a:buNone/>
              <a:defRPr sz="1400"/>
            </a:lvl2pPr>
            <a:lvl3pPr marL="914391" indent="0">
              <a:buNone/>
              <a:defRPr sz="1200"/>
            </a:lvl3pPr>
            <a:lvl4pPr marL="1371587" indent="0">
              <a:buNone/>
              <a:defRPr sz="1000"/>
            </a:lvl4pPr>
            <a:lvl5pPr marL="1828783" indent="0">
              <a:buNone/>
              <a:defRPr sz="1000"/>
            </a:lvl5pPr>
            <a:lvl6pPr marL="2285978" indent="0">
              <a:buNone/>
              <a:defRPr sz="1000"/>
            </a:lvl6pPr>
            <a:lvl7pPr marL="2743174" indent="0">
              <a:buNone/>
              <a:defRPr sz="1000"/>
            </a:lvl7pPr>
            <a:lvl8pPr marL="3200370" indent="0">
              <a:buNone/>
              <a:defRPr sz="1000"/>
            </a:lvl8pPr>
            <a:lvl9pPr marL="3657565"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1/6/2020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9" y="457200"/>
            <a:ext cx="3932237" cy="1600200"/>
          </a:xfrm>
        </p:spPr>
        <p:txBody>
          <a:bodyPr anchor="b"/>
          <a:lstStyle>
            <a:lvl1pPr>
              <a:defRPr sz="3200"/>
            </a:lvl1pPr>
          </a:lstStyle>
          <a:p>
            <a:r>
              <a:rPr lang="ru-RU"/>
              <a:t>Образец заголовка</a:t>
            </a:r>
            <a:endParaRPr lang="en-US"/>
          </a:p>
        </p:txBody>
      </p:sp>
      <p:sp>
        <p:nvSpPr>
          <p:cNvPr id="3" name="Picture Placeholder 2"/>
          <p:cNvSpPr>
            <a:spLocks noGrp="1"/>
          </p:cNvSpPr>
          <p:nvPr>
            <p:ph type="pic" idx="1"/>
          </p:nvPr>
        </p:nvSpPr>
        <p:spPr>
          <a:xfrm>
            <a:off x="5183189" y="987426"/>
            <a:ext cx="6172200" cy="4873625"/>
          </a:xfrm>
        </p:spPr>
        <p:txBody>
          <a:bodyPr/>
          <a:lstStyle>
            <a:lvl1pPr marL="0" indent="0">
              <a:buNone/>
              <a:defRPr sz="3200"/>
            </a:lvl1pPr>
            <a:lvl2pPr marL="457196" indent="0">
              <a:buNone/>
              <a:defRPr sz="2800"/>
            </a:lvl2pPr>
            <a:lvl3pPr marL="914391" indent="0">
              <a:buNone/>
              <a:defRPr sz="2400"/>
            </a:lvl3pPr>
            <a:lvl4pPr marL="1371587" indent="0">
              <a:buNone/>
              <a:defRPr sz="2000"/>
            </a:lvl4pPr>
            <a:lvl5pPr marL="1828783" indent="0">
              <a:buNone/>
              <a:defRPr sz="2000"/>
            </a:lvl5pPr>
            <a:lvl6pPr marL="2285978" indent="0">
              <a:buNone/>
              <a:defRPr sz="2000"/>
            </a:lvl6pPr>
            <a:lvl7pPr marL="2743174" indent="0">
              <a:buNone/>
              <a:defRPr sz="2000"/>
            </a:lvl7pPr>
            <a:lvl8pPr marL="3200370" indent="0">
              <a:buNone/>
              <a:defRPr sz="2000"/>
            </a:lvl8pPr>
            <a:lvl9pPr marL="3657565"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9" y="2057401"/>
            <a:ext cx="3932237" cy="3811588"/>
          </a:xfrm>
        </p:spPr>
        <p:txBody>
          <a:bodyPr/>
          <a:lstStyle>
            <a:lvl1pPr marL="0" indent="0">
              <a:buNone/>
              <a:defRPr sz="1600"/>
            </a:lvl1pPr>
            <a:lvl2pPr marL="457196" indent="0">
              <a:buNone/>
              <a:defRPr sz="1400"/>
            </a:lvl2pPr>
            <a:lvl3pPr marL="914391" indent="0">
              <a:buNone/>
              <a:defRPr sz="1200"/>
            </a:lvl3pPr>
            <a:lvl4pPr marL="1371587" indent="0">
              <a:buNone/>
              <a:defRPr sz="1000"/>
            </a:lvl4pPr>
            <a:lvl5pPr marL="1828783" indent="0">
              <a:buNone/>
              <a:defRPr sz="1000"/>
            </a:lvl5pPr>
            <a:lvl6pPr marL="2285978" indent="0">
              <a:buNone/>
              <a:defRPr sz="1000"/>
            </a:lvl6pPr>
            <a:lvl7pPr marL="2743174" indent="0">
              <a:buNone/>
              <a:defRPr sz="1000"/>
            </a:lvl7pPr>
            <a:lvl8pPr marL="3200370" indent="0">
              <a:buNone/>
              <a:defRPr sz="1000"/>
            </a:lvl8pPr>
            <a:lvl9pPr marL="3657565"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1/6/2020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1"/>
            <a:ext cx="2743201"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1/6/2020</a:t>
            </a:fld>
            <a:endParaRPr lang="en-US" dirty="0"/>
          </a:p>
        </p:txBody>
      </p:sp>
      <p:sp>
        <p:nvSpPr>
          <p:cNvPr id="5" name="Footer Placeholder 4"/>
          <p:cNvSpPr>
            <a:spLocks noGrp="1"/>
          </p:cNvSpPr>
          <p:nvPr>
            <p:ph type="ftr" sz="quarter" idx="3"/>
          </p:nvPr>
        </p:nvSpPr>
        <p:spPr>
          <a:xfrm>
            <a:off x="4038600" y="635635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1"/>
            <a:ext cx="2743201"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391"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8" indent="-228598" algn="l" defTabSz="914391"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793" indent="-228598" algn="l" defTabSz="914391"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2989" indent="-228598" algn="l" defTabSz="914391"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185" indent="-228598" algn="l" defTabSz="914391"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380" indent="-228598" algn="l" defTabSz="914391"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576" indent="-228598" algn="l" defTabSz="914391"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772" indent="-228598" algn="l" defTabSz="914391"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8967" indent="-228598" algn="l" defTabSz="914391"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163" indent="-228598" algn="l" defTabSz="914391"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391" rtl="0" eaLnBrk="1" latinLnBrk="0" hangingPunct="1">
        <a:defRPr sz="1800" kern="1200">
          <a:solidFill>
            <a:schemeClr val="tx1"/>
          </a:solidFill>
          <a:latin typeface="+mn-lt"/>
          <a:ea typeface="+mn-ea"/>
          <a:cs typeface="+mn-cs"/>
        </a:defRPr>
      </a:lvl1pPr>
      <a:lvl2pPr marL="457196" algn="l" defTabSz="914391" rtl="0" eaLnBrk="1" latinLnBrk="0" hangingPunct="1">
        <a:defRPr sz="1800" kern="1200">
          <a:solidFill>
            <a:schemeClr val="tx1"/>
          </a:solidFill>
          <a:latin typeface="+mn-lt"/>
          <a:ea typeface="+mn-ea"/>
          <a:cs typeface="+mn-cs"/>
        </a:defRPr>
      </a:lvl2pPr>
      <a:lvl3pPr marL="914391" algn="l" defTabSz="914391" rtl="0" eaLnBrk="1" latinLnBrk="0" hangingPunct="1">
        <a:defRPr sz="1800" kern="1200">
          <a:solidFill>
            <a:schemeClr val="tx1"/>
          </a:solidFill>
          <a:latin typeface="+mn-lt"/>
          <a:ea typeface="+mn-ea"/>
          <a:cs typeface="+mn-cs"/>
        </a:defRPr>
      </a:lvl3pPr>
      <a:lvl4pPr marL="1371587" algn="l" defTabSz="914391" rtl="0" eaLnBrk="1" latinLnBrk="0" hangingPunct="1">
        <a:defRPr sz="1800" kern="1200">
          <a:solidFill>
            <a:schemeClr val="tx1"/>
          </a:solidFill>
          <a:latin typeface="+mn-lt"/>
          <a:ea typeface="+mn-ea"/>
          <a:cs typeface="+mn-cs"/>
        </a:defRPr>
      </a:lvl4pPr>
      <a:lvl5pPr marL="1828783" algn="l" defTabSz="914391" rtl="0" eaLnBrk="1" latinLnBrk="0" hangingPunct="1">
        <a:defRPr sz="1800" kern="1200">
          <a:solidFill>
            <a:schemeClr val="tx1"/>
          </a:solidFill>
          <a:latin typeface="+mn-lt"/>
          <a:ea typeface="+mn-ea"/>
          <a:cs typeface="+mn-cs"/>
        </a:defRPr>
      </a:lvl5pPr>
      <a:lvl6pPr marL="2285978" algn="l" defTabSz="914391" rtl="0" eaLnBrk="1" latinLnBrk="0" hangingPunct="1">
        <a:defRPr sz="1800" kern="1200">
          <a:solidFill>
            <a:schemeClr val="tx1"/>
          </a:solidFill>
          <a:latin typeface="+mn-lt"/>
          <a:ea typeface="+mn-ea"/>
          <a:cs typeface="+mn-cs"/>
        </a:defRPr>
      </a:lvl6pPr>
      <a:lvl7pPr marL="2743174" algn="l" defTabSz="914391" rtl="0" eaLnBrk="1" latinLnBrk="0" hangingPunct="1">
        <a:defRPr sz="1800" kern="1200">
          <a:solidFill>
            <a:schemeClr val="tx1"/>
          </a:solidFill>
          <a:latin typeface="+mn-lt"/>
          <a:ea typeface="+mn-ea"/>
          <a:cs typeface="+mn-cs"/>
        </a:defRPr>
      </a:lvl7pPr>
      <a:lvl8pPr marL="3200370" algn="l" defTabSz="914391" rtl="0" eaLnBrk="1" latinLnBrk="0" hangingPunct="1">
        <a:defRPr sz="1800" kern="1200">
          <a:solidFill>
            <a:schemeClr val="tx1"/>
          </a:solidFill>
          <a:latin typeface="+mn-lt"/>
          <a:ea typeface="+mn-ea"/>
          <a:cs typeface="+mn-cs"/>
        </a:defRPr>
      </a:lvl8pPr>
      <a:lvl9pPr marL="3657565" algn="l" defTabSz="914391"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bit.ly/2N3261r"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gs>
            <a:gs pos="100000">
              <a:schemeClr val="bg1">
                <a:lumMod val="95000"/>
              </a:schemeClr>
            </a:gs>
          </a:gsLst>
          <a:lin ang="13500000" scaled="1"/>
          <a:tileRect/>
        </a:gradFill>
        <a:effectLst/>
      </p:bgPr>
    </p:bg>
    <p:spTree>
      <p:nvGrpSpPr>
        <p:cNvPr id="1" name=""/>
        <p:cNvGrpSpPr/>
        <p:nvPr/>
      </p:nvGrpSpPr>
      <p:grpSpPr>
        <a:xfrm>
          <a:off x="0" y="0"/>
          <a:ext cx="0" cy="0"/>
          <a:chOff x="0" y="0"/>
          <a:chExt cx="0" cy="0"/>
        </a:xfrm>
      </p:grpSpPr>
      <p:sp>
        <p:nvSpPr>
          <p:cNvPr id="7" name="TextBox 6"/>
          <p:cNvSpPr txBox="1"/>
          <p:nvPr/>
        </p:nvSpPr>
        <p:spPr>
          <a:xfrm>
            <a:off x="195715" y="123518"/>
            <a:ext cx="8283455" cy="369332"/>
          </a:xfrm>
          <a:prstGeom prst="rect">
            <a:avLst/>
          </a:prstGeom>
          <a:noFill/>
        </p:spPr>
        <p:txBody>
          <a:bodyPr wrap="square" rtlCol="0">
            <a:spAutoFit/>
          </a:bodyPr>
          <a:lstStyle/>
          <a:p>
            <a:r>
              <a:rPr lang="en-US" b="1" dirty="0">
                <a:solidFill>
                  <a:schemeClr val="tx1">
                    <a:lumMod val="65000"/>
                    <a:lumOff val="35000"/>
                  </a:schemeClr>
                </a:solidFill>
                <a:latin typeface="Century Gothic" panose="020B0502020202020204" pitchFamily="34" charset="0"/>
                <a:ea typeface="Arial" charset="0"/>
                <a:cs typeface="Arial" charset="0"/>
              </a:rPr>
              <a:t>MULTI-STAGE TIMELINE WITH MILESTONES TEMPLATE</a:t>
            </a:r>
          </a:p>
        </p:txBody>
      </p:sp>
      <p:pic>
        <p:nvPicPr>
          <p:cNvPr id="58" name="Picture 57">
            <a:hlinkClick r:id="rId3"/>
            <a:extLst>
              <a:ext uri="{FF2B5EF4-FFF2-40B4-BE49-F238E27FC236}">
                <a16:creationId xmlns:a16="http://schemas.microsoft.com/office/drawing/2014/main" id="{0DBF3E97-9187-894C-9914-755037D152B9}"/>
              </a:ext>
            </a:extLst>
          </p:cNvPr>
          <p:cNvPicPr>
            <a:picLocks noChangeAspect="1"/>
          </p:cNvPicPr>
          <p:nvPr/>
        </p:nvPicPr>
        <p:blipFill>
          <a:blip r:embed="rId4"/>
          <a:stretch>
            <a:fillRect/>
          </a:stretch>
        </p:blipFill>
        <p:spPr>
          <a:xfrm>
            <a:off x="8955209" y="107649"/>
            <a:ext cx="2972455" cy="412504"/>
          </a:xfrm>
          <a:prstGeom prst="rect">
            <a:avLst/>
          </a:prstGeom>
        </p:spPr>
      </p:pic>
      <p:sp>
        <p:nvSpPr>
          <p:cNvPr id="18" name="Chevron 17">
            <a:extLst>
              <a:ext uri="{FF2B5EF4-FFF2-40B4-BE49-F238E27FC236}">
                <a16:creationId xmlns:a16="http://schemas.microsoft.com/office/drawing/2014/main" id="{462CEA60-DCFA-9B44-91ED-C083AC5973B5}"/>
              </a:ext>
            </a:extLst>
          </p:cNvPr>
          <p:cNvSpPr/>
          <p:nvPr/>
        </p:nvSpPr>
        <p:spPr>
          <a:xfrm>
            <a:off x="208415" y="6172388"/>
            <a:ext cx="2926080" cy="548640"/>
          </a:xfrm>
          <a:prstGeom prst="chevron">
            <a:avLst/>
          </a:prstGeom>
          <a:solidFill>
            <a:srgbClr val="00BD32"/>
          </a:solidFill>
          <a:ln>
            <a:noFill/>
          </a:ln>
          <a:effectLst>
            <a:outerShdw blurRad="50800" dist="38100" dir="8100000" algn="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2000">
                <a:solidFill>
                  <a:schemeClr val="bg1"/>
                </a:solidFill>
                <a:effectLst>
                  <a:outerShdw blurRad="50800" dist="38100" dir="8100000" algn="tr" rotWithShape="0">
                    <a:prstClr val="black">
                      <a:alpha val="40000"/>
                    </a:prstClr>
                  </a:outerShdw>
                </a:effectLst>
                <a:latin typeface="Century Gothic" panose="020B0502020202020204" pitchFamily="34" charset="0"/>
              </a:rPr>
              <a:t>STAGE </a:t>
            </a:r>
            <a:r>
              <a:rPr lang="en-US" sz="3200" b="1">
                <a:solidFill>
                  <a:schemeClr val="bg1"/>
                </a:solidFill>
                <a:effectLst>
                  <a:outerShdw blurRad="50800" dist="38100" dir="8100000" algn="tr" rotWithShape="0">
                    <a:prstClr val="black">
                      <a:alpha val="40000"/>
                    </a:prstClr>
                  </a:outerShdw>
                </a:effectLst>
                <a:latin typeface="Century Gothic" panose="020B0502020202020204" pitchFamily="34" charset="0"/>
              </a:rPr>
              <a:t>1</a:t>
            </a:r>
            <a:endParaRPr lang="en-US" sz="2000" b="1">
              <a:solidFill>
                <a:schemeClr val="bg1"/>
              </a:solidFill>
              <a:effectLst>
                <a:outerShdw blurRad="50800" dist="38100" dir="8100000" algn="tr" rotWithShape="0">
                  <a:prstClr val="black">
                    <a:alpha val="40000"/>
                  </a:prstClr>
                </a:outerShdw>
              </a:effectLst>
              <a:latin typeface="Century Gothic" panose="020B0502020202020204" pitchFamily="34" charset="0"/>
            </a:endParaRPr>
          </a:p>
        </p:txBody>
      </p:sp>
      <p:sp>
        <p:nvSpPr>
          <p:cNvPr id="19" name="Chevron 18">
            <a:extLst>
              <a:ext uri="{FF2B5EF4-FFF2-40B4-BE49-F238E27FC236}">
                <a16:creationId xmlns:a16="http://schemas.microsoft.com/office/drawing/2014/main" id="{8F1357FC-23E2-794A-9343-8D667233EF8E}"/>
              </a:ext>
            </a:extLst>
          </p:cNvPr>
          <p:cNvSpPr/>
          <p:nvPr/>
        </p:nvSpPr>
        <p:spPr>
          <a:xfrm>
            <a:off x="3159895" y="6172388"/>
            <a:ext cx="2926080" cy="548640"/>
          </a:xfrm>
          <a:prstGeom prst="chevron">
            <a:avLst/>
          </a:prstGeom>
          <a:solidFill>
            <a:srgbClr val="92D050"/>
          </a:solidFill>
          <a:ln>
            <a:noFill/>
          </a:ln>
          <a:effectLst>
            <a:outerShdw blurRad="50800" dist="38100" dir="8100000" algn="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2000">
                <a:solidFill>
                  <a:schemeClr val="bg1"/>
                </a:solidFill>
                <a:effectLst>
                  <a:outerShdw blurRad="50800" dist="38100" dir="8100000" algn="tr" rotWithShape="0">
                    <a:prstClr val="black">
                      <a:alpha val="40000"/>
                    </a:prstClr>
                  </a:outerShdw>
                </a:effectLst>
                <a:latin typeface="Century Gothic" panose="020B0502020202020204" pitchFamily="34" charset="0"/>
              </a:rPr>
              <a:t>STAGE </a:t>
            </a:r>
            <a:r>
              <a:rPr lang="en-US" sz="3200" b="1">
                <a:solidFill>
                  <a:schemeClr val="bg1"/>
                </a:solidFill>
                <a:effectLst>
                  <a:outerShdw blurRad="50800" dist="38100" dir="8100000" algn="tr" rotWithShape="0">
                    <a:prstClr val="black">
                      <a:alpha val="40000"/>
                    </a:prstClr>
                  </a:outerShdw>
                </a:effectLst>
                <a:latin typeface="Century Gothic" panose="020B0502020202020204" pitchFamily="34" charset="0"/>
              </a:rPr>
              <a:t>2</a:t>
            </a:r>
            <a:endParaRPr lang="en-US" sz="2000" b="1">
              <a:solidFill>
                <a:schemeClr val="bg1"/>
              </a:solidFill>
              <a:effectLst>
                <a:outerShdw blurRad="50800" dist="38100" dir="8100000" algn="tr" rotWithShape="0">
                  <a:prstClr val="black">
                    <a:alpha val="40000"/>
                  </a:prstClr>
                </a:outerShdw>
              </a:effectLst>
              <a:latin typeface="Century Gothic" panose="020B0502020202020204" pitchFamily="34" charset="0"/>
            </a:endParaRPr>
          </a:p>
        </p:txBody>
      </p:sp>
      <p:sp>
        <p:nvSpPr>
          <p:cNvPr id="20" name="Chevron 19">
            <a:extLst>
              <a:ext uri="{FF2B5EF4-FFF2-40B4-BE49-F238E27FC236}">
                <a16:creationId xmlns:a16="http://schemas.microsoft.com/office/drawing/2014/main" id="{6E73D813-1BAF-224E-968F-9CCABDE47FA0}"/>
              </a:ext>
            </a:extLst>
          </p:cNvPr>
          <p:cNvSpPr/>
          <p:nvPr/>
        </p:nvSpPr>
        <p:spPr>
          <a:xfrm>
            <a:off x="6111375" y="6172388"/>
            <a:ext cx="2926080" cy="548640"/>
          </a:xfrm>
          <a:prstGeom prst="chevron">
            <a:avLst/>
          </a:prstGeom>
          <a:solidFill>
            <a:schemeClr val="tx2">
              <a:lumMod val="60000"/>
              <a:lumOff val="40000"/>
            </a:schemeClr>
          </a:solidFill>
          <a:ln>
            <a:noFill/>
          </a:ln>
          <a:effectLst>
            <a:outerShdw blurRad="50800" dist="38100" dir="8100000" algn="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2000">
                <a:solidFill>
                  <a:schemeClr val="bg1"/>
                </a:solidFill>
                <a:effectLst>
                  <a:outerShdw blurRad="50800" dist="38100" dir="8100000" algn="tr" rotWithShape="0">
                    <a:prstClr val="black">
                      <a:alpha val="40000"/>
                    </a:prstClr>
                  </a:outerShdw>
                </a:effectLst>
                <a:latin typeface="Century Gothic" panose="020B0502020202020204" pitchFamily="34" charset="0"/>
              </a:rPr>
              <a:t>STAGE </a:t>
            </a:r>
            <a:r>
              <a:rPr lang="en-US" sz="3200" b="1">
                <a:solidFill>
                  <a:schemeClr val="bg1"/>
                </a:solidFill>
                <a:effectLst>
                  <a:outerShdw blurRad="50800" dist="38100" dir="8100000" algn="tr" rotWithShape="0">
                    <a:prstClr val="black">
                      <a:alpha val="40000"/>
                    </a:prstClr>
                  </a:outerShdw>
                </a:effectLst>
                <a:latin typeface="Century Gothic" panose="020B0502020202020204" pitchFamily="34" charset="0"/>
              </a:rPr>
              <a:t>3</a:t>
            </a:r>
            <a:endParaRPr lang="en-US" sz="2000" b="1">
              <a:solidFill>
                <a:schemeClr val="bg1"/>
              </a:solidFill>
              <a:effectLst>
                <a:outerShdw blurRad="50800" dist="38100" dir="8100000" algn="tr" rotWithShape="0">
                  <a:prstClr val="black">
                    <a:alpha val="40000"/>
                  </a:prstClr>
                </a:outerShdw>
              </a:effectLst>
              <a:latin typeface="Century Gothic" panose="020B0502020202020204" pitchFamily="34" charset="0"/>
            </a:endParaRPr>
          </a:p>
        </p:txBody>
      </p:sp>
      <p:sp>
        <p:nvSpPr>
          <p:cNvPr id="21" name="Chevron 20">
            <a:extLst>
              <a:ext uri="{FF2B5EF4-FFF2-40B4-BE49-F238E27FC236}">
                <a16:creationId xmlns:a16="http://schemas.microsoft.com/office/drawing/2014/main" id="{88346C6B-D56E-3A4E-BE3E-98A5FF2F9A04}"/>
              </a:ext>
            </a:extLst>
          </p:cNvPr>
          <p:cNvSpPr/>
          <p:nvPr/>
        </p:nvSpPr>
        <p:spPr>
          <a:xfrm>
            <a:off x="9062855" y="6172388"/>
            <a:ext cx="2926080" cy="548640"/>
          </a:xfrm>
          <a:prstGeom prst="chevron">
            <a:avLst/>
          </a:prstGeom>
          <a:solidFill>
            <a:schemeClr val="tx2"/>
          </a:solidFill>
          <a:ln>
            <a:noFill/>
          </a:ln>
          <a:effectLst>
            <a:outerShdw blurRad="50800" dist="38100" dir="8100000" algn="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2000">
                <a:solidFill>
                  <a:schemeClr val="bg1"/>
                </a:solidFill>
                <a:effectLst>
                  <a:outerShdw blurRad="50800" dist="38100" dir="8100000" algn="tr" rotWithShape="0">
                    <a:prstClr val="black">
                      <a:alpha val="40000"/>
                    </a:prstClr>
                  </a:outerShdw>
                </a:effectLst>
                <a:latin typeface="Century Gothic" panose="020B0502020202020204" pitchFamily="34" charset="0"/>
              </a:rPr>
              <a:t>STAGE </a:t>
            </a:r>
            <a:r>
              <a:rPr lang="en-US" sz="3200" b="1">
                <a:solidFill>
                  <a:schemeClr val="bg1"/>
                </a:solidFill>
                <a:effectLst>
                  <a:outerShdw blurRad="50800" dist="38100" dir="8100000" algn="tr" rotWithShape="0">
                    <a:prstClr val="black">
                      <a:alpha val="40000"/>
                    </a:prstClr>
                  </a:outerShdw>
                </a:effectLst>
                <a:latin typeface="Century Gothic" panose="020B0502020202020204" pitchFamily="34" charset="0"/>
              </a:rPr>
              <a:t>4</a:t>
            </a:r>
            <a:endParaRPr lang="en-US" sz="2000" b="1">
              <a:solidFill>
                <a:schemeClr val="bg1"/>
              </a:solidFill>
              <a:effectLst>
                <a:outerShdw blurRad="50800" dist="38100" dir="8100000" algn="tr" rotWithShape="0">
                  <a:prstClr val="black">
                    <a:alpha val="40000"/>
                  </a:prstClr>
                </a:outerShdw>
              </a:effectLst>
              <a:latin typeface="Century Gothic" panose="020B0502020202020204" pitchFamily="34" charset="0"/>
            </a:endParaRPr>
          </a:p>
        </p:txBody>
      </p:sp>
      <p:sp>
        <p:nvSpPr>
          <p:cNvPr id="22" name="Notched Right Arrow 21">
            <a:extLst>
              <a:ext uri="{FF2B5EF4-FFF2-40B4-BE49-F238E27FC236}">
                <a16:creationId xmlns:a16="http://schemas.microsoft.com/office/drawing/2014/main" id="{4361A820-148B-6047-8BD0-D97BC4F20539}"/>
              </a:ext>
            </a:extLst>
          </p:cNvPr>
          <p:cNvSpPr/>
          <p:nvPr/>
        </p:nvSpPr>
        <p:spPr>
          <a:xfrm>
            <a:off x="195714" y="3030520"/>
            <a:ext cx="11761059" cy="838200"/>
          </a:xfrm>
          <a:prstGeom prst="notchedRightArrow">
            <a:avLst>
              <a:gd name="adj1" fmla="val 50000"/>
              <a:gd name="adj2" fmla="val 54546"/>
            </a:avLst>
          </a:prstGeom>
          <a:gradFill>
            <a:gsLst>
              <a:gs pos="61000">
                <a:schemeClr val="tx2">
                  <a:lumMod val="60000"/>
                  <a:lumOff val="40000"/>
                </a:schemeClr>
              </a:gs>
              <a:gs pos="30000">
                <a:srgbClr val="92D050"/>
              </a:gs>
              <a:gs pos="0">
                <a:srgbClr val="00BD32"/>
              </a:gs>
              <a:gs pos="100000">
                <a:schemeClr val="tx2"/>
              </a:gs>
            </a:gsLst>
            <a:lin ang="0" scaled="0"/>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cxnSp>
        <p:nvCxnSpPr>
          <p:cNvPr id="23" name="Straight Connector 22">
            <a:extLst>
              <a:ext uri="{FF2B5EF4-FFF2-40B4-BE49-F238E27FC236}">
                <a16:creationId xmlns:a16="http://schemas.microsoft.com/office/drawing/2014/main" id="{C529CA29-4D03-9F4D-AEB5-7F6FBBB430CE}"/>
              </a:ext>
            </a:extLst>
          </p:cNvPr>
          <p:cNvCxnSpPr>
            <a:cxnSpLocks/>
          </p:cNvCxnSpPr>
          <p:nvPr/>
        </p:nvCxnSpPr>
        <p:spPr>
          <a:xfrm flipH="1">
            <a:off x="691015" y="3493112"/>
            <a:ext cx="957" cy="548640"/>
          </a:xfrm>
          <a:prstGeom prst="line">
            <a:avLst/>
          </a:prstGeom>
          <a:ln w="28575">
            <a:solidFill>
              <a:schemeClr val="bg1">
                <a:lumMod val="75000"/>
              </a:schemeClr>
            </a:solidFill>
            <a:prstDash val="sysDot"/>
          </a:ln>
          <a:effectLst/>
        </p:spPr>
        <p:style>
          <a:lnRef idx="2">
            <a:schemeClr val="accent1"/>
          </a:lnRef>
          <a:fillRef idx="0">
            <a:schemeClr val="accent1"/>
          </a:fillRef>
          <a:effectRef idx="1">
            <a:schemeClr val="accent1"/>
          </a:effectRef>
          <a:fontRef idx="minor">
            <a:schemeClr val="tx1"/>
          </a:fontRef>
        </p:style>
      </p:cxnSp>
      <p:cxnSp>
        <p:nvCxnSpPr>
          <p:cNvPr id="24" name="Straight Connector 23">
            <a:extLst>
              <a:ext uri="{FF2B5EF4-FFF2-40B4-BE49-F238E27FC236}">
                <a16:creationId xmlns:a16="http://schemas.microsoft.com/office/drawing/2014/main" id="{D2FB3662-2822-1648-AACC-2F48AC1B879A}"/>
              </a:ext>
            </a:extLst>
          </p:cNvPr>
          <p:cNvCxnSpPr>
            <a:cxnSpLocks/>
          </p:cNvCxnSpPr>
          <p:nvPr/>
        </p:nvCxnSpPr>
        <p:spPr>
          <a:xfrm flipH="1">
            <a:off x="1638299" y="3493112"/>
            <a:ext cx="957" cy="822960"/>
          </a:xfrm>
          <a:prstGeom prst="line">
            <a:avLst/>
          </a:prstGeom>
          <a:ln w="28575">
            <a:solidFill>
              <a:schemeClr val="bg1">
                <a:lumMod val="75000"/>
              </a:schemeClr>
            </a:solidFill>
            <a:prstDash val="sysDot"/>
          </a:ln>
          <a:effectLst/>
        </p:spPr>
        <p:style>
          <a:lnRef idx="2">
            <a:schemeClr val="accent1"/>
          </a:lnRef>
          <a:fillRef idx="0">
            <a:schemeClr val="accent1"/>
          </a:fillRef>
          <a:effectRef idx="1">
            <a:schemeClr val="accent1"/>
          </a:effectRef>
          <a:fontRef idx="minor">
            <a:schemeClr val="tx1"/>
          </a:fontRef>
        </p:style>
      </p:cxnSp>
      <p:cxnSp>
        <p:nvCxnSpPr>
          <p:cNvPr id="25" name="Straight Connector 24">
            <a:extLst>
              <a:ext uri="{FF2B5EF4-FFF2-40B4-BE49-F238E27FC236}">
                <a16:creationId xmlns:a16="http://schemas.microsoft.com/office/drawing/2014/main" id="{922E36E4-7D15-B94D-8F68-BBF2F568FE21}"/>
              </a:ext>
            </a:extLst>
          </p:cNvPr>
          <p:cNvCxnSpPr>
            <a:cxnSpLocks/>
          </p:cNvCxnSpPr>
          <p:nvPr/>
        </p:nvCxnSpPr>
        <p:spPr>
          <a:xfrm flipH="1">
            <a:off x="2585583" y="3493112"/>
            <a:ext cx="957" cy="1005840"/>
          </a:xfrm>
          <a:prstGeom prst="line">
            <a:avLst/>
          </a:prstGeom>
          <a:ln w="28575">
            <a:solidFill>
              <a:schemeClr val="bg1">
                <a:lumMod val="75000"/>
              </a:schemeClr>
            </a:solidFill>
            <a:prstDash val="sysDot"/>
          </a:ln>
          <a:effectLst/>
        </p:spPr>
        <p:style>
          <a:lnRef idx="2">
            <a:schemeClr val="accent1"/>
          </a:lnRef>
          <a:fillRef idx="0">
            <a:schemeClr val="accent1"/>
          </a:fillRef>
          <a:effectRef idx="1">
            <a:schemeClr val="accent1"/>
          </a:effectRef>
          <a:fontRef idx="minor">
            <a:schemeClr val="tx1"/>
          </a:fontRef>
        </p:style>
      </p:cxnSp>
      <p:cxnSp>
        <p:nvCxnSpPr>
          <p:cNvPr id="26" name="Straight Connector 25">
            <a:extLst>
              <a:ext uri="{FF2B5EF4-FFF2-40B4-BE49-F238E27FC236}">
                <a16:creationId xmlns:a16="http://schemas.microsoft.com/office/drawing/2014/main" id="{23F46574-D999-3747-ABAF-0B045ADC7053}"/>
              </a:ext>
            </a:extLst>
          </p:cNvPr>
          <p:cNvCxnSpPr>
            <a:cxnSpLocks/>
          </p:cNvCxnSpPr>
          <p:nvPr/>
        </p:nvCxnSpPr>
        <p:spPr>
          <a:xfrm flipH="1">
            <a:off x="3532867" y="3493112"/>
            <a:ext cx="957" cy="1188720"/>
          </a:xfrm>
          <a:prstGeom prst="line">
            <a:avLst/>
          </a:prstGeom>
          <a:ln w="28575">
            <a:solidFill>
              <a:schemeClr val="bg1">
                <a:lumMod val="75000"/>
              </a:schemeClr>
            </a:solidFill>
            <a:prstDash val="sysDot"/>
          </a:ln>
          <a:effectLst/>
        </p:spPr>
        <p:style>
          <a:lnRef idx="2">
            <a:schemeClr val="accent1"/>
          </a:lnRef>
          <a:fillRef idx="0">
            <a:schemeClr val="accent1"/>
          </a:fillRef>
          <a:effectRef idx="1">
            <a:schemeClr val="accent1"/>
          </a:effectRef>
          <a:fontRef idx="minor">
            <a:schemeClr val="tx1"/>
          </a:fontRef>
        </p:style>
      </p:cxnSp>
      <p:cxnSp>
        <p:nvCxnSpPr>
          <p:cNvPr id="27" name="Straight Connector 26">
            <a:extLst>
              <a:ext uri="{FF2B5EF4-FFF2-40B4-BE49-F238E27FC236}">
                <a16:creationId xmlns:a16="http://schemas.microsoft.com/office/drawing/2014/main" id="{FCFBCBAC-6D11-344C-9AAF-E63A414F1707}"/>
              </a:ext>
            </a:extLst>
          </p:cNvPr>
          <p:cNvCxnSpPr>
            <a:cxnSpLocks/>
          </p:cNvCxnSpPr>
          <p:nvPr/>
        </p:nvCxnSpPr>
        <p:spPr>
          <a:xfrm flipH="1">
            <a:off x="4480151" y="3493112"/>
            <a:ext cx="957" cy="1371600"/>
          </a:xfrm>
          <a:prstGeom prst="line">
            <a:avLst/>
          </a:prstGeom>
          <a:ln w="28575">
            <a:solidFill>
              <a:schemeClr val="bg1">
                <a:lumMod val="75000"/>
              </a:schemeClr>
            </a:solidFill>
            <a:prstDash val="sysDot"/>
          </a:ln>
          <a:effectLst/>
        </p:spPr>
        <p:style>
          <a:lnRef idx="2">
            <a:schemeClr val="accent1"/>
          </a:lnRef>
          <a:fillRef idx="0">
            <a:schemeClr val="accent1"/>
          </a:fillRef>
          <a:effectRef idx="1">
            <a:schemeClr val="accent1"/>
          </a:effectRef>
          <a:fontRef idx="minor">
            <a:schemeClr val="tx1"/>
          </a:fontRef>
        </p:style>
      </p:cxnSp>
      <p:cxnSp>
        <p:nvCxnSpPr>
          <p:cNvPr id="28" name="Straight Connector 27">
            <a:extLst>
              <a:ext uri="{FF2B5EF4-FFF2-40B4-BE49-F238E27FC236}">
                <a16:creationId xmlns:a16="http://schemas.microsoft.com/office/drawing/2014/main" id="{D764017C-8825-784C-AD71-0B687A4F2710}"/>
              </a:ext>
            </a:extLst>
          </p:cNvPr>
          <p:cNvCxnSpPr>
            <a:cxnSpLocks/>
          </p:cNvCxnSpPr>
          <p:nvPr/>
        </p:nvCxnSpPr>
        <p:spPr>
          <a:xfrm flipH="1">
            <a:off x="5427435" y="3493112"/>
            <a:ext cx="957" cy="1554480"/>
          </a:xfrm>
          <a:prstGeom prst="line">
            <a:avLst/>
          </a:prstGeom>
          <a:ln w="28575">
            <a:solidFill>
              <a:schemeClr val="bg1">
                <a:lumMod val="75000"/>
              </a:schemeClr>
            </a:solidFill>
            <a:prstDash val="sysDot"/>
          </a:ln>
          <a:effectLst/>
        </p:spPr>
        <p:style>
          <a:lnRef idx="2">
            <a:schemeClr val="accent1"/>
          </a:lnRef>
          <a:fillRef idx="0">
            <a:schemeClr val="accent1"/>
          </a:fillRef>
          <a:effectRef idx="1">
            <a:schemeClr val="accent1"/>
          </a:effectRef>
          <a:fontRef idx="minor">
            <a:schemeClr val="tx1"/>
          </a:fontRef>
        </p:style>
      </p:cxnSp>
      <p:cxnSp>
        <p:nvCxnSpPr>
          <p:cNvPr id="29" name="Straight Connector 28">
            <a:extLst>
              <a:ext uri="{FF2B5EF4-FFF2-40B4-BE49-F238E27FC236}">
                <a16:creationId xmlns:a16="http://schemas.microsoft.com/office/drawing/2014/main" id="{8453A3CB-881D-D240-8B4F-1726A4EB12EF}"/>
              </a:ext>
            </a:extLst>
          </p:cNvPr>
          <p:cNvCxnSpPr>
            <a:cxnSpLocks/>
          </p:cNvCxnSpPr>
          <p:nvPr/>
        </p:nvCxnSpPr>
        <p:spPr>
          <a:xfrm flipH="1">
            <a:off x="6374719" y="3493112"/>
            <a:ext cx="957" cy="548640"/>
          </a:xfrm>
          <a:prstGeom prst="line">
            <a:avLst/>
          </a:prstGeom>
          <a:ln w="28575">
            <a:solidFill>
              <a:schemeClr val="bg1">
                <a:lumMod val="75000"/>
              </a:schemeClr>
            </a:solidFill>
            <a:prstDash val="sysDot"/>
          </a:ln>
          <a:effectLst/>
        </p:spPr>
        <p:style>
          <a:lnRef idx="2">
            <a:schemeClr val="accent1"/>
          </a:lnRef>
          <a:fillRef idx="0">
            <a:schemeClr val="accent1"/>
          </a:fillRef>
          <a:effectRef idx="1">
            <a:schemeClr val="accent1"/>
          </a:effectRef>
          <a:fontRef idx="minor">
            <a:schemeClr val="tx1"/>
          </a:fontRef>
        </p:style>
      </p:cxnSp>
      <p:cxnSp>
        <p:nvCxnSpPr>
          <p:cNvPr id="30" name="Straight Connector 29">
            <a:extLst>
              <a:ext uri="{FF2B5EF4-FFF2-40B4-BE49-F238E27FC236}">
                <a16:creationId xmlns:a16="http://schemas.microsoft.com/office/drawing/2014/main" id="{C4A1180A-5CE6-7A46-9F0A-230D546310F0}"/>
              </a:ext>
            </a:extLst>
          </p:cNvPr>
          <p:cNvCxnSpPr>
            <a:cxnSpLocks/>
          </p:cNvCxnSpPr>
          <p:nvPr/>
        </p:nvCxnSpPr>
        <p:spPr>
          <a:xfrm flipH="1">
            <a:off x="7322003" y="3493112"/>
            <a:ext cx="957" cy="822960"/>
          </a:xfrm>
          <a:prstGeom prst="line">
            <a:avLst/>
          </a:prstGeom>
          <a:ln w="28575">
            <a:solidFill>
              <a:schemeClr val="bg1">
                <a:lumMod val="75000"/>
              </a:schemeClr>
            </a:solidFill>
            <a:prstDash val="sysDot"/>
          </a:ln>
          <a:effectLst/>
        </p:spPr>
        <p:style>
          <a:lnRef idx="2">
            <a:schemeClr val="accent1"/>
          </a:lnRef>
          <a:fillRef idx="0">
            <a:schemeClr val="accent1"/>
          </a:fillRef>
          <a:effectRef idx="1">
            <a:schemeClr val="accent1"/>
          </a:effectRef>
          <a:fontRef idx="minor">
            <a:schemeClr val="tx1"/>
          </a:fontRef>
        </p:style>
      </p:cxnSp>
      <p:cxnSp>
        <p:nvCxnSpPr>
          <p:cNvPr id="31" name="Straight Connector 30">
            <a:extLst>
              <a:ext uri="{FF2B5EF4-FFF2-40B4-BE49-F238E27FC236}">
                <a16:creationId xmlns:a16="http://schemas.microsoft.com/office/drawing/2014/main" id="{E740D02E-FD95-084A-85B8-CE107F4CA32F}"/>
              </a:ext>
            </a:extLst>
          </p:cNvPr>
          <p:cNvCxnSpPr>
            <a:cxnSpLocks/>
          </p:cNvCxnSpPr>
          <p:nvPr/>
        </p:nvCxnSpPr>
        <p:spPr>
          <a:xfrm flipH="1">
            <a:off x="8269287" y="3493112"/>
            <a:ext cx="957" cy="1005840"/>
          </a:xfrm>
          <a:prstGeom prst="line">
            <a:avLst/>
          </a:prstGeom>
          <a:ln w="28575">
            <a:solidFill>
              <a:schemeClr val="bg1">
                <a:lumMod val="75000"/>
              </a:schemeClr>
            </a:solidFill>
            <a:prstDash val="sysDot"/>
          </a:ln>
          <a:effectLst/>
        </p:spPr>
        <p:style>
          <a:lnRef idx="2">
            <a:schemeClr val="accent1"/>
          </a:lnRef>
          <a:fillRef idx="0">
            <a:schemeClr val="accent1"/>
          </a:fillRef>
          <a:effectRef idx="1">
            <a:schemeClr val="accent1"/>
          </a:effectRef>
          <a:fontRef idx="minor">
            <a:schemeClr val="tx1"/>
          </a:fontRef>
        </p:style>
      </p:cxnSp>
      <p:cxnSp>
        <p:nvCxnSpPr>
          <p:cNvPr id="32" name="Straight Connector 31">
            <a:extLst>
              <a:ext uri="{FF2B5EF4-FFF2-40B4-BE49-F238E27FC236}">
                <a16:creationId xmlns:a16="http://schemas.microsoft.com/office/drawing/2014/main" id="{98D9EEFA-9145-4E4F-99E8-FE1556EFC109}"/>
              </a:ext>
            </a:extLst>
          </p:cNvPr>
          <p:cNvCxnSpPr>
            <a:cxnSpLocks/>
          </p:cNvCxnSpPr>
          <p:nvPr/>
        </p:nvCxnSpPr>
        <p:spPr>
          <a:xfrm flipH="1">
            <a:off x="9216571" y="3493112"/>
            <a:ext cx="957" cy="1188720"/>
          </a:xfrm>
          <a:prstGeom prst="line">
            <a:avLst/>
          </a:prstGeom>
          <a:ln w="28575">
            <a:solidFill>
              <a:schemeClr val="bg1">
                <a:lumMod val="75000"/>
              </a:schemeClr>
            </a:solidFill>
            <a:prstDash val="sysDot"/>
          </a:ln>
          <a:effectLst/>
        </p:spPr>
        <p:style>
          <a:lnRef idx="2">
            <a:schemeClr val="accent1"/>
          </a:lnRef>
          <a:fillRef idx="0">
            <a:schemeClr val="accent1"/>
          </a:fillRef>
          <a:effectRef idx="1">
            <a:schemeClr val="accent1"/>
          </a:effectRef>
          <a:fontRef idx="minor">
            <a:schemeClr val="tx1"/>
          </a:fontRef>
        </p:style>
      </p:cxnSp>
      <p:cxnSp>
        <p:nvCxnSpPr>
          <p:cNvPr id="33" name="Straight Connector 32">
            <a:extLst>
              <a:ext uri="{FF2B5EF4-FFF2-40B4-BE49-F238E27FC236}">
                <a16:creationId xmlns:a16="http://schemas.microsoft.com/office/drawing/2014/main" id="{293F681F-6629-6B4D-B50C-389B0DAEE7CF}"/>
              </a:ext>
            </a:extLst>
          </p:cNvPr>
          <p:cNvCxnSpPr>
            <a:cxnSpLocks/>
          </p:cNvCxnSpPr>
          <p:nvPr/>
        </p:nvCxnSpPr>
        <p:spPr>
          <a:xfrm flipH="1">
            <a:off x="10163855" y="3493112"/>
            <a:ext cx="957" cy="1371600"/>
          </a:xfrm>
          <a:prstGeom prst="line">
            <a:avLst/>
          </a:prstGeom>
          <a:ln w="28575">
            <a:solidFill>
              <a:schemeClr val="bg1">
                <a:lumMod val="75000"/>
              </a:schemeClr>
            </a:solidFill>
            <a:prstDash val="sysDot"/>
          </a:ln>
          <a:effectLst/>
        </p:spPr>
        <p:style>
          <a:lnRef idx="2">
            <a:schemeClr val="accent1"/>
          </a:lnRef>
          <a:fillRef idx="0">
            <a:schemeClr val="accent1"/>
          </a:fillRef>
          <a:effectRef idx="1">
            <a:schemeClr val="accent1"/>
          </a:effectRef>
          <a:fontRef idx="minor">
            <a:schemeClr val="tx1"/>
          </a:fontRef>
        </p:style>
      </p:cxnSp>
      <p:cxnSp>
        <p:nvCxnSpPr>
          <p:cNvPr id="34" name="Straight Connector 33">
            <a:extLst>
              <a:ext uri="{FF2B5EF4-FFF2-40B4-BE49-F238E27FC236}">
                <a16:creationId xmlns:a16="http://schemas.microsoft.com/office/drawing/2014/main" id="{9F88EEEF-1AEF-8942-A609-45D9EB1F39F4}"/>
              </a:ext>
            </a:extLst>
          </p:cNvPr>
          <p:cNvCxnSpPr>
            <a:cxnSpLocks/>
          </p:cNvCxnSpPr>
          <p:nvPr/>
        </p:nvCxnSpPr>
        <p:spPr>
          <a:xfrm flipH="1">
            <a:off x="11111137" y="3493112"/>
            <a:ext cx="957" cy="1554480"/>
          </a:xfrm>
          <a:prstGeom prst="line">
            <a:avLst/>
          </a:prstGeom>
          <a:ln w="28575">
            <a:solidFill>
              <a:schemeClr val="bg1">
                <a:lumMod val="75000"/>
              </a:schemeClr>
            </a:solidFill>
            <a:prstDash val="sysDot"/>
          </a:ln>
          <a:effectLst/>
        </p:spPr>
        <p:style>
          <a:lnRef idx="2">
            <a:schemeClr val="accent1"/>
          </a:lnRef>
          <a:fillRef idx="0">
            <a:schemeClr val="accent1"/>
          </a:fillRef>
          <a:effectRef idx="1">
            <a:schemeClr val="accent1"/>
          </a:effectRef>
          <a:fontRef idx="minor">
            <a:schemeClr val="tx1"/>
          </a:fontRef>
        </p:style>
      </p:cxnSp>
      <p:sp>
        <p:nvSpPr>
          <p:cNvPr id="35" name="Oval 34">
            <a:extLst>
              <a:ext uri="{FF2B5EF4-FFF2-40B4-BE49-F238E27FC236}">
                <a16:creationId xmlns:a16="http://schemas.microsoft.com/office/drawing/2014/main" id="{381A8054-4149-824B-9E0D-E3FD1252E14B}"/>
              </a:ext>
            </a:extLst>
          </p:cNvPr>
          <p:cNvSpPr/>
          <p:nvPr/>
        </p:nvSpPr>
        <p:spPr>
          <a:xfrm>
            <a:off x="551315" y="3316270"/>
            <a:ext cx="266700" cy="266700"/>
          </a:xfrm>
          <a:prstGeom prst="ellipse">
            <a:avLst/>
          </a:prstGeom>
          <a:solidFill>
            <a:schemeClr val="bg1"/>
          </a:solidFill>
          <a:ln>
            <a:solidFill>
              <a:schemeClr val="bg1">
                <a:lumMod val="75000"/>
              </a:schemeClr>
            </a:solidFill>
          </a:ln>
          <a:effectLst>
            <a:outerShdw blurRad="40000" dist="23000" dir="5400000" rotWithShape="0">
              <a:schemeClr val="bg1">
                <a:lumMod val="75000"/>
                <a:alpha val="35000"/>
              </a:scheme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36" name="Oval 35">
            <a:extLst>
              <a:ext uri="{FF2B5EF4-FFF2-40B4-BE49-F238E27FC236}">
                <a16:creationId xmlns:a16="http://schemas.microsoft.com/office/drawing/2014/main" id="{67239A56-41DA-0B4A-9451-FEEA4B5FCCFA}"/>
              </a:ext>
            </a:extLst>
          </p:cNvPr>
          <p:cNvSpPr/>
          <p:nvPr/>
        </p:nvSpPr>
        <p:spPr>
          <a:xfrm>
            <a:off x="1498599" y="3316270"/>
            <a:ext cx="266700" cy="266700"/>
          </a:xfrm>
          <a:prstGeom prst="ellipse">
            <a:avLst/>
          </a:prstGeom>
          <a:solidFill>
            <a:schemeClr val="bg1"/>
          </a:solidFill>
          <a:ln>
            <a:solidFill>
              <a:schemeClr val="bg1">
                <a:lumMod val="75000"/>
              </a:schemeClr>
            </a:solidFill>
          </a:ln>
          <a:effectLst>
            <a:outerShdw blurRad="40000" dist="23000" dir="5400000" rotWithShape="0">
              <a:schemeClr val="bg1">
                <a:lumMod val="75000"/>
                <a:alpha val="35000"/>
              </a:scheme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37" name="Oval 36">
            <a:extLst>
              <a:ext uri="{FF2B5EF4-FFF2-40B4-BE49-F238E27FC236}">
                <a16:creationId xmlns:a16="http://schemas.microsoft.com/office/drawing/2014/main" id="{33B6CB79-C9FE-2F44-8A21-DD1CF937C99A}"/>
              </a:ext>
            </a:extLst>
          </p:cNvPr>
          <p:cNvSpPr/>
          <p:nvPr/>
        </p:nvSpPr>
        <p:spPr>
          <a:xfrm>
            <a:off x="2445883" y="3316270"/>
            <a:ext cx="266700" cy="266700"/>
          </a:xfrm>
          <a:prstGeom prst="ellipse">
            <a:avLst/>
          </a:prstGeom>
          <a:solidFill>
            <a:schemeClr val="bg1"/>
          </a:solidFill>
          <a:ln>
            <a:solidFill>
              <a:schemeClr val="bg1">
                <a:lumMod val="75000"/>
              </a:schemeClr>
            </a:solidFill>
          </a:ln>
          <a:effectLst>
            <a:outerShdw blurRad="40000" dist="23000" dir="5400000" rotWithShape="0">
              <a:schemeClr val="bg1">
                <a:lumMod val="75000"/>
                <a:alpha val="35000"/>
              </a:scheme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38" name="Oval 37">
            <a:extLst>
              <a:ext uri="{FF2B5EF4-FFF2-40B4-BE49-F238E27FC236}">
                <a16:creationId xmlns:a16="http://schemas.microsoft.com/office/drawing/2014/main" id="{23E40F63-E958-E04E-8A6D-D84616EC5C79}"/>
              </a:ext>
            </a:extLst>
          </p:cNvPr>
          <p:cNvSpPr/>
          <p:nvPr/>
        </p:nvSpPr>
        <p:spPr>
          <a:xfrm>
            <a:off x="3393167" y="3316270"/>
            <a:ext cx="266700" cy="266700"/>
          </a:xfrm>
          <a:prstGeom prst="ellipse">
            <a:avLst/>
          </a:prstGeom>
          <a:solidFill>
            <a:schemeClr val="bg1"/>
          </a:solidFill>
          <a:ln>
            <a:solidFill>
              <a:schemeClr val="bg1">
                <a:lumMod val="75000"/>
              </a:schemeClr>
            </a:solidFill>
          </a:ln>
          <a:effectLst>
            <a:outerShdw blurRad="40000" dist="23000" dir="5400000" rotWithShape="0">
              <a:schemeClr val="bg1">
                <a:lumMod val="75000"/>
                <a:alpha val="35000"/>
              </a:scheme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39" name="Oval 38">
            <a:extLst>
              <a:ext uri="{FF2B5EF4-FFF2-40B4-BE49-F238E27FC236}">
                <a16:creationId xmlns:a16="http://schemas.microsoft.com/office/drawing/2014/main" id="{F88370C4-2B95-D84C-8105-4555DEAE7F5C}"/>
              </a:ext>
            </a:extLst>
          </p:cNvPr>
          <p:cNvSpPr/>
          <p:nvPr/>
        </p:nvSpPr>
        <p:spPr>
          <a:xfrm>
            <a:off x="4340451" y="3316270"/>
            <a:ext cx="266700" cy="266700"/>
          </a:xfrm>
          <a:prstGeom prst="ellipse">
            <a:avLst/>
          </a:prstGeom>
          <a:solidFill>
            <a:schemeClr val="bg1"/>
          </a:solidFill>
          <a:ln>
            <a:solidFill>
              <a:schemeClr val="bg1">
                <a:lumMod val="75000"/>
              </a:schemeClr>
            </a:solidFill>
          </a:ln>
          <a:effectLst>
            <a:outerShdw blurRad="40000" dist="23000" dir="5400000" rotWithShape="0">
              <a:schemeClr val="bg1">
                <a:lumMod val="75000"/>
                <a:alpha val="35000"/>
              </a:scheme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40" name="Oval 39">
            <a:extLst>
              <a:ext uri="{FF2B5EF4-FFF2-40B4-BE49-F238E27FC236}">
                <a16:creationId xmlns:a16="http://schemas.microsoft.com/office/drawing/2014/main" id="{BD7ADA57-58A8-4F4F-BD15-76BC22EBA7A9}"/>
              </a:ext>
            </a:extLst>
          </p:cNvPr>
          <p:cNvSpPr/>
          <p:nvPr/>
        </p:nvSpPr>
        <p:spPr>
          <a:xfrm>
            <a:off x="5287735" y="3316270"/>
            <a:ext cx="266700" cy="266700"/>
          </a:xfrm>
          <a:prstGeom prst="ellipse">
            <a:avLst/>
          </a:prstGeom>
          <a:solidFill>
            <a:schemeClr val="bg1"/>
          </a:solidFill>
          <a:ln>
            <a:solidFill>
              <a:schemeClr val="bg1">
                <a:lumMod val="75000"/>
              </a:schemeClr>
            </a:solidFill>
          </a:ln>
          <a:effectLst>
            <a:outerShdw blurRad="40000" dist="23000" dir="5400000" rotWithShape="0">
              <a:schemeClr val="bg1">
                <a:lumMod val="75000"/>
                <a:alpha val="35000"/>
              </a:scheme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41" name="Oval 40">
            <a:extLst>
              <a:ext uri="{FF2B5EF4-FFF2-40B4-BE49-F238E27FC236}">
                <a16:creationId xmlns:a16="http://schemas.microsoft.com/office/drawing/2014/main" id="{8CDFB002-D88F-7746-B662-5D82B76E4317}"/>
              </a:ext>
            </a:extLst>
          </p:cNvPr>
          <p:cNvSpPr/>
          <p:nvPr/>
        </p:nvSpPr>
        <p:spPr>
          <a:xfrm>
            <a:off x="6235019" y="3316270"/>
            <a:ext cx="266700" cy="266700"/>
          </a:xfrm>
          <a:prstGeom prst="ellipse">
            <a:avLst/>
          </a:prstGeom>
          <a:solidFill>
            <a:schemeClr val="bg1"/>
          </a:solidFill>
          <a:ln>
            <a:solidFill>
              <a:schemeClr val="bg1">
                <a:lumMod val="75000"/>
              </a:schemeClr>
            </a:solidFill>
          </a:ln>
          <a:effectLst>
            <a:outerShdw blurRad="40000" dist="23000" dir="5400000" rotWithShape="0">
              <a:schemeClr val="bg1">
                <a:lumMod val="75000"/>
                <a:alpha val="35000"/>
              </a:scheme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42" name="Oval 41">
            <a:extLst>
              <a:ext uri="{FF2B5EF4-FFF2-40B4-BE49-F238E27FC236}">
                <a16:creationId xmlns:a16="http://schemas.microsoft.com/office/drawing/2014/main" id="{A1F6DE89-7D8D-8745-8CAD-6F0A4CF7CB0B}"/>
              </a:ext>
            </a:extLst>
          </p:cNvPr>
          <p:cNvSpPr/>
          <p:nvPr/>
        </p:nvSpPr>
        <p:spPr>
          <a:xfrm>
            <a:off x="7182303" y="3316270"/>
            <a:ext cx="266700" cy="266700"/>
          </a:xfrm>
          <a:prstGeom prst="ellipse">
            <a:avLst/>
          </a:prstGeom>
          <a:solidFill>
            <a:schemeClr val="bg1"/>
          </a:solidFill>
          <a:ln>
            <a:solidFill>
              <a:schemeClr val="bg1">
                <a:lumMod val="75000"/>
              </a:schemeClr>
            </a:solidFill>
          </a:ln>
          <a:effectLst>
            <a:outerShdw blurRad="40000" dist="23000" dir="5400000" rotWithShape="0">
              <a:schemeClr val="bg1">
                <a:lumMod val="75000"/>
                <a:alpha val="35000"/>
              </a:scheme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43" name="Oval 42">
            <a:extLst>
              <a:ext uri="{FF2B5EF4-FFF2-40B4-BE49-F238E27FC236}">
                <a16:creationId xmlns:a16="http://schemas.microsoft.com/office/drawing/2014/main" id="{B215F977-F00C-5A46-9695-AC5112BF41C2}"/>
              </a:ext>
            </a:extLst>
          </p:cNvPr>
          <p:cNvSpPr/>
          <p:nvPr/>
        </p:nvSpPr>
        <p:spPr>
          <a:xfrm>
            <a:off x="8129587" y="3316270"/>
            <a:ext cx="266700" cy="266700"/>
          </a:xfrm>
          <a:prstGeom prst="ellipse">
            <a:avLst/>
          </a:prstGeom>
          <a:solidFill>
            <a:schemeClr val="bg1"/>
          </a:solidFill>
          <a:ln>
            <a:solidFill>
              <a:schemeClr val="bg1">
                <a:lumMod val="75000"/>
              </a:schemeClr>
            </a:solidFill>
          </a:ln>
          <a:effectLst>
            <a:outerShdw blurRad="40000" dist="23000" dir="5400000" rotWithShape="0">
              <a:schemeClr val="bg1">
                <a:lumMod val="75000"/>
                <a:alpha val="35000"/>
              </a:scheme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44" name="Oval 43">
            <a:extLst>
              <a:ext uri="{FF2B5EF4-FFF2-40B4-BE49-F238E27FC236}">
                <a16:creationId xmlns:a16="http://schemas.microsoft.com/office/drawing/2014/main" id="{D8D1ADBD-8214-7E46-9CB3-C1E98B7FB0F8}"/>
              </a:ext>
            </a:extLst>
          </p:cNvPr>
          <p:cNvSpPr/>
          <p:nvPr/>
        </p:nvSpPr>
        <p:spPr>
          <a:xfrm>
            <a:off x="9076871" y="3316270"/>
            <a:ext cx="266700" cy="266700"/>
          </a:xfrm>
          <a:prstGeom prst="ellipse">
            <a:avLst/>
          </a:prstGeom>
          <a:solidFill>
            <a:schemeClr val="bg1"/>
          </a:solidFill>
          <a:ln>
            <a:solidFill>
              <a:schemeClr val="bg1">
                <a:lumMod val="75000"/>
              </a:schemeClr>
            </a:solidFill>
          </a:ln>
          <a:effectLst>
            <a:outerShdw blurRad="40000" dist="23000" dir="5400000" rotWithShape="0">
              <a:schemeClr val="bg1">
                <a:lumMod val="75000"/>
                <a:alpha val="35000"/>
              </a:scheme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45" name="Oval 44">
            <a:extLst>
              <a:ext uri="{FF2B5EF4-FFF2-40B4-BE49-F238E27FC236}">
                <a16:creationId xmlns:a16="http://schemas.microsoft.com/office/drawing/2014/main" id="{28E4A2EE-E8EC-7A4C-91EB-7B8F7D325D5D}"/>
              </a:ext>
            </a:extLst>
          </p:cNvPr>
          <p:cNvSpPr/>
          <p:nvPr/>
        </p:nvSpPr>
        <p:spPr>
          <a:xfrm>
            <a:off x="10024155" y="3316270"/>
            <a:ext cx="266700" cy="266700"/>
          </a:xfrm>
          <a:prstGeom prst="ellipse">
            <a:avLst/>
          </a:prstGeom>
          <a:solidFill>
            <a:schemeClr val="bg1"/>
          </a:solidFill>
          <a:ln>
            <a:solidFill>
              <a:schemeClr val="bg1">
                <a:lumMod val="75000"/>
              </a:schemeClr>
            </a:solidFill>
          </a:ln>
          <a:effectLst>
            <a:outerShdw blurRad="40000" dist="23000" dir="5400000" rotWithShape="0">
              <a:schemeClr val="bg1">
                <a:lumMod val="75000"/>
                <a:alpha val="35000"/>
              </a:scheme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46" name="Oval 45">
            <a:extLst>
              <a:ext uri="{FF2B5EF4-FFF2-40B4-BE49-F238E27FC236}">
                <a16:creationId xmlns:a16="http://schemas.microsoft.com/office/drawing/2014/main" id="{E079C9DF-B2F8-E74B-996D-82EE44583674}"/>
              </a:ext>
            </a:extLst>
          </p:cNvPr>
          <p:cNvSpPr/>
          <p:nvPr/>
        </p:nvSpPr>
        <p:spPr>
          <a:xfrm>
            <a:off x="10971437" y="3316270"/>
            <a:ext cx="266700" cy="266700"/>
          </a:xfrm>
          <a:prstGeom prst="ellipse">
            <a:avLst/>
          </a:prstGeom>
          <a:solidFill>
            <a:schemeClr val="bg1"/>
          </a:solidFill>
          <a:ln>
            <a:solidFill>
              <a:schemeClr val="bg1">
                <a:lumMod val="75000"/>
              </a:schemeClr>
            </a:solidFill>
          </a:ln>
          <a:effectLst>
            <a:outerShdw blurRad="40000" dist="23000" dir="5400000" rotWithShape="0">
              <a:schemeClr val="bg1">
                <a:lumMod val="75000"/>
                <a:alpha val="35000"/>
              </a:scheme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47" name="Rectangle 46">
            <a:extLst>
              <a:ext uri="{FF2B5EF4-FFF2-40B4-BE49-F238E27FC236}">
                <a16:creationId xmlns:a16="http://schemas.microsoft.com/office/drawing/2014/main" id="{A4525634-417A-3B43-9881-77EE8F8BE8AF}"/>
              </a:ext>
            </a:extLst>
          </p:cNvPr>
          <p:cNvSpPr/>
          <p:nvPr/>
        </p:nvSpPr>
        <p:spPr>
          <a:xfrm>
            <a:off x="386215" y="4133303"/>
            <a:ext cx="731520" cy="82296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45720" rIns="0" bIns="9144"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dirty="0">
                <a:solidFill>
                  <a:schemeClr val="tx1"/>
                </a:solidFill>
                <a:latin typeface="Century Gothic" panose="020B0502020202020204" pitchFamily="34" charset="0"/>
              </a:rPr>
              <a:t>TASK NAME / DESCRIPTION</a:t>
            </a:r>
          </a:p>
          <a:p>
            <a:pPr algn="l"/>
            <a:endParaRPr lang="en-US" sz="900" dirty="0">
              <a:solidFill>
                <a:schemeClr val="tx1"/>
              </a:solidFill>
              <a:latin typeface="Century Gothic" panose="020B0502020202020204" pitchFamily="34" charset="0"/>
            </a:endParaRPr>
          </a:p>
          <a:p>
            <a:pPr algn="l"/>
            <a:r>
              <a:rPr lang="en-US" sz="900" dirty="0">
                <a:solidFill>
                  <a:schemeClr val="tx1"/>
                </a:solidFill>
                <a:latin typeface="Century Gothic" panose="020B0502020202020204" pitchFamily="34" charset="0"/>
              </a:rPr>
              <a:t>00/00/0000</a:t>
            </a:r>
          </a:p>
        </p:txBody>
      </p:sp>
      <p:sp>
        <p:nvSpPr>
          <p:cNvPr id="48" name="Rectangle 47">
            <a:extLst>
              <a:ext uri="{FF2B5EF4-FFF2-40B4-BE49-F238E27FC236}">
                <a16:creationId xmlns:a16="http://schemas.microsoft.com/office/drawing/2014/main" id="{920C1481-8D47-9D47-B944-7415C15CD488}"/>
              </a:ext>
            </a:extLst>
          </p:cNvPr>
          <p:cNvSpPr/>
          <p:nvPr/>
        </p:nvSpPr>
        <p:spPr>
          <a:xfrm>
            <a:off x="1333499" y="4336503"/>
            <a:ext cx="731520" cy="82296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45720" rIns="0" bIns="9144"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a:solidFill>
                  <a:schemeClr val="tx1"/>
                </a:solidFill>
                <a:latin typeface="Century Gothic" panose="020B0502020202020204" pitchFamily="34" charset="0"/>
              </a:rPr>
              <a:t>TASK NAME / DESCRIPTION</a:t>
            </a:r>
          </a:p>
          <a:p>
            <a:pPr algn="l"/>
            <a:endParaRPr lang="en-US" sz="900">
              <a:solidFill>
                <a:schemeClr val="tx1"/>
              </a:solidFill>
              <a:latin typeface="Century Gothic" panose="020B0502020202020204" pitchFamily="34" charset="0"/>
            </a:endParaRPr>
          </a:p>
          <a:p>
            <a:pPr algn="l"/>
            <a:r>
              <a:rPr lang="en-US" sz="900">
                <a:solidFill>
                  <a:schemeClr val="tx1"/>
                </a:solidFill>
                <a:latin typeface="Century Gothic" panose="020B0502020202020204" pitchFamily="34" charset="0"/>
              </a:rPr>
              <a:t>00/00/0000</a:t>
            </a:r>
          </a:p>
          <a:p>
            <a:pPr algn="l"/>
            <a:endParaRPr lang="en-US" sz="900">
              <a:solidFill>
                <a:schemeClr val="tx1"/>
              </a:solidFill>
              <a:latin typeface="Century Gothic" panose="020B0502020202020204" pitchFamily="34" charset="0"/>
            </a:endParaRPr>
          </a:p>
        </p:txBody>
      </p:sp>
      <p:sp>
        <p:nvSpPr>
          <p:cNvPr id="49" name="Rectangle 48">
            <a:extLst>
              <a:ext uri="{FF2B5EF4-FFF2-40B4-BE49-F238E27FC236}">
                <a16:creationId xmlns:a16="http://schemas.microsoft.com/office/drawing/2014/main" id="{45A9D5EE-6105-B14E-A819-B5C6746BF242}"/>
              </a:ext>
            </a:extLst>
          </p:cNvPr>
          <p:cNvSpPr/>
          <p:nvPr/>
        </p:nvSpPr>
        <p:spPr>
          <a:xfrm>
            <a:off x="2280783" y="4539703"/>
            <a:ext cx="731520" cy="82296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45720" rIns="0" bIns="9144"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a:solidFill>
                  <a:schemeClr val="tx1"/>
                </a:solidFill>
                <a:latin typeface="Century Gothic" panose="020B0502020202020204" pitchFamily="34" charset="0"/>
              </a:rPr>
              <a:t>TASK NAME / DESCRIPTION</a:t>
            </a:r>
          </a:p>
          <a:p>
            <a:pPr algn="l"/>
            <a:endParaRPr lang="en-US" sz="900">
              <a:solidFill>
                <a:schemeClr val="tx1"/>
              </a:solidFill>
              <a:latin typeface="Century Gothic" panose="020B0502020202020204" pitchFamily="34" charset="0"/>
            </a:endParaRPr>
          </a:p>
          <a:p>
            <a:pPr algn="l"/>
            <a:r>
              <a:rPr lang="en-US" sz="900">
                <a:solidFill>
                  <a:schemeClr val="tx1"/>
                </a:solidFill>
                <a:latin typeface="Century Gothic" panose="020B0502020202020204" pitchFamily="34" charset="0"/>
              </a:rPr>
              <a:t>00/00/0000</a:t>
            </a:r>
          </a:p>
          <a:p>
            <a:pPr algn="l"/>
            <a:endParaRPr lang="en-US" sz="900">
              <a:solidFill>
                <a:schemeClr val="tx1"/>
              </a:solidFill>
              <a:latin typeface="Century Gothic" panose="020B0502020202020204" pitchFamily="34" charset="0"/>
            </a:endParaRPr>
          </a:p>
        </p:txBody>
      </p:sp>
      <p:sp>
        <p:nvSpPr>
          <p:cNvPr id="50" name="Rectangle 49">
            <a:extLst>
              <a:ext uri="{FF2B5EF4-FFF2-40B4-BE49-F238E27FC236}">
                <a16:creationId xmlns:a16="http://schemas.microsoft.com/office/drawing/2014/main" id="{EBA0B613-28FD-3E4B-B1A4-A1FB916E892D}"/>
              </a:ext>
            </a:extLst>
          </p:cNvPr>
          <p:cNvSpPr/>
          <p:nvPr/>
        </p:nvSpPr>
        <p:spPr>
          <a:xfrm>
            <a:off x="3228067" y="4742903"/>
            <a:ext cx="731520" cy="82296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45720" rIns="0" bIns="9144"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a:solidFill>
                  <a:schemeClr val="tx1"/>
                </a:solidFill>
                <a:latin typeface="Century Gothic" panose="020B0502020202020204" pitchFamily="34" charset="0"/>
              </a:rPr>
              <a:t>TASK NAME / DESCRIPTION</a:t>
            </a:r>
          </a:p>
          <a:p>
            <a:pPr algn="l"/>
            <a:endParaRPr lang="en-US" sz="900">
              <a:solidFill>
                <a:schemeClr val="tx1"/>
              </a:solidFill>
              <a:latin typeface="Century Gothic" panose="020B0502020202020204" pitchFamily="34" charset="0"/>
            </a:endParaRPr>
          </a:p>
          <a:p>
            <a:pPr algn="l"/>
            <a:r>
              <a:rPr lang="en-US" sz="900">
                <a:solidFill>
                  <a:schemeClr val="tx1"/>
                </a:solidFill>
                <a:latin typeface="Century Gothic" panose="020B0502020202020204" pitchFamily="34" charset="0"/>
              </a:rPr>
              <a:t>00/00/0000</a:t>
            </a:r>
          </a:p>
          <a:p>
            <a:pPr algn="l"/>
            <a:endParaRPr lang="en-US" sz="900">
              <a:solidFill>
                <a:schemeClr val="tx1"/>
              </a:solidFill>
              <a:latin typeface="Century Gothic" panose="020B0502020202020204" pitchFamily="34" charset="0"/>
            </a:endParaRPr>
          </a:p>
        </p:txBody>
      </p:sp>
      <p:sp>
        <p:nvSpPr>
          <p:cNvPr id="51" name="Rectangle 50">
            <a:extLst>
              <a:ext uri="{FF2B5EF4-FFF2-40B4-BE49-F238E27FC236}">
                <a16:creationId xmlns:a16="http://schemas.microsoft.com/office/drawing/2014/main" id="{1C52C670-DCB3-1949-B804-EB428F274F90}"/>
              </a:ext>
            </a:extLst>
          </p:cNvPr>
          <p:cNvSpPr/>
          <p:nvPr/>
        </p:nvSpPr>
        <p:spPr>
          <a:xfrm>
            <a:off x="4175351" y="4946103"/>
            <a:ext cx="731520" cy="82296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45720" rIns="0" bIns="9144"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a:solidFill>
                  <a:schemeClr val="tx1"/>
                </a:solidFill>
                <a:latin typeface="Century Gothic" panose="020B0502020202020204" pitchFamily="34" charset="0"/>
              </a:rPr>
              <a:t>TASK NAME / DESCRIPTION</a:t>
            </a:r>
          </a:p>
          <a:p>
            <a:pPr algn="l"/>
            <a:endParaRPr lang="en-US" sz="900">
              <a:solidFill>
                <a:schemeClr val="tx1"/>
              </a:solidFill>
              <a:latin typeface="Century Gothic" panose="020B0502020202020204" pitchFamily="34" charset="0"/>
            </a:endParaRPr>
          </a:p>
          <a:p>
            <a:pPr algn="l"/>
            <a:r>
              <a:rPr lang="en-US" sz="900">
                <a:solidFill>
                  <a:schemeClr val="tx1"/>
                </a:solidFill>
                <a:latin typeface="Century Gothic" panose="020B0502020202020204" pitchFamily="34" charset="0"/>
              </a:rPr>
              <a:t>00/00/0000</a:t>
            </a:r>
          </a:p>
          <a:p>
            <a:pPr algn="l"/>
            <a:endParaRPr lang="en-US" sz="900">
              <a:solidFill>
                <a:schemeClr val="tx1"/>
              </a:solidFill>
              <a:latin typeface="Century Gothic" panose="020B0502020202020204" pitchFamily="34" charset="0"/>
            </a:endParaRPr>
          </a:p>
        </p:txBody>
      </p:sp>
      <p:sp>
        <p:nvSpPr>
          <p:cNvPr id="52" name="Rectangle 51">
            <a:extLst>
              <a:ext uri="{FF2B5EF4-FFF2-40B4-BE49-F238E27FC236}">
                <a16:creationId xmlns:a16="http://schemas.microsoft.com/office/drawing/2014/main" id="{C04D14B3-CED9-9E42-9763-9185B6810491}"/>
              </a:ext>
            </a:extLst>
          </p:cNvPr>
          <p:cNvSpPr/>
          <p:nvPr/>
        </p:nvSpPr>
        <p:spPr>
          <a:xfrm>
            <a:off x="5122635" y="5149303"/>
            <a:ext cx="731520" cy="82296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45720" rIns="0" bIns="9144"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dirty="0">
                <a:solidFill>
                  <a:schemeClr val="tx1"/>
                </a:solidFill>
                <a:latin typeface="Century Gothic" panose="020B0502020202020204" pitchFamily="34" charset="0"/>
              </a:rPr>
              <a:t>TASK NAME / DESCRIPTION</a:t>
            </a:r>
          </a:p>
          <a:p>
            <a:pPr algn="l"/>
            <a:endParaRPr lang="en-US" sz="900" dirty="0">
              <a:solidFill>
                <a:schemeClr val="tx1"/>
              </a:solidFill>
              <a:latin typeface="Century Gothic" panose="020B0502020202020204" pitchFamily="34" charset="0"/>
            </a:endParaRPr>
          </a:p>
          <a:p>
            <a:pPr algn="l"/>
            <a:r>
              <a:rPr lang="en-US" sz="900" dirty="0">
                <a:solidFill>
                  <a:schemeClr val="tx1"/>
                </a:solidFill>
                <a:latin typeface="Century Gothic" panose="020B0502020202020204" pitchFamily="34" charset="0"/>
              </a:rPr>
              <a:t>00/00/0000</a:t>
            </a:r>
          </a:p>
          <a:p>
            <a:pPr algn="l"/>
            <a:endParaRPr lang="en-US" sz="900" dirty="0">
              <a:solidFill>
                <a:schemeClr val="tx1"/>
              </a:solidFill>
              <a:latin typeface="Century Gothic" panose="020B0502020202020204" pitchFamily="34" charset="0"/>
            </a:endParaRPr>
          </a:p>
        </p:txBody>
      </p:sp>
      <p:sp>
        <p:nvSpPr>
          <p:cNvPr id="53" name="Rectangle 52">
            <a:extLst>
              <a:ext uri="{FF2B5EF4-FFF2-40B4-BE49-F238E27FC236}">
                <a16:creationId xmlns:a16="http://schemas.microsoft.com/office/drawing/2014/main" id="{46BA4154-7902-F24F-9816-848BAB9718F7}"/>
              </a:ext>
            </a:extLst>
          </p:cNvPr>
          <p:cNvSpPr/>
          <p:nvPr/>
        </p:nvSpPr>
        <p:spPr>
          <a:xfrm>
            <a:off x="6069919" y="4225667"/>
            <a:ext cx="731520" cy="82296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45720" rIns="0" bIns="9144"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dirty="0">
                <a:solidFill>
                  <a:schemeClr val="tx1"/>
                </a:solidFill>
                <a:latin typeface="Century Gothic" panose="020B0502020202020204" pitchFamily="34" charset="0"/>
              </a:rPr>
              <a:t>TASK NAME / DESCRIPTION</a:t>
            </a:r>
          </a:p>
          <a:p>
            <a:pPr algn="l"/>
            <a:endParaRPr lang="en-US" sz="900" dirty="0">
              <a:solidFill>
                <a:schemeClr val="tx1"/>
              </a:solidFill>
              <a:latin typeface="Century Gothic" panose="020B0502020202020204" pitchFamily="34" charset="0"/>
            </a:endParaRPr>
          </a:p>
          <a:p>
            <a:pPr algn="l"/>
            <a:r>
              <a:rPr lang="en-US" sz="900" dirty="0">
                <a:solidFill>
                  <a:schemeClr val="tx1"/>
                </a:solidFill>
                <a:latin typeface="Century Gothic" panose="020B0502020202020204" pitchFamily="34" charset="0"/>
              </a:rPr>
              <a:t>00/00/0000</a:t>
            </a:r>
          </a:p>
          <a:p>
            <a:pPr algn="l"/>
            <a:endParaRPr lang="en-US" sz="900" dirty="0">
              <a:solidFill>
                <a:schemeClr val="tx1"/>
              </a:solidFill>
              <a:latin typeface="Century Gothic" panose="020B0502020202020204" pitchFamily="34" charset="0"/>
            </a:endParaRPr>
          </a:p>
        </p:txBody>
      </p:sp>
      <p:sp>
        <p:nvSpPr>
          <p:cNvPr id="54" name="Rectangle 53">
            <a:extLst>
              <a:ext uri="{FF2B5EF4-FFF2-40B4-BE49-F238E27FC236}">
                <a16:creationId xmlns:a16="http://schemas.microsoft.com/office/drawing/2014/main" id="{D9F849FB-872E-8941-8864-E078BE34EBB2}"/>
              </a:ext>
            </a:extLst>
          </p:cNvPr>
          <p:cNvSpPr/>
          <p:nvPr/>
        </p:nvSpPr>
        <p:spPr>
          <a:xfrm>
            <a:off x="7017203" y="4410394"/>
            <a:ext cx="731520" cy="82296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45720" rIns="0" bIns="9144"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dirty="0">
                <a:solidFill>
                  <a:schemeClr val="tx1"/>
                </a:solidFill>
                <a:latin typeface="Century Gothic" panose="020B0502020202020204" pitchFamily="34" charset="0"/>
              </a:rPr>
              <a:t>TASK NAME / DESCRIPTION</a:t>
            </a:r>
          </a:p>
          <a:p>
            <a:pPr algn="l"/>
            <a:endParaRPr lang="en-US" sz="900" dirty="0">
              <a:solidFill>
                <a:schemeClr val="tx1"/>
              </a:solidFill>
              <a:latin typeface="Century Gothic" panose="020B0502020202020204" pitchFamily="34" charset="0"/>
            </a:endParaRPr>
          </a:p>
          <a:p>
            <a:pPr algn="l"/>
            <a:r>
              <a:rPr lang="en-US" sz="900" dirty="0">
                <a:solidFill>
                  <a:schemeClr val="tx1"/>
                </a:solidFill>
                <a:latin typeface="Century Gothic" panose="020B0502020202020204" pitchFamily="34" charset="0"/>
              </a:rPr>
              <a:t>00/00/0000</a:t>
            </a:r>
          </a:p>
          <a:p>
            <a:pPr algn="l"/>
            <a:endParaRPr lang="en-US" sz="900" dirty="0">
              <a:solidFill>
                <a:schemeClr val="tx1"/>
              </a:solidFill>
              <a:latin typeface="Century Gothic" panose="020B0502020202020204" pitchFamily="34" charset="0"/>
            </a:endParaRPr>
          </a:p>
        </p:txBody>
      </p:sp>
      <p:sp>
        <p:nvSpPr>
          <p:cNvPr id="55" name="Rectangle 54">
            <a:extLst>
              <a:ext uri="{FF2B5EF4-FFF2-40B4-BE49-F238E27FC236}">
                <a16:creationId xmlns:a16="http://schemas.microsoft.com/office/drawing/2014/main" id="{9024E97D-4D65-EB4D-98D1-B3E0773F01B9}"/>
              </a:ext>
            </a:extLst>
          </p:cNvPr>
          <p:cNvSpPr/>
          <p:nvPr/>
        </p:nvSpPr>
        <p:spPr>
          <a:xfrm>
            <a:off x="7964487" y="4595121"/>
            <a:ext cx="731520" cy="82296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45720" rIns="0" bIns="9144"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dirty="0">
                <a:solidFill>
                  <a:schemeClr val="tx1"/>
                </a:solidFill>
                <a:latin typeface="Century Gothic" panose="020B0502020202020204" pitchFamily="34" charset="0"/>
              </a:rPr>
              <a:t>TASK NAME / DESCRIPTION</a:t>
            </a:r>
          </a:p>
          <a:p>
            <a:pPr algn="l"/>
            <a:endParaRPr lang="en-US" sz="900" dirty="0">
              <a:solidFill>
                <a:schemeClr val="tx1"/>
              </a:solidFill>
              <a:latin typeface="Century Gothic" panose="020B0502020202020204" pitchFamily="34" charset="0"/>
            </a:endParaRPr>
          </a:p>
          <a:p>
            <a:pPr algn="l"/>
            <a:r>
              <a:rPr lang="en-US" sz="900" dirty="0">
                <a:solidFill>
                  <a:schemeClr val="tx1"/>
                </a:solidFill>
                <a:latin typeface="Century Gothic" panose="020B0502020202020204" pitchFamily="34" charset="0"/>
              </a:rPr>
              <a:t>00/00/0000</a:t>
            </a:r>
          </a:p>
          <a:p>
            <a:pPr algn="l"/>
            <a:endParaRPr lang="en-US" sz="900" dirty="0">
              <a:solidFill>
                <a:schemeClr val="tx1"/>
              </a:solidFill>
              <a:latin typeface="Century Gothic" panose="020B0502020202020204" pitchFamily="34" charset="0"/>
            </a:endParaRPr>
          </a:p>
        </p:txBody>
      </p:sp>
      <p:sp>
        <p:nvSpPr>
          <p:cNvPr id="56" name="Rectangle 55">
            <a:extLst>
              <a:ext uri="{FF2B5EF4-FFF2-40B4-BE49-F238E27FC236}">
                <a16:creationId xmlns:a16="http://schemas.microsoft.com/office/drawing/2014/main" id="{D39EBE3B-FB9D-CB4D-A433-46B4939D6E3C}"/>
              </a:ext>
            </a:extLst>
          </p:cNvPr>
          <p:cNvSpPr/>
          <p:nvPr/>
        </p:nvSpPr>
        <p:spPr>
          <a:xfrm>
            <a:off x="8911771" y="4779848"/>
            <a:ext cx="731520" cy="82296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45720" rIns="0" bIns="9144"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dirty="0">
                <a:solidFill>
                  <a:schemeClr val="tx1"/>
                </a:solidFill>
                <a:latin typeface="Century Gothic" panose="020B0502020202020204" pitchFamily="34" charset="0"/>
              </a:rPr>
              <a:t>TASK NAME / DESCRIPTION</a:t>
            </a:r>
          </a:p>
          <a:p>
            <a:pPr algn="l"/>
            <a:endParaRPr lang="en-US" sz="900" dirty="0">
              <a:solidFill>
                <a:schemeClr val="tx1"/>
              </a:solidFill>
              <a:latin typeface="Century Gothic" panose="020B0502020202020204" pitchFamily="34" charset="0"/>
            </a:endParaRPr>
          </a:p>
          <a:p>
            <a:pPr algn="l"/>
            <a:r>
              <a:rPr lang="en-US" sz="900" dirty="0">
                <a:solidFill>
                  <a:schemeClr val="tx1"/>
                </a:solidFill>
                <a:latin typeface="Century Gothic" panose="020B0502020202020204" pitchFamily="34" charset="0"/>
              </a:rPr>
              <a:t>00/00/0000</a:t>
            </a:r>
          </a:p>
          <a:p>
            <a:pPr algn="l"/>
            <a:endParaRPr lang="en-US" sz="900" dirty="0">
              <a:solidFill>
                <a:schemeClr val="tx1"/>
              </a:solidFill>
              <a:latin typeface="Century Gothic" panose="020B0502020202020204" pitchFamily="34" charset="0"/>
            </a:endParaRPr>
          </a:p>
        </p:txBody>
      </p:sp>
      <p:sp>
        <p:nvSpPr>
          <p:cNvPr id="57" name="Rectangle 56">
            <a:extLst>
              <a:ext uri="{FF2B5EF4-FFF2-40B4-BE49-F238E27FC236}">
                <a16:creationId xmlns:a16="http://schemas.microsoft.com/office/drawing/2014/main" id="{2A57901A-60E8-E14F-80AE-AAF3FE180492}"/>
              </a:ext>
            </a:extLst>
          </p:cNvPr>
          <p:cNvSpPr/>
          <p:nvPr/>
        </p:nvSpPr>
        <p:spPr>
          <a:xfrm>
            <a:off x="9859055" y="4964575"/>
            <a:ext cx="731520" cy="82296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45720" rIns="0" bIns="9144"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dirty="0">
                <a:solidFill>
                  <a:schemeClr val="tx1"/>
                </a:solidFill>
                <a:latin typeface="Century Gothic" panose="020B0502020202020204" pitchFamily="34" charset="0"/>
              </a:rPr>
              <a:t>TASK NAME / DESCRIPTION</a:t>
            </a:r>
          </a:p>
          <a:p>
            <a:pPr algn="l"/>
            <a:endParaRPr lang="en-US" sz="900" dirty="0">
              <a:solidFill>
                <a:schemeClr val="tx1"/>
              </a:solidFill>
              <a:latin typeface="Century Gothic" panose="020B0502020202020204" pitchFamily="34" charset="0"/>
            </a:endParaRPr>
          </a:p>
          <a:p>
            <a:pPr algn="l"/>
            <a:r>
              <a:rPr lang="en-US" sz="900" dirty="0">
                <a:solidFill>
                  <a:schemeClr val="tx1"/>
                </a:solidFill>
                <a:latin typeface="Century Gothic" panose="020B0502020202020204" pitchFamily="34" charset="0"/>
              </a:rPr>
              <a:t>00/00/0000</a:t>
            </a:r>
          </a:p>
          <a:p>
            <a:pPr algn="l"/>
            <a:endParaRPr lang="en-US" sz="900" dirty="0">
              <a:solidFill>
                <a:schemeClr val="tx1"/>
              </a:solidFill>
              <a:latin typeface="Century Gothic" panose="020B0502020202020204" pitchFamily="34" charset="0"/>
            </a:endParaRPr>
          </a:p>
        </p:txBody>
      </p:sp>
      <p:sp>
        <p:nvSpPr>
          <p:cNvPr id="59" name="Rectangle 58">
            <a:extLst>
              <a:ext uri="{FF2B5EF4-FFF2-40B4-BE49-F238E27FC236}">
                <a16:creationId xmlns:a16="http://schemas.microsoft.com/office/drawing/2014/main" id="{8A29E582-74BA-974F-9B98-DBC5AC0C1107}"/>
              </a:ext>
            </a:extLst>
          </p:cNvPr>
          <p:cNvSpPr/>
          <p:nvPr/>
        </p:nvSpPr>
        <p:spPr>
          <a:xfrm>
            <a:off x="10806337" y="5149303"/>
            <a:ext cx="731520" cy="82296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45720" rIns="0" bIns="9144"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dirty="0">
                <a:solidFill>
                  <a:schemeClr val="tx1"/>
                </a:solidFill>
                <a:latin typeface="Century Gothic" panose="020B0502020202020204" pitchFamily="34" charset="0"/>
              </a:rPr>
              <a:t>TASK NAME / DESCRIPTION</a:t>
            </a:r>
          </a:p>
          <a:p>
            <a:pPr algn="l"/>
            <a:endParaRPr lang="en-US" sz="900" dirty="0">
              <a:solidFill>
                <a:schemeClr val="tx1"/>
              </a:solidFill>
              <a:latin typeface="Century Gothic" panose="020B0502020202020204" pitchFamily="34" charset="0"/>
            </a:endParaRPr>
          </a:p>
          <a:p>
            <a:pPr algn="l"/>
            <a:r>
              <a:rPr lang="en-US" sz="900" dirty="0">
                <a:solidFill>
                  <a:schemeClr val="tx1"/>
                </a:solidFill>
                <a:latin typeface="Century Gothic" panose="020B0502020202020204" pitchFamily="34" charset="0"/>
              </a:rPr>
              <a:t>00/00/0000</a:t>
            </a:r>
          </a:p>
          <a:p>
            <a:pPr algn="l"/>
            <a:endParaRPr lang="en-US" sz="900" dirty="0">
              <a:solidFill>
                <a:schemeClr val="tx1"/>
              </a:solidFill>
              <a:latin typeface="Century Gothic" panose="020B0502020202020204" pitchFamily="34" charset="0"/>
            </a:endParaRPr>
          </a:p>
        </p:txBody>
      </p:sp>
      <p:grpSp>
        <p:nvGrpSpPr>
          <p:cNvPr id="60" name="Group 59">
            <a:extLst>
              <a:ext uri="{FF2B5EF4-FFF2-40B4-BE49-F238E27FC236}">
                <a16:creationId xmlns:a16="http://schemas.microsoft.com/office/drawing/2014/main" id="{DF5177C3-3E80-144B-BD6D-261096392ABF}"/>
              </a:ext>
            </a:extLst>
          </p:cNvPr>
          <p:cNvGrpSpPr/>
          <p:nvPr/>
        </p:nvGrpSpPr>
        <p:grpSpPr>
          <a:xfrm>
            <a:off x="1564492" y="677492"/>
            <a:ext cx="1170518" cy="2837166"/>
            <a:chOff x="1242482" y="409377"/>
            <a:chExt cx="1170518" cy="2837166"/>
          </a:xfrm>
          <a:effectLst/>
        </p:grpSpPr>
        <p:grpSp>
          <p:nvGrpSpPr>
            <p:cNvPr id="91" name="Group 90">
              <a:extLst>
                <a:ext uri="{FF2B5EF4-FFF2-40B4-BE49-F238E27FC236}">
                  <a16:creationId xmlns:a16="http://schemas.microsoft.com/office/drawing/2014/main" id="{3F3615A0-E1BD-1644-949A-C2CD2B2D0193}"/>
                </a:ext>
              </a:extLst>
            </p:cNvPr>
            <p:cNvGrpSpPr/>
            <p:nvPr/>
          </p:nvGrpSpPr>
          <p:grpSpPr>
            <a:xfrm>
              <a:off x="1242482" y="417685"/>
              <a:ext cx="137160" cy="2828858"/>
              <a:chOff x="1242482" y="417685"/>
              <a:chExt cx="137160" cy="2828858"/>
            </a:xfrm>
          </p:grpSpPr>
          <p:cxnSp>
            <p:nvCxnSpPr>
              <p:cNvPr id="94" name="Straight Connector 93">
                <a:extLst>
                  <a:ext uri="{FF2B5EF4-FFF2-40B4-BE49-F238E27FC236}">
                    <a16:creationId xmlns:a16="http://schemas.microsoft.com/office/drawing/2014/main" id="{E83EDE44-BAC2-2842-99BE-160F55886138}"/>
                  </a:ext>
                </a:extLst>
              </p:cNvPr>
              <p:cNvCxnSpPr>
                <a:cxnSpLocks/>
              </p:cNvCxnSpPr>
              <p:nvPr/>
            </p:nvCxnSpPr>
            <p:spPr>
              <a:xfrm>
                <a:off x="1314450" y="417685"/>
                <a:ext cx="0" cy="2757315"/>
              </a:xfrm>
              <a:prstGeom prst="line">
                <a:avLst/>
              </a:prstGeom>
              <a:ln w="44450" cap="rnd">
                <a:gradFill>
                  <a:gsLst>
                    <a:gs pos="0">
                      <a:schemeClr val="accent4"/>
                    </a:gs>
                    <a:gs pos="100000">
                      <a:schemeClr val="accent4">
                        <a:lumMod val="75000"/>
                      </a:schemeClr>
                    </a:gs>
                  </a:gsLst>
                  <a:lin ang="5400000" scaled="1"/>
                </a:gradFill>
                <a:prstDash val="sysDot"/>
                <a:tailEnd type="none" w="lg" len="sm"/>
              </a:ln>
              <a:effectLst/>
            </p:spPr>
            <p:style>
              <a:lnRef idx="2">
                <a:schemeClr val="accent1"/>
              </a:lnRef>
              <a:fillRef idx="0">
                <a:schemeClr val="accent1"/>
              </a:fillRef>
              <a:effectRef idx="1">
                <a:schemeClr val="accent1"/>
              </a:effectRef>
              <a:fontRef idx="minor">
                <a:schemeClr val="tx1"/>
              </a:fontRef>
            </p:style>
          </p:cxnSp>
          <p:sp>
            <p:nvSpPr>
              <p:cNvPr id="95" name="Oval 94">
                <a:extLst>
                  <a:ext uri="{FF2B5EF4-FFF2-40B4-BE49-F238E27FC236}">
                    <a16:creationId xmlns:a16="http://schemas.microsoft.com/office/drawing/2014/main" id="{0EA4DDAA-A9BC-3A45-BD56-53EAD461EA26}"/>
                  </a:ext>
                </a:extLst>
              </p:cNvPr>
              <p:cNvSpPr>
                <a:spLocks noChangeAspect="1"/>
              </p:cNvSpPr>
              <p:nvPr/>
            </p:nvSpPr>
            <p:spPr>
              <a:xfrm>
                <a:off x="1242482" y="3109383"/>
                <a:ext cx="137160" cy="137160"/>
              </a:xfrm>
              <a:prstGeom prst="ellipse">
                <a:avLst/>
              </a:prstGeom>
              <a:solidFill>
                <a:schemeClr val="accent4"/>
              </a:solidFill>
              <a:ln>
                <a:solidFill>
                  <a:schemeClr val="accent4">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grpSp>
        <p:sp>
          <p:nvSpPr>
            <p:cNvPr id="92" name="TextBox 58">
              <a:extLst>
                <a:ext uri="{FF2B5EF4-FFF2-40B4-BE49-F238E27FC236}">
                  <a16:creationId xmlns:a16="http://schemas.microsoft.com/office/drawing/2014/main" id="{E4361353-2DBB-EF44-B8AC-E5D96D5FC7EF}"/>
                </a:ext>
              </a:extLst>
            </p:cNvPr>
            <p:cNvSpPr txBox="1"/>
            <p:nvPr/>
          </p:nvSpPr>
          <p:spPr>
            <a:xfrm>
              <a:off x="1339850" y="409377"/>
              <a:ext cx="1073150" cy="2413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50" dirty="0">
                  <a:latin typeface="Century Gothic" panose="020B0502020202020204" pitchFamily="34" charset="0"/>
                </a:rPr>
                <a:t>MILESTONE</a:t>
              </a:r>
              <a:r>
                <a:rPr lang="en-US" sz="1100" dirty="0">
                  <a:latin typeface="Century Gothic" panose="020B0502020202020204" pitchFamily="34" charset="0"/>
                </a:rPr>
                <a:t> </a:t>
              </a:r>
              <a:r>
                <a:rPr lang="en-US" sz="1200" dirty="0">
                  <a:latin typeface="Century Gothic" panose="020B0502020202020204" pitchFamily="34" charset="0"/>
                </a:rPr>
                <a:t>1</a:t>
              </a:r>
              <a:endParaRPr lang="en-US" sz="1100" dirty="0">
                <a:latin typeface="Century Gothic" panose="020B0502020202020204" pitchFamily="34" charset="0"/>
              </a:endParaRPr>
            </a:p>
          </p:txBody>
        </p:sp>
        <p:sp>
          <p:nvSpPr>
            <p:cNvPr id="93" name="TextBox 60">
              <a:extLst>
                <a:ext uri="{FF2B5EF4-FFF2-40B4-BE49-F238E27FC236}">
                  <a16:creationId xmlns:a16="http://schemas.microsoft.com/office/drawing/2014/main" id="{E71318D8-252E-4D4D-86A7-62DDBB799DC6}"/>
                </a:ext>
              </a:extLst>
            </p:cNvPr>
            <p:cNvSpPr txBox="1"/>
            <p:nvPr/>
          </p:nvSpPr>
          <p:spPr>
            <a:xfrm>
              <a:off x="1339850" y="663377"/>
              <a:ext cx="1073150" cy="22860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MILESTONE NAME / DESCRIPTION</a:t>
              </a:r>
            </a:p>
          </p:txBody>
        </p:sp>
      </p:grpSp>
      <p:grpSp>
        <p:nvGrpSpPr>
          <p:cNvPr id="61" name="Group 60">
            <a:extLst>
              <a:ext uri="{FF2B5EF4-FFF2-40B4-BE49-F238E27FC236}">
                <a16:creationId xmlns:a16="http://schemas.microsoft.com/office/drawing/2014/main" id="{0BBA8CF2-8A7B-4A45-9278-4B2FC593B53C}"/>
              </a:ext>
            </a:extLst>
          </p:cNvPr>
          <p:cNvGrpSpPr/>
          <p:nvPr/>
        </p:nvGrpSpPr>
        <p:grpSpPr>
          <a:xfrm>
            <a:off x="4408838" y="910679"/>
            <a:ext cx="1170517" cy="2601776"/>
            <a:chOff x="3718983" y="644767"/>
            <a:chExt cx="1170517" cy="2601776"/>
          </a:xfrm>
          <a:effectLst/>
        </p:grpSpPr>
        <p:grpSp>
          <p:nvGrpSpPr>
            <p:cNvPr id="74" name="Group 73">
              <a:extLst>
                <a:ext uri="{FF2B5EF4-FFF2-40B4-BE49-F238E27FC236}">
                  <a16:creationId xmlns:a16="http://schemas.microsoft.com/office/drawing/2014/main" id="{CDA03233-1001-B643-9E4C-D7F6A21F6650}"/>
                </a:ext>
              </a:extLst>
            </p:cNvPr>
            <p:cNvGrpSpPr/>
            <p:nvPr/>
          </p:nvGrpSpPr>
          <p:grpSpPr>
            <a:xfrm>
              <a:off x="3718983" y="665580"/>
              <a:ext cx="137160" cy="2580963"/>
              <a:chOff x="3718983" y="665580"/>
              <a:chExt cx="137160" cy="2580963"/>
            </a:xfrm>
          </p:grpSpPr>
          <p:cxnSp>
            <p:nvCxnSpPr>
              <p:cNvPr id="89" name="Straight Connector 88">
                <a:extLst>
                  <a:ext uri="{FF2B5EF4-FFF2-40B4-BE49-F238E27FC236}">
                    <a16:creationId xmlns:a16="http://schemas.microsoft.com/office/drawing/2014/main" id="{DAB382A1-9F13-FB40-8534-138047C06CE4}"/>
                  </a:ext>
                </a:extLst>
              </p:cNvPr>
              <p:cNvCxnSpPr>
                <a:cxnSpLocks/>
              </p:cNvCxnSpPr>
              <p:nvPr/>
            </p:nvCxnSpPr>
            <p:spPr>
              <a:xfrm>
                <a:off x="3790950" y="665580"/>
                <a:ext cx="0" cy="2508009"/>
              </a:xfrm>
              <a:prstGeom prst="line">
                <a:avLst/>
              </a:prstGeom>
              <a:ln w="44450" cap="rnd">
                <a:gradFill>
                  <a:gsLst>
                    <a:gs pos="0">
                      <a:schemeClr val="accent4"/>
                    </a:gs>
                    <a:gs pos="100000">
                      <a:schemeClr val="accent4">
                        <a:lumMod val="75000"/>
                      </a:schemeClr>
                    </a:gs>
                  </a:gsLst>
                  <a:lin ang="5400000" scaled="1"/>
                </a:gradFill>
                <a:prstDash val="sysDot"/>
                <a:tailEnd type="none" w="lg" len="sm"/>
              </a:ln>
              <a:effectLst/>
            </p:spPr>
            <p:style>
              <a:lnRef idx="2">
                <a:schemeClr val="accent1"/>
              </a:lnRef>
              <a:fillRef idx="0">
                <a:schemeClr val="accent1"/>
              </a:fillRef>
              <a:effectRef idx="1">
                <a:schemeClr val="accent1"/>
              </a:effectRef>
              <a:fontRef idx="minor">
                <a:schemeClr val="tx1"/>
              </a:fontRef>
            </p:style>
          </p:cxnSp>
          <p:sp>
            <p:nvSpPr>
              <p:cNvPr id="90" name="Oval 89">
                <a:extLst>
                  <a:ext uri="{FF2B5EF4-FFF2-40B4-BE49-F238E27FC236}">
                    <a16:creationId xmlns:a16="http://schemas.microsoft.com/office/drawing/2014/main" id="{7B2F2480-E5E8-2847-9DCD-CC4CE33313B1}"/>
                  </a:ext>
                </a:extLst>
              </p:cNvPr>
              <p:cNvSpPr>
                <a:spLocks noChangeAspect="1"/>
              </p:cNvSpPr>
              <p:nvPr/>
            </p:nvSpPr>
            <p:spPr>
              <a:xfrm>
                <a:off x="3718983" y="3109383"/>
                <a:ext cx="137160" cy="137160"/>
              </a:xfrm>
              <a:prstGeom prst="ellipse">
                <a:avLst/>
              </a:prstGeom>
              <a:solidFill>
                <a:schemeClr val="accent4"/>
              </a:solidFill>
              <a:ln>
                <a:solidFill>
                  <a:schemeClr val="accent4">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grpSp>
        <p:sp>
          <p:nvSpPr>
            <p:cNvPr id="75" name="TextBox 64">
              <a:extLst>
                <a:ext uri="{FF2B5EF4-FFF2-40B4-BE49-F238E27FC236}">
                  <a16:creationId xmlns:a16="http://schemas.microsoft.com/office/drawing/2014/main" id="{A208A589-9915-DD43-817C-93521338A6BD}"/>
                </a:ext>
              </a:extLst>
            </p:cNvPr>
            <p:cNvSpPr txBox="1"/>
            <p:nvPr/>
          </p:nvSpPr>
          <p:spPr>
            <a:xfrm>
              <a:off x="3816350" y="644767"/>
              <a:ext cx="1073150" cy="2413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50" dirty="0">
                  <a:latin typeface="Century Gothic" panose="020B0502020202020204" pitchFamily="34" charset="0"/>
                </a:rPr>
                <a:t>MILESTONE</a:t>
              </a:r>
              <a:r>
                <a:rPr lang="en-US" sz="1100" dirty="0">
                  <a:latin typeface="Century Gothic" panose="020B0502020202020204" pitchFamily="34" charset="0"/>
                </a:rPr>
                <a:t> </a:t>
              </a:r>
              <a:r>
                <a:rPr lang="en-US" sz="1200" dirty="0">
                  <a:latin typeface="Century Gothic" panose="020B0502020202020204" pitchFamily="34" charset="0"/>
                </a:rPr>
                <a:t>2</a:t>
              </a:r>
              <a:endParaRPr lang="en-US" sz="1100" dirty="0">
                <a:latin typeface="Century Gothic" panose="020B0502020202020204" pitchFamily="34" charset="0"/>
              </a:endParaRPr>
            </a:p>
          </p:txBody>
        </p:sp>
        <p:sp>
          <p:nvSpPr>
            <p:cNvPr id="80" name="TextBox 65">
              <a:extLst>
                <a:ext uri="{FF2B5EF4-FFF2-40B4-BE49-F238E27FC236}">
                  <a16:creationId xmlns:a16="http://schemas.microsoft.com/office/drawing/2014/main" id="{B88C2389-AB41-0041-8B95-E893F10B9C13}"/>
                </a:ext>
              </a:extLst>
            </p:cNvPr>
            <p:cNvSpPr txBox="1"/>
            <p:nvPr/>
          </p:nvSpPr>
          <p:spPr>
            <a:xfrm>
              <a:off x="3816350" y="886067"/>
              <a:ext cx="1073150" cy="22352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MILESTONE NAME / DESCRIPTION</a:t>
              </a:r>
            </a:p>
          </p:txBody>
        </p:sp>
      </p:grpSp>
      <p:grpSp>
        <p:nvGrpSpPr>
          <p:cNvPr id="62" name="Group 61">
            <a:extLst>
              <a:ext uri="{FF2B5EF4-FFF2-40B4-BE49-F238E27FC236}">
                <a16:creationId xmlns:a16="http://schemas.microsoft.com/office/drawing/2014/main" id="{9B3D3CD4-CE38-E94D-94F6-2A183B2DFDE8}"/>
              </a:ext>
            </a:extLst>
          </p:cNvPr>
          <p:cNvGrpSpPr/>
          <p:nvPr/>
        </p:nvGrpSpPr>
        <p:grpSpPr>
          <a:xfrm>
            <a:off x="7255674" y="1036058"/>
            <a:ext cx="1170516" cy="2480310"/>
            <a:chOff x="6196895" y="766233"/>
            <a:chExt cx="1170516" cy="2480310"/>
          </a:xfrm>
          <a:effectLst/>
        </p:grpSpPr>
        <p:grpSp>
          <p:nvGrpSpPr>
            <p:cNvPr id="69" name="Group 68">
              <a:extLst>
                <a:ext uri="{FF2B5EF4-FFF2-40B4-BE49-F238E27FC236}">
                  <a16:creationId xmlns:a16="http://schemas.microsoft.com/office/drawing/2014/main" id="{7CCA3F02-76F5-124F-91DB-CD5AD21744A4}"/>
                </a:ext>
              </a:extLst>
            </p:cNvPr>
            <p:cNvGrpSpPr/>
            <p:nvPr/>
          </p:nvGrpSpPr>
          <p:grpSpPr>
            <a:xfrm>
              <a:off x="6196895" y="842433"/>
              <a:ext cx="137160" cy="2404110"/>
              <a:chOff x="6196895" y="842433"/>
              <a:chExt cx="137160" cy="2404110"/>
            </a:xfrm>
          </p:grpSpPr>
          <p:cxnSp>
            <p:nvCxnSpPr>
              <p:cNvPr id="72" name="Straight Connector 71">
                <a:extLst>
                  <a:ext uri="{FF2B5EF4-FFF2-40B4-BE49-F238E27FC236}">
                    <a16:creationId xmlns:a16="http://schemas.microsoft.com/office/drawing/2014/main" id="{30507649-4BCC-8B4D-A70C-045521A0763D}"/>
                  </a:ext>
                </a:extLst>
              </p:cNvPr>
              <p:cNvCxnSpPr/>
              <p:nvPr/>
            </p:nvCxnSpPr>
            <p:spPr>
              <a:xfrm flipH="1">
                <a:off x="6268861" y="842433"/>
                <a:ext cx="0" cy="2324100"/>
              </a:xfrm>
              <a:prstGeom prst="line">
                <a:avLst/>
              </a:prstGeom>
              <a:ln w="44450" cap="rnd">
                <a:gradFill>
                  <a:gsLst>
                    <a:gs pos="0">
                      <a:schemeClr val="accent4"/>
                    </a:gs>
                    <a:gs pos="100000">
                      <a:schemeClr val="accent4">
                        <a:lumMod val="75000"/>
                      </a:schemeClr>
                    </a:gs>
                  </a:gsLst>
                  <a:lin ang="5400000" scaled="1"/>
                </a:gradFill>
                <a:prstDash val="sysDot"/>
                <a:tailEnd type="none" w="lg" len="sm"/>
              </a:ln>
              <a:effectLst/>
            </p:spPr>
            <p:style>
              <a:lnRef idx="2">
                <a:schemeClr val="accent1"/>
              </a:lnRef>
              <a:fillRef idx="0">
                <a:schemeClr val="accent1"/>
              </a:fillRef>
              <a:effectRef idx="1">
                <a:schemeClr val="accent1"/>
              </a:effectRef>
              <a:fontRef idx="minor">
                <a:schemeClr val="tx1"/>
              </a:fontRef>
            </p:style>
          </p:cxnSp>
          <p:sp>
            <p:nvSpPr>
              <p:cNvPr id="73" name="Oval 72">
                <a:extLst>
                  <a:ext uri="{FF2B5EF4-FFF2-40B4-BE49-F238E27FC236}">
                    <a16:creationId xmlns:a16="http://schemas.microsoft.com/office/drawing/2014/main" id="{8BFF245E-5267-9E43-8641-24EDF56C40E6}"/>
                  </a:ext>
                </a:extLst>
              </p:cNvPr>
              <p:cNvSpPr>
                <a:spLocks noChangeAspect="1"/>
              </p:cNvSpPr>
              <p:nvPr/>
            </p:nvSpPr>
            <p:spPr>
              <a:xfrm>
                <a:off x="6196895" y="3109383"/>
                <a:ext cx="137160" cy="137160"/>
              </a:xfrm>
              <a:prstGeom prst="ellipse">
                <a:avLst/>
              </a:prstGeom>
              <a:solidFill>
                <a:schemeClr val="accent4"/>
              </a:solidFill>
              <a:ln>
                <a:solidFill>
                  <a:schemeClr val="accent4">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grpSp>
        <p:sp>
          <p:nvSpPr>
            <p:cNvPr id="70" name="TextBox 72">
              <a:extLst>
                <a:ext uri="{FF2B5EF4-FFF2-40B4-BE49-F238E27FC236}">
                  <a16:creationId xmlns:a16="http://schemas.microsoft.com/office/drawing/2014/main" id="{38F82011-FED3-D14D-9C21-7673B26E10C8}"/>
                </a:ext>
              </a:extLst>
            </p:cNvPr>
            <p:cNvSpPr txBox="1"/>
            <p:nvPr/>
          </p:nvSpPr>
          <p:spPr>
            <a:xfrm>
              <a:off x="6294261" y="766233"/>
              <a:ext cx="1073150" cy="2413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50" dirty="0">
                  <a:latin typeface="Century Gothic" panose="020B0502020202020204" pitchFamily="34" charset="0"/>
                </a:rPr>
                <a:t>MILESTONE</a:t>
              </a:r>
              <a:r>
                <a:rPr lang="en-US" sz="1100" dirty="0">
                  <a:latin typeface="Century Gothic" panose="020B0502020202020204" pitchFamily="34" charset="0"/>
                </a:rPr>
                <a:t> </a:t>
              </a:r>
              <a:r>
                <a:rPr lang="en-US" sz="1200" dirty="0">
                  <a:latin typeface="Century Gothic" panose="020B0502020202020204" pitchFamily="34" charset="0"/>
                </a:rPr>
                <a:t>3</a:t>
              </a:r>
              <a:endParaRPr lang="en-US" sz="1100" dirty="0">
                <a:latin typeface="Century Gothic" panose="020B0502020202020204" pitchFamily="34" charset="0"/>
              </a:endParaRPr>
            </a:p>
          </p:txBody>
        </p:sp>
        <p:sp>
          <p:nvSpPr>
            <p:cNvPr id="71" name="TextBox 73">
              <a:extLst>
                <a:ext uri="{FF2B5EF4-FFF2-40B4-BE49-F238E27FC236}">
                  <a16:creationId xmlns:a16="http://schemas.microsoft.com/office/drawing/2014/main" id="{D226ABE8-6937-4446-96AD-A9C452A9571A}"/>
                </a:ext>
              </a:extLst>
            </p:cNvPr>
            <p:cNvSpPr txBox="1"/>
            <p:nvPr/>
          </p:nvSpPr>
          <p:spPr>
            <a:xfrm>
              <a:off x="6294261" y="1007533"/>
              <a:ext cx="1073150" cy="187325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MILESTONE NAME / DESCRIPTION</a:t>
              </a:r>
            </a:p>
          </p:txBody>
        </p:sp>
      </p:grpSp>
      <p:grpSp>
        <p:nvGrpSpPr>
          <p:cNvPr id="63" name="Group 62">
            <a:extLst>
              <a:ext uri="{FF2B5EF4-FFF2-40B4-BE49-F238E27FC236}">
                <a16:creationId xmlns:a16="http://schemas.microsoft.com/office/drawing/2014/main" id="{1631DA89-EDD8-B742-809F-3E4388E2037A}"/>
              </a:ext>
            </a:extLst>
          </p:cNvPr>
          <p:cNvGrpSpPr/>
          <p:nvPr/>
        </p:nvGrpSpPr>
        <p:grpSpPr>
          <a:xfrm>
            <a:off x="10088123" y="1374498"/>
            <a:ext cx="1169106" cy="2141643"/>
            <a:chOff x="8673394" y="1104900"/>
            <a:chExt cx="1169106" cy="2141643"/>
          </a:xfrm>
          <a:effectLst/>
        </p:grpSpPr>
        <p:grpSp>
          <p:nvGrpSpPr>
            <p:cNvPr id="64" name="Group 63">
              <a:extLst>
                <a:ext uri="{FF2B5EF4-FFF2-40B4-BE49-F238E27FC236}">
                  <a16:creationId xmlns:a16="http://schemas.microsoft.com/office/drawing/2014/main" id="{61F7B31C-BEAB-A845-8BBE-F39B246B8C7D}"/>
                </a:ext>
              </a:extLst>
            </p:cNvPr>
            <p:cNvGrpSpPr/>
            <p:nvPr/>
          </p:nvGrpSpPr>
          <p:grpSpPr>
            <a:xfrm>
              <a:off x="8673394" y="1168400"/>
              <a:ext cx="137160" cy="2078143"/>
              <a:chOff x="8673394" y="1168400"/>
              <a:chExt cx="137160" cy="2078143"/>
            </a:xfrm>
          </p:grpSpPr>
          <p:cxnSp>
            <p:nvCxnSpPr>
              <p:cNvPr id="67" name="Straight Connector 66">
                <a:extLst>
                  <a:ext uri="{FF2B5EF4-FFF2-40B4-BE49-F238E27FC236}">
                    <a16:creationId xmlns:a16="http://schemas.microsoft.com/office/drawing/2014/main" id="{B939525F-7AF1-7E44-A5C6-97D0B528FA5F}"/>
                  </a:ext>
                </a:extLst>
              </p:cNvPr>
              <p:cNvCxnSpPr/>
              <p:nvPr/>
            </p:nvCxnSpPr>
            <p:spPr>
              <a:xfrm flipH="1">
                <a:off x="8743950" y="1168400"/>
                <a:ext cx="0" cy="2006600"/>
              </a:xfrm>
              <a:prstGeom prst="line">
                <a:avLst/>
              </a:prstGeom>
              <a:ln w="44450" cap="rnd">
                <a:gradFill>
                  <a:gsLst>
                    <a:gs pos="0">
                      <a:schemeClr val="accent4"/>
                    </a:gs>
                    <a:gs pos="100000">
                      <a:schemeClr val="accent4">
                        <a:lumMod val="75000"/>
                      </a:schemeClr>
                    </a:gs>
                  </a:gsLst>
                  <a:lin ang="5400000" scaled="1"/>
                </a:gradFill>
                <a:prstDash val="sysDot"/>
                <a:tailEnd type="none" w="lg" len="sm"/>
              </a:ln>
              <a:effectLst/>
            </p:spPr>
            <p:style>
              <a:lnRef idx="2">
                <a:schemeClr val="accent1"/>
              </a:lnRef>
              <a:fillRef idx="0">
                <a:schemeClr val="accent1"/>
              </a:fillRef>
              <a:effectRef idx="1">
                <a:schemeClr val="accent1"/>
              </a:effectRef>
              <a:fontRef idx="minor">
                <a:schemeClr val="tx1"/>
              </a:fontRef>
            </p:style>
          </p:cxnSp>
          <p:sp>
            <p:nvSpPr>
              <p:cNvPr id="68" name="Oval 67">
                <a:extLst>
                  <a:ext uri="{FF2B5EF4-FFF2-40B4-BE49-F238E27FC236}">
                    <a16:creationId xmlns:a16="http://schemas.microsoft.com/office/drawing/2014/main" id="{96DEB5AE-87C4-8445-B567-71DF596F8489}"/>
                  </a:ext>
                </a:extLst>
              </p:cNvPr>
              <p:cNvSpPr>
                <a:spLocks noChangeAspect="1"/>
              </p:cNvSpPr>
              <p:nvPr/>
            </p:nvSpPr>
            <p:spPr>
              <a:xfrm>
                <a:off x="8673394" y="3109383"/>
                <a:ext cx="137160" cy="137160"/>
              </a:xfrm>
              <a:prstGeom prst="ellipse">
                <a:avLst/>
              </a:prstGeom>
              <a:solidFill>
                <a:schemeClr val="accent4"/>
              </a:solidFill>
              <a:ln>
                <a:solidFill>
                  <a:schemeClr val="accent4">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grpSp>
        <p:sp>
          <p:nvSpPr>
            <p:cNvPr id="65" name="TextBox 78">
              <a:extLst>
                <a:ext uri="{FF2B5EF4-FFF2-40B4-BE49-F238E27FC236}">
                  <a16:creationId xmlns:a16="http://schemas.microsoft.com/office/drawing/2014/main" id="{11021D5D-0428-EE40-A7E5-52348313B6B4}"/>
                </a:ext>
              </a:extLst>
            </p:cNvPr>
            <p:cNvSpPr txBox="1"/>
            <p:nvPr/>
          </p:nvSpPr>
          <p:spPr>
            <a:xfrm>
              <a:off x="8769350" y="1104900"/>
              <a:ext cx="1073150" cy="2413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50" dirty="0">
                  <a:latin typeface="Century Gothic" panose="020B0502020202020204" pitchFamily="34" charset="0"/>
                </a:rPr>
                <a:t>MILESTONE</a:t>
              </a:r>
              <a:r>
                <a:rPr lang="en-US" sz="1100" dirty="0">
                  <a:latin typeface="Century Gothic" panose="020B0502020202020204" pitchFamily="34" charset="0"/>
                </a:rPr>
                <a:t> </a:t>
              </a:r>
              <a:r>
                <a:rPr lang="en-US" sz="1200" dirty="0">
                  <a:latin typeface="Century Gothic" panose="020B0502020202020204" pitchFamily="34" charset="0"/>
                </a:rPr>
                <a:t>4</a:t>
              </a:r>
              <a:endParaRPr lang="en-US" sz="1100" dirty="0">
                <a:latin typeface="Century Gothic" panose="020B0502020202020204" pitchFamily="34" charset="0"/>
              </a:endParaRPr>
            </a:p>
          </p:txBody>
        </p:sp>
        <p:sp>
          <p:nvSpPr>
            <p:cNvPr id="66" name="TextBox 79">
              <a:extLst>
                <a:ext uri="{FF2B5EF4-FFF2-40B4-BE49-F238E27FC236}">
                  <a16:creationId xmlns:a16="http://schemas.microsoft.com/office/drawing/2014/main" id="{4D0CE24C-9901-C847-8867-76BE80498521}"/>
                </a:ext>
              </a:extLst>
            </p:cNvPr>
            <p:cNvSpPr txBox="1"/>
            <p:nvPr/>
          </p:nvSpPr>
          <p:spPr>
            <a:xfrm>
              <a:off x="8769350" y="1346200"/>
              <a:ext cx="1073150" cy="158115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MILESTONE NAME / DESCRIPTION</a:t>
              </a:r>
            </a:p>
          </p:txBody>
        </p:sp>
      </p:grpSp>
    </p:spTree>
    <p:extLst>
      <p:ext uri="{BB962C8B-B14F-4D97-AF65-F5344CB8AC3E}">
        <p14:creationId xmlns:p14="http://schemas.microsoft.com/office/powerpoint/2010/main" val="15216966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gs>
            <a:gs pos="100000">
              <a:schemeClr val="bg1">
                <a:lumMod val="95000"/>
              </a:schemeClr>
            </a:gs>
          </a:gsLst>
          <a:lin ang="13500000" scaled="1"/>
          <a:tileRect/>
        </a:gra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Multi-Stage-Timeline-with-Milestones-Template_PowerPoint" id="{A1C2DFC8-054B-794B-B482-D7C962D24EC2}" vid="{8AA75F94-C8E8-0843-9C7B-93447E5B3F3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IC-Multi-Stage-Timeline-with-Milestones-Template_PowerPoint</Template>
  <TotalTime>1</TotalTime>
  <Words>194</Words>
  <Application>Microsoft Office PowerPoint</Application>
  <PresentationFormat>Широкоэкранный</PresentationFormat>
  <Paragraphs>54</Paragraphs>
  <Slides>2</Slides>
  <Notes>2</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vt:i4>
      </vt:variant>
    </vt:vector>
  </HeadingPairs>
  <TitlesOfParts>
    <vt:vector size="7" baseType="lpstr">
      <vt:lpstr>Arial</vt:lpstr>
      <vt:lpstr>Calibri</vt:lpstr>
      <vt:lpstr>Calibri Light</vt:lpstr>
      <vt:lpstr>Century Gothic</vt:lpstr>
      <vt:lpstr>Тема Office</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Alexandra Ragazhinskaya</dc:creator>
  <cp:lastModifiedBy>Alexandra Ragazhinskaya</cp:lastModifiedBy>
  <cp:revision>1</cp:revision>
  <dcterms:created xsi:type="dcterms:W3CDTF">2020-01-06T19:59:09Z</dcterms:created>
  <dcterms:modified xsi:type="dcterms:W3CDTF">2020-01-06T20:00:15Z</dcterms:modified>
</cp:coreProperties>
</file>