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
  </p:notesMasterIdLst>
  <p:sldIdLst>
    <p:sldId id="258" r:id="rId2"/>
    <p:sldId id="309" r:id="rId3"/>
    <p:sldId id="360" r:id="rId4"/>
    <p:sldId id="361" r:id="rId5"/>
    <p:sldId id="362" r:id="rId6"/>
    <p:sldId id="29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B6B6"/>
    <a:srgbClr val="F0897B"/>
    <a:srgbClr val="F0CFD1"/>
    <a:srgbClr val="EAEEF3"/>
    <a:srgbClr val="00BD32"/>
    <a:srgbClr val="E3EAF6"/>
    <a:srgbClr val="5B7191"/>
    <a:srgbClr val="CDD5DD"/>
    <a:srgbClr val="74859B"/>
    <a:srgbClr val="C4D2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86447"/>
  </p:normalViewPr>
  <p:slideViewPr>
    <p:cSldViewPr snapToGrid="0" snapToObjects="1">
      <p:cViewPr varScale="1">
        <p:scale>
          <a:sx n="40" d="100"/>
          <a:sy n="40" d="100"/>
        </p:scale>
        <p:origin x="108" y="32"/>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6.xml"/><Relationship Id="rId5" Type="http://schemas.openxmlformats.org/officeDocument/2006/relationships/slide" Target="slides/slide5.xml"/><Relationship Id="rId4"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4/20/2020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a:t>
            </a:fld>
            <a:endParaRPr lang="en-US" dirty="0"/>
          </a:p>
        </p:txBody>
      </p:sp>
    </p:spTree>
    <p:extLst>
      <p:ext uri="{BB962C8B-B14F-4D97-AF65-F5344CB8AC3E}">
        <p14:creationId xmlns:p14="http://schemas.microsoft.com/office/powerpoint/2010/main" val="2722494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2</a:t>
            </a:fld>
            <a:endParaRPr lang="en-US" dirty="0"/>
          </a:p>
        </p:txBody>
      </p:sp>
    </p:spTree>
    <p:extLst>
      <p:ext uri="{BB962C8B-B14F-4D97-AF65-F5344CB8AC3E}">
        <p14:creationId xmlns:p14="http://schemas.microsoft.com/office/powerpoint/2010/main" val="1615602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427829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4</a:t>
            </a:fld>
            <a:endParaRPr lang="en-US" dirty="0"/>
          </a:p>
        </p:txBody>
      </p:sp>
    </p:spTree>
    <p:extLst>
      <p:ext uri="{BB962C8B-B14F-4D97-AF65-F5344CB8AC3E}">
        <p14:creationId xmlns:p14="http://schemas.microsoft.com/office/powerpoint/2010/main" val="1609271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5</a:t>
            </a:fld>
            <a:endParaRPr lang="en-US" dirty="0"/>
          </a:p>
        </p:txBody>
      </p:sp>
    </p:spTree>
    <p:extLst>
      <p:ext uri="{BB962C8B-B14F-4D97-AF65-F5344CB8AC3E}">
        <p14:creationId xmlns:p14="http://schemas.microsoft.com/office/powerpoint/2010/main" val="15641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6</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Date Placeholder 3"/>
          <p:cNvSpPr>
            <a:spLocks noGrp="1"/>
          </p:cNvSpPr>
          <p:nvPr>
            <p:ph type="dt" sz="half" idx="10"/>
          </p:nvPr>
        </p:nvSpPr>
        <p:spPr/>
        <p:txBody>
          <a:bodyPr/>
          <a:lstStyle/>
          <a:p>
            <a:fld id="{7381E756-E947-FD4A-8A23-D2C983A1A8BD}" type="datetimeFigureOut">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381E756-E947-FD4A-8A23-D2C983A1A8BD}" type="datetimeFigureOut">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381E756-E947-FD4A-8A23-D2C983A1A8BD}" type="datetimeFigureOut">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381E756-E947-FD4A-8A23-D2C983A1A8BD}" type="datetimeFigureOut">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81E756-E947-FD4A-8A23-D2C983A1A8BD}" type="datetimeFigureOut">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7381E756-E947-FD4A-8A23-D2C983A1A8BD}" type="datetimeFigureOut">
              <a:rPr lang="en-US" smtClean="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7381E756-E947-FD4A-8A23-D2C983A1A8BD}" type="datetimeFigureOut">
              <a:rPr lang="en-US" smtClean="0"/>
              <a:t>4/20/2020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7381E756-E947-FD4A-8A23-D2C983A1A8BD}" type="datetimeFigureOut">
              <a:rPr lang="en-US" smtClean="0"/>
              <a:t>4/20/2020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4/20/2020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381E756-E947-FD4A-8A23-D2C983A1A8BD}" type="datetimeFigureOut">
              <a:rPr lang="en-US" smtClean="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381E756-E947-FD4A-8A23-D2C983A1A8BD}" type="datetimeFigureOut">
              <a:rPr lang="en-US" smtClean="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alpha val="40000"/>
              </a:schemeClr>
            </a:gs>
            <a:gs pos="100000">
              <a:schemeClr val="bg1">
                <a:lumMod val="75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4/20/2020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bit.ly/3cKbAJB"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1.png"/><Relationship Id="rId7"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tiff"/><Relationship Id="rId5" Type="http://schemas.openxmlformats.org/officeDocument/2006/relationships/image" Target="../media/image7.tiff"/><Relationship Id="rId10" Type="http://schemas.openxmlformats.org/officeDocument/2006/relationships/image" Target="../media/image12.tiff"/><Relationship Id="rId4" Type="http://schemas.openxmlformats.org/officeDocument/2006/relationships/image" Target="../media/image6.tiff"/><Relationship Id="rId9" Type="http://schemas.openxmlformats.org/officeDocument/2006/relationships/image" Target="../media/image11.tif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6" name="Picture 5">
            <a:hlinkClick r:id="rId4"/>
            <a:extLst>
              <a:ext uri="{FF2B5EF4-FFF2-40B4-BE49-F238E27FC236}">
                <a16:creationId xmlns:a16="http://schemas.microsoft.com/office/drawing/2014/main" id="{011ABEA2-A0A4-2545-BC5F-D7F8CEFC99DC}"/>
              </a:ext>
            </a:extLst>
          </p:cNvPr>
          <p:cNvPicPr>
            <a:picLocks noChangeAspect="1"/>
          </p:cNvPicPr>
          <p:nvPr/>
        </p:nvPicPr>
        <p:blipFill>
          <a:blip r:embed="rId5"/>
          <a:stretch>
            <a:fillRect/>
          </a:stretch>
        </p:blipFill>
        <p:spPr>
          <a:xfrm>
            <a:off x="8299865" y="307317"/>
            <a:ext cx="3657600" cy="507585"/>
          </a:xfrm>
          <a:prstGeom prst="rect">
            <a:avLst/>
          </a:prstGeom>
        </p:spPr>
      </p:pic>
      <p:sp>
        <p:nvSpPr>
          <p:cNvPr id="11" name="TextBox 10">
            <a:extLst>
              <a:ext uri="{FF2B5EF4-FFF2-40B4-BE49-F238E27FC236}">
                <a16:creationId xmlns:a16="http://schemas.microsoft.com/office/drawing/2014/main" id="{D25B69A5-3B0C-C540-8CC8-9794435EA004}"/>
              </a:ext>
            </a:extLst>
          </p:cNvPr>
          <p:cNvSpPr txBox="1"/>
          <p:nvPr/>
        </p:nvSpPr>
        <p:spPr>
          <a:xfrm>
            <a:off x="552992" y="1626589"/>
            <a:ext cx="11221474" cy="1754326"/>
          </a:xfrm>
          <a:prstGeom prst="rect">
            <a:avLst/>
          </a:prstGeom>
          <a:noFill/>
        </p:spPr>
        <p:txBody>
          <a:bodyPr wrap="square" rtlCol="0">
            <a:spAutoFit/>
          </a:bodyPr>
          <a:lstStyle/>
          <a:p>
            <a:r>
              <a:rPr lang="en-US" sz="5400" dirty="0">
                <a:latin typeface="Century Gothic" panose="020B0502020202020204" pitchFamily="34" charset="0"/>
              </a:rPr>
              <a:t>REMOTE TEAM DIGITAL SCRAPBOOK</a:t>
            </a:r>
          </a:p>
        </p:txBody>
      </p:sp>
      <p:sp>
        <p:nvSpPr>
          <p:cNvPr id="9" name="TextBox 8">
            <a:extLst>
              <a:ext uri="{FF2B5EF4-FFF2-40B4-BE49-F238E27FC236}">
                <a16:creationId xmlns:a16="http://schemas.microsoft.com/office/drawing/2014/main" id="{BE98E647-E4C9-4B4B-888B-2F662C468983}"/>
              </a:ext>
            </a:extLst>
          </p:cNvPr>
          <p:cNvSpPr txBox="1"/>
          <p:nvPr/>
        </p:nvSpPr>
        <p:spPr>
          <a:xfrm>
            <a:off x="552992" y="4089086"/>
            <a:ext cx="8138087" cy="646331"/>
          </a:xfrm>
          <a:prstGeom prst="rect">
            <a:avLst/>
          </a:prstGeom>
          <a:noFill/>
        </p:spPr>
        <p:txBody>
          <a:bodyPr wrap="square" rtlCol="0">
            <a:spAutoFit/>
          </a:bodyPr>
          <a:lstStyle/>
          <a:p>
            <a:r>
              <a:rPr lang="en-US" sz="3600" dirty="0">
                <a:solidFill>
                  <a:schemeClr val="tx2">
                    <a:lumMod val="50000"/>
                  </a:schemeClr>
                </a:solidFill>
                <a:latin typeface="Century Gothic" panose="020B0502020202020204" pitchFamily="34" charset="0"/>
              </a:rPr>
              <a:t>Team Name</a:t>
            </a:r>
          </a:p>
        </p:txBody>
      </p:sp>
      <p:grpSp>
        <p:nvGrpSpPr>
          <p:cNvPr id="14" name="Group 13">
            <a:extLst>
              <a:ext uri="{FF2B5EF4-FFF2-40B4-BE49-F238E27FC236}">
                <a16:creationId xmlns:a16="http://schemas.microsoft.com/office/drawing/2014/main" id="{273E4A99-8E98-9C49-BEA2-1DA828E7F9B3}"/>
              </a:ext>
            </a:extLst>
          </p:cNvPr>
          <p:cNvGrpSpPr/>
          <p:nvPr/>
        </p:nvGrpSpPr>
        <p:grpSpPr>
          <a:xfrm>
            <a:off x="8691080" y="2406242"/>
            <a:ext cx="2932884" cy="2890404"/>
            <a:chOff x="415636" y="923060"/>
            <a:chExt cx="2932884" cy="2890404"/>
          </a:xfrm>
        </p:grpSpPr>
        <p:sp>
          <p:nvSpPr>
            <p:cNvPr id="15" name="Oval 14">
              <a:extLst>
                <a:ext uri="{FF2B5EF4-FFF2-40B4-BE49-F238E27FC236}">
                  <a16:creationId xmlns:a16="http://schemas.microsoft.com/office/drawing/2014/main" id="{BFDED863-2973-1644-9532-648285F6B0E9}"/>
                </a:ext>
              </a:extLst>
            </p:cNvPr>
            <p:cNvSpPr/>
            <p:nvPr/>
          </p:nvSpPr>
          <p:spPr>
            <a:xfrm>
              <a:off x="415636" y="923060"/>
              <a:ext cx="2932884" cy="28904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5-Point Star 15">
              <a:extLst>
                <a:ext uri="{FF2B5EF4-FFF2-40B4-BE49-F238E27FC236}">
                  <a16:creationId xmlns:a16="http://schemas.microsoft.com/office/drawing/2014/main" id="{8A17C04B-3B6F-B640-8C13-8A28DEB19342}"/>
                </a:ext>
              </a:extLst>
            </p:cNvPr>
            <p:cNvSpPr/>
            <p:nvPr/>
          </p:nvSpPr>
          <p:spPr>
            <a:xfrm>
              <a:off x="666342" y="1048616"/>
              <a:ext cx="2431473" cy="2431473"/>
            </a:xfrm>
            <a:prstGeom prst="star5">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9EA10552-11D4-8049-A191-37D70CB0C373}"/>
                </a:ext>
              </a:extLst>
            </p:cNvPr>
            <p:cNvSpPr txBox="1"/>
            <p:nvPr/>
          </p:nvSpPr>
          <p:spPr>
            <a:xfrm>
              <a:off x="666341" y="1644986"/>
              <a:ext cx="2431473" cy="1446550"/>
            </a:xfrm>
            <a:prstGeom prst="rect">
              <a:avLst/>
            </a:prstGeom>
            <a:noFill/>
          </p:spPr>
          <p:txBody>
            <a:bodyPr wrap="square" rtlCol="0">
              <a:spAutoFit/>
            </a:bodyPr>
            <a:lstStyle/>
            <a:p>
              <a:pPr algn="ctr"/>
              <a:r>
                <a:rPr lang="en-US" sz="4400" b="1" dirty="0">
                  <a:solidFill>
                    <a:schemeClr val="bg1"/>
                  </a:solidFill>
                  <a:latin typeface="Century Gothic" panose="020B0502020202020204" pitchFamily="34" charset="0"/>
                </a:rPr>
                <a:t>YOUR</a:t>
              </a:r>
            </a:p>
            <a:p>
              <a:pPr algn="ctr"/>
              <a:r>
                <a:rPr lang="en-US" sz="4400" b="1" dirty="0">
                  <a:solidFill>
                    <a:schemeClr val="bg1"/>
                  </a:solidFill>
                  <a:latin typeface="Century Gothic" panose="020B0502020202020204" pitchFamily="34" charset="0"/>
                </a:rPr>
                <a:t>LOGO</a:t>
              </a:r>
            </a:p>
          </p:txBody>
        </p:sp>
      </p:grpSp>
    </p:spTree>
    <p:extLst>
      <p:ext uri="{BB962C8B-B14F-4D97-AF65-F5344CB8AC3E}">
        <p14:creationId xmlns:p14="http://schemas.microsoft.com/office/powerpoint/2010/main" val="1750150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A4AC96-CC51-0F4F-A297-0069611C1DB2}"/>
              </a:ext>
            </a:extLst>
          </p:cNvPr>
          <p:cNvSpPr txBox="1"/>
          <p:nvPr/>
        </p:nvSpPr>
        <p:spPr>
          <a:xfrm>
            <a:off x="359764" y="284813"/>
            <a:ext cx="3192905" cy="2308324"/>
          </a:xfrm>
          <a:prstGeom prst="rect">
            <a:avLst/>
          </a:prstGeom>
          <a:noFill/>
        </p:spPr>
        <p:txBody>
          <a:bodyPr wrap="square" rtlCol="0">
            <a:spAutoFit/>
          </a:bodyPr>
          <a:lstStyle/>
          <a:p>
            <a:r>
              <a:rPr lang="en-US" sz="4800" dirty="0">
                <a:latin typeface="Century Gothic" panose="020B0502020202020204" pitchFamily="34" charset="0"/>
              </a:rPr>
              <a:t>Marketing Team Highlights</a:t>
            </a:r>
          </a:p>
        </p:txBody>
      </p:sp>
      <p:pic>
        <p:nvPicPr>
          <p:cNvPr id="4" name="Picture 3">
            <a:extLst>
              <a:ext uri="{FF2B5EF4-FFF2-40B4-BE49-F238E27FC236}">
                <a16:creationId xmlns:a16="http://schemas.microsoft.com/office/drawing/2014/main" id="{EC11112E-CDE8-4A4A-BB3D-241C450EEB27}"/>
              </a:ext>
            </a:extLst>
          </p:cNvPr>
          <p:cNvPicPr>
            <a:picLocks noChangeAspect="1"/>
          </p:cNvPicPr>
          <p:nvPr/>
        </p:nvPicPr>
        <p:blipFill>
          <a:blip r:embed="rId4"/>
          <a:stretch>
            <a:fillRect/>
          </a:stretch>
        </p:blipFill>
        <p:spPr>
          <a:xfrm>
            <a:off x="5678205" y="576012"/>
            <a:ext cx="3492500" cy="2324100"/>
          </a:xfrm>
          <a:prstGeom prst="rect">
            <a:avLst/>
          </a:prstGeom>
        </p:spPr>
      </p:pic>
      <p:sp>
        <p:nvSpPr>
          <p:cNvPr id="9" name="TextBox 8">
            <a:extLst>
              <a:ext uri="{FF2B5EF4-FFF2-40B4-BE49-F238E27FC236}">
                <a16:creationId xmlns:a16="http://schemas.microsoft.com/office/drawing/2014/main" id="{435D99AD-E0E1-C94D-8C0B-9BADE6CA41D7}"/>
              </a:ext>
            </a:extLst>
          </p:cNvPr>
          <p:cNvSpPr txBox="1"/>
          <p:nvPr/>
        </p:nvSpPr>
        <p:spPr>
          <a:xfrm>
            <a:off x="376832" y="5188192"/>
            <a:ext cx="3192905" cy="1384995"/>
          </a:xfrm>
          <a:prstGeom prst="rect">
            <a:avLst/>
          </a:prstGeom>
          <a:noFill/>
        </p:spPr>
        <p:txBody>
          <a:bodyPr wrap="square" rtlCol="0">
            <a:spAutoFit/>
          </a:bodyPr>
          <a:lstStyle/>
          <a:p>
            <a:r>
              <a:rPr lang="en-US" sz="2800" dirty="0">
                <a:latin typeface="Century Gothic" panose="020B0502020202020204" pitchFamily="34" charset="0"/>
              </a:rPr>
              <a:t>85k Likes Received as of January 28</a:t>
            </a:r>
            <a:r>
              <a:rPr lang="en-US" sz="2800" baseline="30000" dirty="0">
                <a:latin typeface="Century Gothic" panose="020B0502020202020204" pitchFamily="34" charset="0"/>
              </a:rPr>
              <a:t>th</a:t>
            </a:r>
            <a:r>
              <a:rPr lang="en-US" sz="2800" dirty="0">
                <a:latin typeface="Century Gothic" panose="020B0502020202020204" pitchFamily="34" charset="0"/>
              </a:rPr>
              <a:t>!</a:t>
            </a:r>
          </a:p>
        </p:txBody>
      </p:sp>
      <p:pic>
        <p:nvPicPr>
          <p:cNvPr id="10" name="Picture 9">
            <a:extLst>
              <a:ext uri="{FF2B5EF4-FFF2-40B4-BE49-F238E27FC236}">
                <a16:creationId xmlns:a16="http://schemas.microsoft.com/office/drawing/2014/main" id="{6953BA7B-7639-EA43-8387-B2A31F058405}"/>
              </a:ext>
            </a:extLst>
          </p:cNvPr>
          <p:cNvPicPr>
            <a:picLocks noChangeAspect="1"/>
          </p:cNvPicPr>
          <p:nvPr/>
        </p:nvPicPr>
        <p:blipFill>
          <a:blip r:embed="rId5"/>
          <a:stretch>
            <a:fillRect/>
          </a:stretch>
        </p:blipFill>
        <p:spPr>
          <a:xfrm>
            <a:off x="376832" y="2880977"/>
            <a:ext cx="3026574" cy="2299881"/>
          </a:xfrm>
          <a:prstGeom prst="rect">
            <a:avLst/>
          </a:prstGeom>
        </p:spPr>
      </p:pic>
      <p:pic>
        <p:nvPicPr>
          <p:cNvPr id="12" name="Picture 11">
            <a:extLst>
              <a:ext uri="{FF2B5EF4-FFF2-40B4-BE49-F238E27FC236}">
                <a16:creationId xmlns:a16="http://schemas.microsoft.com/office/drawing/2014/main" id="{793BFEE1-EE30-3E45-BDE1-C617EA6CD2DD}"/>
              </a:ext>
            </a:extLst>
          </p:cNvPr>
          <p:cNvPicPr>
            <a:picLocks noChangeAspect="1"/>
          </p:cNvPicPr>
          <p:nvPr/>
        </p:nvPicPr>
        <p:blipFill>
          <a:blip r:embed="rId6"/>
          <a:stretch>
            <a:fillRect/>
          </a:stretch>
        </p:blipFill>
        <p:spPr>
          <a:xfrm>
            <a:off x="4280208" y="3146498"/>
            <a:ext cx="5504721" cy="3426689"/>
          </a:xfrm>
          <a:prstGeom prst="rect">
            <a:avLst/>
          </a:prstGeom>
        </p:spPr>
      </p:pic>
      <p:sp>
        <p:nvSpPr>
          <p:cNvPr id="13" name="TextBox 12">
            <a:extLst>
              <a:ext uri="{FF2B5EF4-FFF2-40B4-BE49-F238E27FC236}">
                <a16:creationId xmlns:a16="http://schemas.microsoft.com/office/drawing/2014/main" id="{D9CE9FDD-B9D9-7D46-B637-235A66E48F9E}"/>
              </a:ext>
            </a:extLst>
          </p:cNvPr>
          <p:cNvSpPr txBox="1"/>
          <p:nvPr/>
        </p:nvSpPr>
        <p:spPr>
          <a:xfrm>
            <a:off x="9784929" y="4326418"/>
            <a:ext cx="2030239" cy="2246769"/>
          </a:xfrm>
          <a:prstGeom prst="rect">
            <a:avLst/>
          </a:prstGeom>
          <a:noFill/>
        </p:spPr>
        <p:txBody>
          <a:bodyPr wrap="square" rtlCol="0">
            <a:spAutoFit/>
          </a:bodyPr>
          <a:lstStyle/>
          <a:p>
            <a:r>
              <a:rPr lang="en-US" sz="2800" dirty="0">
                <a:latin typeface="Century Gothic" panose="020B0502020202020204" pitchFamily="34" charset="0"/>
              </a:rPr>
              <a:t>Post Shared 10k times as of March 3</a:t>
            </a:r>
            <a:r>
              <a:rPr lang="en-US" sz="2800" baseline="30000" dirty="0">
                <a:latin typeface="Century Gothic" panose="020B0502020202020204" pitchFamily="34" charset="0"/>
              </a:rPr>
              <a:t>rd</a:t>
            </a:r>
            <a:r>
              <a:rPr lang="en-US" sz="2800" dirty="0">
                <a:latin typeface="Century Gothic" panose="020B0502020202020204" pitchFamily="34" charset="0"/>
              </a:rPr>
              <a:t>!</a:t>
            </a:r>
          </a:p>
        </p:txBody>
      </p:sp>
    </p:spTree>
    <p:extLst>
      <p:ext uri="{BB962C8B-B14F-4D97-AF65-F5344CB8AC3E}">
        <p14:creationId xmlns:p14="http://schemas.microsoft.com/office/powerpoint/2010/main" val="1599595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8AD5F79-8087-FE4D-AC2E-68ACD81FF888}"/>
              </a:ext>
            </a:extLst>
          </p:cNvPr>
          <p:cNvPicPr>
            <a:picLocks noChangeAspect="1"/>
          </p:cNvPicPr>
          <p:nvPr/>
        </p:nvPicPr>
        <p:blipFill>
          <a:blip r:embed="rId4"/>
          <a:stretch>
            <a:fillRect/>
          </a:stretch>
        </p:blipFill>
        <p:spPr>
          <a:xfrm>
            <a:off x="4836412" y="126975"/>
            <a:ext cx="2688336" cy="2133600"/>
          </a:xfrm>
          <a:prstGeom prst="rect">
            <a:avLst/>
          </a:prstGeom>
        </p:spPr>
      </p:pic>
      <p:pic>
        <p:nvPicPr>
          <p:cNvPr id="8" name="Picture 7">
            <a:extLst>
              <a:ext uri="{FF2B5EF4-FFF2-40B4-BE49-F238E27FC236}">
                <a16:creationId xmlns:a16="http://schemas.microsoft.com/office/drawing/2014/main" id="{9F35E658-F739-B948-B2D1-130AEE160BE5}"/>
              </a:ext>
            </a:extLst>
          </p:cNvPr>
          <p:cNvPicPr>
            <a:picLocks noChangeAspect="1"/>
          </p:cNvPicPr>
          <p:nvPr/>
        </p:nvPicPr>
        <p:blipFill>
          <a:blip r:embed="rId5"/>
          <a:stretch>
            <a:fillRect/>
          </a:stretch>
        </p:blipFill>
        <p:spPr>
          <a:xfrm>
            <a:off x="8356288" y="3740047"/>
            <a:ext cx="3289300" cy="2463800"/>
          </a:xfrm>
          <a:prstGeom prst="rect">
            <a:avLst/>
          </a:prstGeom>
        </p:spPr>
      </p:pic>
      <p:pic>
        <p:nvPicPr>
          <p:cNvPr id="7" name="Picture 6">
            <a:extLst>
              <a:ext uri="{FF2B5EF4-FFF2-40B4-BE49-F238E27FC236}">
                <a16:creationId xmlns:a16="http://schemas.microsoft.com/office/drawing/2014/main" id="{17A9D355-1F42-DC4F-84F4-306C10C4D7AC}"/>
              </a:ext>
            </a:extLst>
          </p:cNvPr>
          <p:cNvPicPr>
            <a:picLocks noChangeAspect="1"/>
          </p:cNvPicPr>
          <p:nvPr/>
        </p:nvPicPr>
        <p:blipFill>
          <a:blip r:embed="rId6"/>
          <a:stretch>
            <a:fillRect/>
          </a:stretch>
        </p:blipFill>
        <p:spPr>
          <a:xfrm>
            <a:off x="2868118" y="4158700"/>
            <a:ext cx="3810000" cy="2133600"/>
          </a:xfrm>
          <a:prstGeom prst="rect">
            <a:avLst/>
          </a:prstGeom>
        </p:spPr>
      </p:pic>
      <p:pic>
        <p:nvPicPr>
          <p:cNvPr id="5" name="Picture 4">
            <a:extLst>
              <a:ext uri="{FF2B5EF4-FFF2-40B4-BE49-F238E27FC236}">
                <a16:creationId xmlns:a16="http://schemas.microsoft.com/office/drawing/2014/main" id="{7E010217-0F53-3742-BBB2-F5E0151CDE4E}"/>
              </a:ext>
            </a:extLst>
          </p:cNvPr>
          <p:cNvPicPr>
            <a:picLocks noChangeAspect="1"/>
          </p:cNvPicPr>
          <p:nvPr/>
        </p:nvPicPr>
        <p:blipFill>
          <a:blip r:embed="rId7"/>
          <a:stretch>
            <a:fillRect/>
          </a:stretch>
        </p:blipFill>
        <p:spPr>
          <a:xfrm>
            <a:off x="7355589" y="3429000"/>
            <a:ext cx="1968293" cy="2962691"/>
          </a:xfrm>
          <a:prstGeom prst="rect">
            <a:avLst/>
          </a:prstGeom>
        </p:spPr>
      </p:pic>
      <p:sp>
        <p:nvSpPr>
          <p:cNvPr id="2" name="TextBox 1">
            <a:extLst>
              <a:ext uri="{FF2B5EF4-FFF2-40B4-BE49-F238E27FC236}">
                <a16:creationId xmlns:a16="http://schemas.microsoft.com/office/drawing/2014/main" id="{49A4AC96-CC51-0F4F-A297-0069611C1DB2}"/>
              </a:ext>
            </a:extLst>
          </p:cNvPr>
          <p:cNvSpPr txBox="1"/>
          <p:nvPr/>
        </p:nvSpPr>
        <p:spPr>
          <a:xfrm>
            <a:off x="359764" y="284813"/>
            <a:ext cx="3492500" cy="2308324"/>
          </a:xfrm>
          <a:prstGeom prst="rect">
            <a:avLst/>
          </a:prstGeom>
          <a:noFill/>
        </p:spPr>
        <p:txBody>
          <a:bodyPr wrap="square" rtlCol="0">
            <a:spAutoFit/>
          </a:bodyPr>
          <a:lstStyle/>
          <a:p>
            <a:r>
              <a:rPr lang="en-US" sz="4800" dirty="0">
                <a:latin typeface="Century Gothic" panose="020B0502020202020204" pitchFamily="34" charset="0"/>
              </a:rPr>
              <a:t>Fall Tradeshow Pics</a:t>
            </a:r>
          </a:p>
        </p:txBody>
      </p:sp>
      <p:pic>
        <p:nvPicPr>
          <p:cNvPr id="3" name="Picture 2">
            <a:extLst>
              <a:ext uri="{FF2B5EF4-FFF2-40B4-BE49-F238E27FC236}">
                <a16:creationId xmlns:a16="http://schemas.microsoft.com/office/drawing/2014/main" id="{1491A4A4-7B15-D442-9CB5-D56E2AE1A488}"/>
              </a:ext>
            </a:extLst>
          </p:cNvPr>
          <p:cNvPicPr>
            <a:picLocks noChangeAspect="1"/>
          </p:cNvPicPr>
          <p:nvPr/>
        </p:nvPicPr>
        <p:blipFill>
          <a:blip r:embed="rId8"/>
          <a:stretch>
            <a:fillRect/>
          </a:stretch>
        </p:blipFill>
        <p:spPr>
          <a:xfrm>
            <a:off x="4197350" y="2362200"/>
            <a:ext cx="3797300" cy="2133600"/>
          </a:xfrm>
          <a:prstGeom prst="rect">
            <a:avLst/>
          </a:prstGeom>
        </p:spPr>
      </p:pic>
      <p:pic>
        <p:nvPicPr>
          <p:cNvPr id="6" name="Picture 5">
            <a:extLst>
              <a:ext uri="{FF2B5EF4-FFF2-40B4-BE49-F238E27FC236}">
                <a16:creationId xmlns:a16="http://schemas.microsoft.com/office/drawing/2014/main" id="{94810D15-6D33-F949-9951-C212A7C2CCB1}"/>
              </a:ext>
            </a:extLst>
          </p:cNvPr>
          <p:cNvPicPr>
            <a:picLocks noChangeAspect="1"/>
          </p:cNvPicPr>
          <p:nvPr/>
        </p:nvPicPr>
        <p:blipFill>
          <a:blip r:embed="rId9"/>
          <a:stretch>
            <a:fillRect/>
          </a:stretch>
        </p:blipFill>
        <p:spPr>
          <a:xfrm>
            <a:off x="8339735" y="431800"/>
            <a:ext cx="3289300" cy="2463800"/>
          </a:xfrm>
          <a:prstGeom prst="rect">
            <a:avLst/>
          </a:prstGeom>
        </p:spPr>
      </p:pic>
      <p:pic>
        <p:nvPicPr>
          <p:cNvPr id="14" name="Picture 13">
            <a:extLst>
              <a:ext uri="{FF2B5EF4-FFF2-40B4-BE49-F238E27FC236}">
                <a16:creationId xmlns:a16="http://schemas.microsoft.com/office/drawing/2014/main" id="{25E128C6-D488-584F-ADA4-3636EE4D72DF}"/>
              </a:ext>
            </a:extLst>
          </p:cNvPr>
          <p:cNvPicPr>
            <a:picLocks noChangeAspect="1"/>
          </p:cNvPicPr>
          <p:nvPr/>
        </p:nvPicPr>
        <p:blipFill>
          <a:blip r:embed="rId10"/>
          <a:stretch>
            <a:fillRect/>
          </a:stretch>
        </p:blipFill>
        <p:spPr>
          <a:xfrm>
            <a:off x="4836412" y="5097021"/>
            <a:ext cx="2081948" cy="1410844"/>
          </a:xfrm>
          <a:prstGeom prst="rect">
            <a:avLst/>
          </a:prstGeom>
        </p:spPr>
      </p:pic>
      <p:sp>
        <p:nvSpPr>
          <p:cNvPr id="4" name="TextBox 3">
            <a:extLst>
              <a:ext uri="{FF2B5EF4-FFF2-40B4-BE49-F238E27FC236}">
                <a16:creationId xmlns:a16="http://schemas.microsoft.com/office/drawing/2014/main" id="{5070797A-CC91-C24A-9B9A-495CA272B4B0}"/>
              </a:ext>
            </a:extLst>
          </p:cNvPr>
          <p:cNvSpPr txBox="1"/>
          <p:nvPr/>
        </p:nvSpPr>
        <p:spPr>
          <a:xfrm>
            <a:off x="359764" y="2861796"/>
            <a:ext cx="2071125" cy="3170099"/>
          </a:xfrm>
          <a:prstGeom prst="rect">
            <a:avLst/>
          </a:prstGeom>
          <a:noFill/>
        </p:spPr>
        <p:txBody>
          <a:bodyPr wrap="square" rtlCol="0">
            <a:spAutoFit/>
          </a:bodyPr>
          <a:lstStyle/>
          <a:p>
            <a:r>
              <a:rPr lang="en-US" sz="2000" dirty="0">
                <a:latin typeface="Century Gothic" panose="020B0502020202020204" pitchFamily="34" charset="0"/>
              </a:rPr>
              <a:t>We had a short turnaround to get marketing materials ready for the show. </a:t>
            </a:r>
          </a:p>
          <a:p>
            <a:endParaRPr lang="en-US" sz="2000" dirty="0">
              <a:latin typeface="Century Gothic" panose="020B0502020202020204" pitchFamily="34" charset="0"/>
            </a:endParaRPr>
          </a:p>
          <a:p>
            <a:r>
              <a:rPr lang="en-US" sz="2000" dirty="0">
                <a:latin typeface="Century Gothic" panose="020B0502020202020204" pitchFamily="34" charset="0"/>
              </a:rPr>
              <a:t>But the team rose to the challenge!</a:t>
            </a:r>
          </a:p>
        </p:txBody>
      </p:sp>
    </p:spTree>
    <p:extLst>
      <p:ext uri="{BB962C8B-B14F-4D97-AF65-F5344CB8AC3E}">
        <p14:creationId xmlns:p14="http://schemas.microsoft.com/office/powerpoint/2010/main" val="2465907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A4AC96-CC51-0F4F-A297-0069611C1DB2}"/>
              </a:ext>
            </a:extLst>
          </p:cNvPr>
          <p:cNvSpPr txBox="1"/>
          <p:nvPr/>
        </p:nvSpPr>
        <p:spPr>
          <a:xfrm>
            <a:off x="359764" y="284813"/>
            <a:ext cx="3192905" cy="830997"/>
          </a:xfrm>
          <a:prstGeom prst="rect">
            <a:avLst/>
          </a:prstGeom>
          <a:noFill/>
        </p:spPr>
        <p:txBody>
          <a:bodyPr wrap="square" rtlCol="0">
            <a:spAutoFit/>
          </a:bodyPr>
          <a:lstStyle/>
          <a:p>
            <a:r>
              <a:rPr lang="en-US" sz="4800" dirty="0">
                <a:latin typeface="Century Gothic" panose="020B0502020202020204" pitchFamily="34" charset="0"/>
              </a:rPr>
              <a:t>Slide Title</a:t>
            </a:r>
          </a:p>
        </p:txBody>
      </p:sp>
    </p:spTree>
    <p:extLst>
      <p:ext uri="{BB962C8B-B14F-4D97-AF65-F5344CB8AC3E}">
        <p14:creationId xmlns:p14="http://schemas.microsoft.com/office/powerpoint/2010/main" val="2361470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A4AC96-CC51-0F4F-A297-0069611C1DB2}"/>
              </a:ext>
            </a:extLst>
          </p:cNvPr>
          <p:cNvSpPr txBox="1"/>
          <p:nvPr/>
        </p:nvSpPr>
        <p:spPr>
          <a:xfrm>
            <a:off x="359764" y="284813"/>
            <a:ext cx="3492500" cy="830997"/>
          </a:xfrm>
          <a:prstGeom prst="rect">
            <a:avLst/>
          </a:prstGeom>
          <a:noFill/>
        </p:spPr>
        <p:txBody>
          <a:bodyPr wrap="square" rtlCol="0">
            <a:spAutoFit/>
          </a:bodyPr>
          <a:lstStyle/>
          <a:p>
            <a:r>
              <a:rPr lang="en-US" sz="4800" dirty="0">
                <a:latin typeface="Century Gothic" panose="020B0502020202020204" pitchFamily="34" charset="0"/>
              </a:rPr>
              <a:t>Slide Title</a:t>
            </a:r>
          </a:p>
        </p:txBody>
      </p:sp>
    </p:spTree>
    <p:extLst>
      <p:ext uri="{BB962C8B-B14F-4D97-AF65-F5344CB8AC3E}">
        <p14:creationId xmlns:p14="http://schemas.microsoft.com/office/powerpoint/2010/main" val="4252707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3786466325"/>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4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2860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Remote-Team-Scrapbook-Digital-Template_PowerPoint" id="{9670A05F-77DE-554D-9598-6A0D6888A5E2}" vid="{801F36F9-9E21-5B46-B089-CC5B1FBB94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IC-Remote-Team-Scrapbook-Digital-Template_PowerPoint</Template>
  <TotalTime>1</TotalTime>
  <Words>158</Words>
  <Application>Microsoft Office PowerPoint</Application>
  <PresentationFormat>Широкоэкранный</PresentationFormat>
  <Paragraphs>22</Paragraphs>
  <Slides>6</Slides>
  <Notes>6</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6</vt:i4>
      </vt:variant>
    </vt:vector>
  </HeadingPairs>
  <TitlesOfParts>
    <vt:vector size="11" baseType="lpstr">
      <vt:lpstr>Arial</vt:lpstr>
      <vt:lpstr>Calibri</vt:lpstr>
      <vt:lpstr>Calibri Light</vt:lpstr>
      <vt:lpstr>Century Gothic</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Alexandra Ragazhinskaya</dc:creator>
  <cp:lastModifiedBy>Alexandra Ragazhinskaya</cp:lastModifiedBy>
  <cp:revision>1</cp:revision>
  <dcterms:created xsi:type="dcterms:W3CDTF">2020-04-20T17:07:44Z</dcterms:created>
  <dcterms:modified xsi:type="dcterms:W3CDTF">2020-04-20T17:09:03Z</dcterms:modified>
</cp:coreProperties>
</file>