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21" r:id="rId1"/>
  </p:sldMasterIdLst>
  <p:notesMasterIdLst>
    <p:notesMasterId r:id="rId4"/>
  </p:notesMasterIdLst>
  <p:sldIdLst>
    <p:sldId id="353" r:id="rId2"/>
    <p:sldId id="295" r:id="rId3"/>
  </p:sldIdLst>
  <p:sldSz cx="2437765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39ADB7"/>
    <a:srgbClr val="1AE8DA"/>
    <a:srgbClr val="25747B"/>
    <a:srgbClr val="A0CE55"/>
    <a:srgbClr val="DDB84F"/>
    <a:srgbClr val="B75B27"/>
    <a:srgbClr val="FFC737"/>
    <a:srgbClr val="000000"/>
    <a:srgbClr val="001334"/>
    <a:srgbClr val="00082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96327" autoAdjust="0"/>
  </p:normalViewPr>
  <p:slideViewPr>
    <p:cSldViewPr snapToGrid="0" snapToObjects="1">
      <p:cViewPr varScale="1">
        <p:scale>
          <a:sx n="81" d="100"/>
          <a:sy n="81" d="100"/>
        </p:scale>
        <p:origin x="100" y="176"/>
      </p:cViewPr>
      <p:guideLst/>
    </p:cSldViewPr>
  </p:slideViewPr>
  <p:notesTextViewPr>
    <p:cViewPr>
      <p:scale>
        <a:sx n="100" d="100"/>
        <a:sy n="100" d="100"/>
      </p:scale>
      <p:origin x="0" y="0"/>
    </p:cViewPr>
  </p:notesTextViewPr>
  <p:sorterViewPr>
    <p:cViewPr>
      <p:scale>
        <a:sx n="58" d="100"/>
        <a:sy n="58"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Open Sans Light"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Open Sans Light" charset="0"/>
              </a:defRPr>
            </a:lvl1pPr>
          </a:lstStyle>
          <a:p>
            <a:fld id="{EFC10EE1-B198-C942-8235-326C972CBB30}" type="datetimeFigureOut">
              <a:rPr lang="en-US" smtClean="0"/>
              <a:pPr/>
              <a:t>6/12/2020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Open Sans Light"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Open Sans Light" charset="0"/>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Open Sans Light" charset="0"/>
        <a:ea typeface="+mn-ea"/>
        <a:cs typeface="+mn-cs"/>
      </a:defRPr>
    </a:lvl1pPr>
    <a:lvl2pPr marL="914217" algn="l" defTabSz="914217" rtl="0" eaLnBrk="1" latinLnBrk="0" hangingPunct="1">
      <a:defRPr sz="2400" b="0" i="0" kern="1200">
        <a:solidFill>
          <a:schemeClr val="tx1"/>
        </a:solidFill>
        <a:latin typeface="Open Sans Light" charset="0"/>
        <a:ea typeface="+mn-ea"/>
        <a:cs typeface="+mn-cs"/>
      </a:defRPr>
    </a:lvl2pPr>
    <a:lvl3pPr marL="1828434" algn="l" defTabSz="914217" rtl="0" eaLnBrk="1" latinLnBrk="0" hangingPunct="1">
      <a:defRPr sz="2400" b="0" i="0" kern="1200">
        <a:solidFill>
          <a:schemeClr val="tx1"/>
        </a:solidFill>
        <a:latin typeface="Open Sans Light" charset="0"/>
        <a:ea typeface="+mn-ea"/>
        <a:cs typeface="+mn-cs"/>
      </a:defRPr>
    </a:lvl3pPr>
    <a:lvl4pPr marL="2742651" algn="l" defTabSz="914217" rtl="0" eaLnBrk="1" latinLnBrk="0" hangingPunct="1">
      <a:defRPr sz="2400" b="0" i="0" kern="1200">
        <a:solidFill>
          <a:schemeClr val="tx1"/>
        </a:solidFill>
        <a:latin typeface="Open Sans Light" charset="0"/>
        <a:ea typeface="+mn-ea"/>
        <a:cs typeface="+mn-cs"/>
      </a:defRPr>
    </a:lvl4pPr>
    <a:lvl5pPr marL="3656868" algn="l" defTabSz="914217" rtl="0" eaLnBrk="1" latinLnBrk="0" hangingPunct="1">
      <a:defRPr sz="2400" b="0" i="0" kern="1200">
        <a:solidFill>
          <a:schemeClr val="tx1"/>
        </a:solidFill>
        <a:latin typeface="Open Sans Light" charset="0"/>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679698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109548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199567" y="4773488"/>
            <a:ext cx="17978517" cy="3291840"/>
          </a:xfrm>
          <a:solidFill>
            <a:srgbClr val="FFFFFF"/>
          </a:solidFill>
          <a:ln w="38100">
            <a:solidFill>
              <a:srgbClr val="404040"/>
            </a:solidFill>
          </a:ln>
        </p:spPr>
        <p:txBody>
          <a:bodyPr lIns="274320" rIns="274320" anchor="ctr" anchorCtr="1">
            <a:normAutofit/>
          </a:bodyPr>
          <a:lstStyle>
            <a:lvl1pPr algn="ctr">
              <a:defRPr sz="7598">
                <a:solidFill>
                  <a:srgbClr val="262626"/>
                </a:solidFill>
              </a:defRPr>
            </a:lvl1pPr>
          </a:lstStyle>
          <a:p>
            <a:r>
              <a:rPr lang="ru-RU"/>
              <a:t>Образец заголовка</a:t>
            </a:r>
            <a:endParaRPr lang="en-US" dirty="0"/>
          </a:p>
        </p:txBody>
      </p:sp>
      <p:sp>
        <p:nvSpPr>
          <p:cNvPr id="3" name="Subtitle 2"/>
          <p:cNvSpPr>
            <a:spLocks noGrp="1"/>
          </p:cNvSpPr>
          <p:nvPr>
            <p:ph type="subTitle" idx="1"/>
          </p:nvPr>
        </p:nvSpPr>
        <p:spPr>
          <a:xfrm>
            <a:off x="5388985" y="8705088"/>
            <a:ext cx="13599681" cy="2479788"/>
          </a:xfrm>
          <a:noFill/>
        </p:spPr>
        <p:txBody>
          <a:bodyPr>
            <a:normAutofit/>
          </a:bodyPr>
          <a:lstStyle>
            <a:lvl1pPr marL="0" indent="0" algn="ctr">
              <a:buNone/>
              <a:defRPr sz="3999">
                <a:solidFill>
                  <a:schemeClr val="tx1">
                    <a:lumMod val="75000"/>
                    <a:lumOff val="25000"/>
                  </a:schemeClr>
                </a:solidFill>
              </a:defRPr>
            </a:lvl1pPr>
            <a:lvl2pPr marL="914171" indent="0" algn="ctr">
              <a:buNone/>
              <a:defRPr sz="3999"/>
            </a:lvl2pPr>
            <a:lvl3pPr marL="1828343" indent="0" algn="ctr">
              <a:buNone/>
              <a:defRPr sz="3599"/>
            </a:lvl3pPr>
            <a:lvl4pPr marL="2742514" indent="0" algn="ctr">
              <a:buNone/>
              <a:defRPr sz="3199"/>
            </a:lvl4pPr>
            <a:lvl5pPr marL="3656686" indent="0" algn="ctr">
              <a:buNone/>
              <a:defRPr sz="3199"/>
            </a:lvl5pPr>
            <a:lvl6pPr marL="4570857" indent="0" algn="ctr">
              <a:buNone/>
              <a:defRPr sz="3199"/>
            </a:lvl6pPr>
            <a:lvl7pPr marL="5485028" indent="0" algn="ctr">
              <a:buNone/>
              <a:defRPr sz="3199"/>
            </a:lvl7pPr>
            <a:lvl8pPr marL="6399200" indent="0" algn="ctr">
              <a:buNone/>
              <a:defRPr sz="3199"/>
            </a:lvl8pPr>
            <a:lvl9pPr marL="7313371" indent="0" algn="ctr">
              <a:buNone/>
              <a:defRPr sz="3199"/>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8317492"/>
      </p:ext>
    </p:extLst>
  </p:cSld>
  <p:clrMapOvr>
    <a:overrideClrMapping bg1="dk1" tx1="lt1" bg2="dk2" tx2="lt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2106723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301717" y="1874520"/>
            <a:ext cx="2596540" cy="996696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4461111" y="1874520"/>
            <a:ext cx="12393750" cy="996696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5291250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7046405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99567" y="4773488"/>
            <a:ext cx="17978517" cy="3291840"/>
          </a:xfrm>
          <a:solidFill>
            <a:srgbClr val="FFFFFF"/>
          </a:solidFill>
          <a:ln w="38100">
            <a:solidFill>
              <a:srgbClr val="404040"/>
            </a:solidFill>
          </a:ln>
        </p:spPr>
        <p:txBody>
          <a:bodyPr lIns="274320" rIns="274320" anchor="ctr" anchorCtr="1">
            <a:normAutofit/>
          </a:bodyPr>
          <a:lstStyle>
            <a:lvl1pPr>
              <a:defRPr sz="7598">
                <a:solidFill>
                  <a:srgbClr val="262626"/>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388985" y="8704930"/>
            <a:ext cx="13599681" cy="2530164"/>
          </a:xfrm>
        </p:spPr>
        <p:txBody>
          <a:bodyPr anchor="t" anchorCtr="1">
            <a:normAutofit/>
          </a:bodyPr>
          <a:lstStyle>
            <a:lvl1pPr marL="0" indent="0">
              <a:buNone/>
              <a:defRPr sz="3999">
                <a:solidFill>
                  <a:schemeClr val="tx1"/>
                </a:solidFill>
              </a:defRPr>
            </a:lvl1pPr>
            <a:lvl2pPr marL="914171" indent="0">
              <a:buNone/>
              <a:defRPr sz="3999">
                <a:solidFill>
                  <a:schemeClr val="tx1">
                    <a:tint val="75000"/>
                  </a:schemeClr>
                </a:solidFill>
              </a:defRPr>
            </a:lvl2pPr>
            <a:lvl3pPr marL="1828343" indent="0">
              <a:buNone/>
              <a:defRPr sz="3599">
                <a:solidFill>
                  <a:schemeClr val="tx1">
                    <a:tint val="75000"/>
                  </a:schemeClr>
                </a:solidFill>
              </a:defRPr>
            </a:lvl3pPr>
            <a:lvl4pPr marL="2742514" indent="0">
              <a:buNone/>
              <a:defRPr sz="3199">
                <a:solidFill>
                  <a:schemeClr val="tx1">
                    <a:tint val="75000"/>
                  </a:schemeClr>
                </a:solidFill>
              </a:defRPr>
            </a:lvl4pPr>
            <a:lvl5pPr marL="3656686" indent="0">
              <a:buNone/>
              <a:defRPr sz="3199">
                <a:solidFill>
                  <a:schemeClr val="tx1">
                    <a:tint val="75000"/>
                  </a:schemeClr>
                </a:solidFill>
              </a:defRPr>
            </a:lvl5pPr>
            <a:lvl6pPr marL="4570857" indent="0">
              <a:buNone/>
              <a:defRPr sz="3199">
                <a:solidFill>
                  <a:schemeClr val="tx1">
                    <a:tint val="75000"/>
                  </a:schemeClr>
                </a:solidFill>
              </a:defRPr>
            </a:lvl6pPr>
            <a:lvl7pPr marL="5485028" indent="0">
              <a:buNone/>
              <a:defRPr sz="3199">
                <a:solidFill>
                  <a:schemeClr val="tx1">
                    <a:tint val="75000"/>
                  </a:schemeClr>
                </a:solidFill>
              </a:defRPr>
            </a:lvl7pPr>
            <a:lvl8pPr marL="6399200" indent="0">
              <a:buNone/>
              <a:defRPr sz="3199">
                <a:solidFill>
                  <a:schemeClr val="tx1">
                    <a:tint val="75000"/>
                  </a:schemeClr>
                </a:solidFill>
              </a:defRPr>
            </a:lvl8pPr>
            <a:lvl9pPr marL="7313371" indent="0">
              <a:buNone/>
              <a:defRPr sz="3199">
                <a:solidFill>
                  <a:schemeClr val="tx1">
                    <a:tint val="75000"/>
                  </a:schemeClr>
                </a:solidFill>
              </a:defRPr>
            </a:lvl9pPr>
          </a:lstStyle>
          <a:p>
            <a:pPr lvl="0"/>
            <a:r>
              <a:rPr lang="ru-RU"/>
              <a:t>Образец текста</a:t>
            </a:r>
          </a:p>
        </p:txBody>
      </p:sp>
      <p:sp>
        <p:nvSpPr>
          <p:cNvPr id="7" name="Date Placeholder 6"/>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2380062"/>
      </p:ext>
    </p:extLst>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163001" y="5276088"/>
            <a:ext cx="8541317" cy="620396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12673330" y="5276088"/>
            <a:ext cx="8538270" cy="620396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05562984"/>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66047" y="4626867"/>
            <a:ext cx="8538272" cy="1408174"/>
          </a:xfrm>
        </p:spPr>
        <p:txBody>
          <a:bodyPr anchor="b" anchorCtr="1">
            <a:normAutofit/>
          </a:bodyPr>
          <a:lstStyle>
            <a:lvl1pPr marL="0" indent="0" algn="ctr">
              <a:buNone/>
              <a:defRPr sz="3799" b="0" cap="all" spc="200" baseline="0">
                <a:solidFill>
                  <a:schemeClr val="accent2"/>
                </a:solidFill>
              </a:defRPr>
            </a:lvl1pPr>
            <a:lvl2pPr marL="914171" indent="0">
              <a:buNone/>
              <a:defRPr sz="37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ru-RU"/>
              <a:t>Образец текста</a:t>
            </a:r>
          </a:p>
        </p:txBody>
      </p:sp>
      <p:sp>
        <p:nvSpPr>
          <p:cNvPr id="4" name="Content Placeholder 3"/>
          <p:cNvSpPr>
            <a:spLocks noGrp="1"/>
          </p:cNvSpPr>
          <p:nvPr>
            <p:ph sz="half" idx="2"/>
          </p:nvPr>
        </p:nvSpPr>
        <p:spPr>
          <a:xfrm>
            <a:off x="3166047" y="6286500"/>
            <a:ext cx="8538272" cy="51935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Content Placeholder 5"/>
          <p:cNvSpPr>
            <a:spLocks noGrp="1"/>
          </p:cNvSpPr>
          <p:nvPr>
            <p:ph sz="quarter" idx="4"/>
          </p:nvPr>
        </p:nvSpPr>
        <p:spPr>
          <a:xfrm>
            <a:off x="12673331" y="6286500"/>
            <a:ext cx="8504753" cy="5193552"/>
          </a:xfrm>
        </p:spPr>
        <p:txBody>
          <a:bodyPr/>
          <a:lstStyle>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13"/>
          </p:nvPr>
        </p:nvSpPr>
        <p:spPr>
          <a:xfrm>
            <a:off x="12673331" y="4626867"/>
            <a:ext cx="8538272" cy="1408174"/>
          </a:xfrm>
        </p:spPr>
        <p:txBody>
          <a:bodyPr anchor="b" anchorCtr="1">
            <a:normAutofit/>
          </a:bodyPr>
          <a:lstStyle>
            <a:lvl1pPr marL="0" indent="0" algn="ctr">
              <a:buNone/>
              <a:defRPr sz="3799" b="0" cap="all" spc="200" baseline="0">
                <a:solidFill>
                  <a:schemeClr val="accent2"/>
                </a:solidFill>
              </a:defRPr>
            </a:lvl1pPr>
            <a:lvl2pPr marL="914171" indent="0">
              <a:buNone/>
              <a:defRPr sz="37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ru-RU"/>
              <a:t>Образец текста</a:t>
            </a:r>
          </a:p>
        </p:txBody>
      </p:sp>
      <p:sp>
        <p:nvSpPr>
          <p:cNvPr id="7" name="Date Placeholder 6"/>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41060797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096845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564094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6" name="Rectangle 25"/>
          <p:cNvSpPr/>
          <p:nvPr/>
        </p:nvSpPr>
        <p:spPr>
          <a:xfrm>
            <a:off x="0" y="0"/>
            <a:ext cx="12188825" cy="137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08925" y="4487657"/>
            <a:ext cx="8970975" cy="2282994"/>
          </a:xfrm>
          <a:solidFill>
            <a:srgbClr val="FFFFFF"/>
          </a:solidFill>
          <a:ln>
            <a:solidFill>
              <a:srgbClr val="404040"/>
            </a:solidFill>
          </a:ln>
        </p:spPr>
        <p:txBody>
          <a:bodyPr anchor="ctr" anchorCtr="1">
            <a:normAutofit/>
          </a:bodyPr>
          <a:lstStyle>
            <a:lvl1pPr>
              <a:defRPr sz="4399">
                <a:solidFill>
                  <a:srgbClr val="262626"/>
                </a:solidFill>
              </a:defRPr>
            </a:lvl1pPr>
          </a:lstStyle>
          <a:p>
            <a:r>
              <a:rPr lang="ru-RU"/>
              <a:t>Образец заголовка</a:t>
            </a:r>
            <a:endParaRPr lang="en-US" dirty="0"/>
          </a:p>
        </p:txBody>
      </p:sp>
      <p:sp>
        <p:nvSpPr>
          <p:cNvPr id="3" name="Content Placeholder 2"/>
          <p:cNvSpPr>
            <a:spLocks noGrp="1"/>
          </p:cNvSpPr>
          <p:nvPr>
            <p:ph idx="1"/>
          </p:nvPr>
        </p:nvSpPr>
        <p:spPr>
          <a:xfrm>
            <a:off x="13468652" y="1609344"/>
            <a:ext cx="9629172" cy="10497312"/>
          </a:xfrm>
        </p:spPr>
        <p:txBody>
          <a:bodyPr>
            <a:normAutofit/>
          </a:bodyPr>
          <a:lstStyle>
            <a:lvl1pPr>
              <a:defRPr sz="3799">
                <a:solidFill>
                  <a:schemeClr val="tx1"/>
                </a:solidFill>
              </a:defRPr>
            </a:lvl1pPr>
            <a:lvl2pPr>
              <a:defRPr sz="3199">
                <a:solidFill>
                  <a:schemeClr val="tx1"/>
                </a:solidFill>
              </a:defRPr>
            </a:lvl2pPr>
            <a:lvl3pPr>
              <a:defRPr sz="3199">
                <a:solidFill>
                  <a:schemeClr val="tx1"/>
                </a:solidFill>
              </a:defRPr>
            </a:lvl3pPr>
            <a:lvl4pPr>
              <a:defRPr sz="3199">
                <a:solidFill>
                  <a:schemeClr val="tx1"/>
                </a:solidFill>
              </a:defRPr>
            </a:lvl4pPr>
            <a:lvl5pPr>
              <a:defRPr sz="3199">
                <a:solidFill>
                  <a:schemeClr val="tx1"/>
                </a:solidFill>
              </a:defRPr>
            </a:lvl5pPr>
            <a:lvl6pPr>
              <a:defRPr sz="3199"/>
            </a:lvl6pPr>
            <a:lvl7pPr>
              <a:defRPr sz="3199"/>
            </a:lvl7pPr>
            <a:lvl8pPr>
              <a:defRPr sz="3199"/>
            </a:lvl8pPr>
            <a:lvl9pPr>
              <a:defRPr sz="3199"/>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230555" y="7099836"/>
            <a:ext cx="7587544" cy="4388072"/>
          </a:xfrm>
        </p:spPr>
        <p:txBody>
          <a:bodyPr anchor="t" anchorCtr="1">
            <a:normAutofit/>
          </a:bodyPr>
          <a:lstStyle>
            <a:lvl1pPr marL="0" indent="0" algn="ctr">
              <a:buNone/>
              <a:defRPr sz="2999">
                <a:solidFill>
                  <a:srgbClr val="FFFF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6" name="Footer Placeholder 5"/>
          <p:cNvSpPr>
            <a:spLocks noGrp="1"/>
          </p:cNvSpPr>
          <p:nvPr>
            <p:ph type="ftr" sz="quarter" idx="11"/>
          </p:nvPr>
        </p:nvSpPr>
        <p:spPr>
          <a:xfrm>
            <a:off x="1608926" y="12472416"/>
            <a:ext cx="10332315" cy="64008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98799326"/>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8" name="Rectangle 17"/>
          <p:cNvSpPr/>
          <p:nvPr/>
        </p:nvSpPr>
        <p:spPr>
          <a:xfrm>
            <a:off x="1" y="0"/>
            <a:ext cx="12188823" cy="137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16625" y="4487656"/>
            <a:ext cx="8987655" cy="2269280"/>
          </a:xfrm>
          <a:solidFill>
            <a:srgbClr val="FFFFFF"/>
          </a:solidFill>
          <a:ln>
            <a:solidFill>
              <a:srgbClr val="404040"/>
            </a:solidFill>
          </a:ln>
        </p:spPr>
        <p:txBody>
          <a:bodyPr anchor="ctr" anchorCtr="1">
            <a:noAutofit/>
          </a:bodyPr>
          <a:lstStyle>
            <a:lvl1pPr>
              <a:defRPr sz="4399">
                <a:solidFill>
                  <a:srgbClr val="262626"/>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2188824" y="0"/>
            <a:ext cx="12201016" cy="13716000"/>
          </a:xfrm>
          <a:solidFill>
            <a:schemeClr val="bg1">
              <a:lumMod val="75000"/>
            </a:schemeClr>
          </a:solidFill>
        </p:spPr>
        <p:txBody>
          <a:bodyPr anchor="t"/>
          <a:lstStyle>
            <a:lvl1pPr marL="0" indent="0">
              <a:buNone/>
              <a:defRPr sz="6398">
                <a:solidFill>
                  <a:schemeClr val="tx1"/>
                </a:solidFill>
              </a:defRPr>
            </a:lvl1pPr>
            <a:lvl2pPr marL="914171" indent="0">
              <a:buNone/>
              <a:defRPr sz="5599"/>
            </a:lvl2pPr>
            <a:lvl3pPr marL="1828343" indent="0">
              <a:buNone/>
              <a:defRPr sz="4799"/>
            </a:lvl3pPr>
            <a:lvl4pPr marL="2742514" indent="0">
              <a:buNone/>
              <a:defRPr sz="3999"/>
            </a:lvl4pPr>
            <a:lvl5pPr marL="3656686" indent="0">
              <a:buNone/>
              <a:defRPr sz="3999"/>
            </a:lvl5pPr>
            <a:lvl6pPr marL="4570857" indent="0">
              <a:buNone/>
              <a:defRPr sz="3999"/>
            </a:lvl6pPr>
            <a:lvl7pPr marL="5485028" indent="0">
              <a:buNone/>
              <a:defRPr sz="3999"/>
            </a:lvl7pPr>
            <a:lvl8pPr marL="6399200" indent="0">
              <a:buNone/>
              <a:defRPr sz="3999"/>
            </a:lvl8pPr>
            <a:lvl9pPr marL="7313371" indent="0">
              <a:buNone/>
              <a:defRPr sz="3999"/>
            </a:lvl9pPr>
          </a:lstStyle>
          <a:p>
            <a:r>
              <a:rPr lang="ru-RU"/>
              <a:t>Вставка рисунка</a:t>
            </a:r>
            <a:endParaRPr lang="en-US" dirty="0"/>
          </a:p>
        </p:txBody>
      </p:sp>
      <p:sp>
        <p:nvSpPr>
          <p:cNvPr id="4" name="Text Placeholder 3"/>
          <p:cNvSpPr>
            <a:spLocks noGrp="1"/>
          </p:cNvSpPr>
          <p:nvPr>
            <p:ph type="body" sz="half" idx="2"/>
          </p:nvPr>
        </p:nvSpPr>
        <p:spPr>
          <a:xfrm>
            <a:off x="2230555" y="7099837"/>
            <a:ext cx="7587544" cy="4388074"/>
          </a:xfrm>
        </p:spPr>
        <p:txBody>
          <a:bodyPr anchor="t" anchorCtr="1">
            <a:normAutofit/>
          </a:bodyPr>
          <a:lstStyle>
            <a:lvl1pPr marL="0" indent="0" algn="ctr">
              <a:buNone/>
              <a:defRPr sz="2999">
                <a:solidFill>
                  <a:srgbClr val="FFFF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48A87A34-81AB-432B-8DAE-1953F412C126}" type="datetimeFigureOut">
              <a:rPr lang="en-US" smtClean="0"/>
              <a:t>6/12/2020</a:t>
            </a:fld>
            <a:endParaRPr lang="en-US" dirty="0"/>
          </a:p>
        </p:txBody>
      </p:sp>
      <p:sp>
        <p:nvSpPr>
          <p:cNvPr id="6" name="Footer Placeholder 5"/>
          <p:cNvSpPr>
            <a:spLocks noGrp="1"/>
          </p:cNvSpPr>
          <p:nvPr>
            <p:ph type="ftr" sz="quarter" idx="11"/>
          </p:nvPr>
        </p:nvSpPr>
        <p:spPr>
          <a:xfrm>
            <a:off x="1616626" y="12472416"/>
            <a:ext cx="10204800" cy="64008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414322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61110" y="1929384"/>
            <a:ext cx="15455430" cy="237744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4461110" y="5276089"/>
            <a:ext cx="15455430" cy="620396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5638784" y="12477632"/>
            <a:ext cx="5506058" cy="647936"/>
          </a:xfrm>
          <a:prstGeom prst="rect">
            <a:avLst/>
          </a:prstGeom>
        </p:spPr>
        <p:txBody>
          <a:bodyPr vert="horz" lIns="91440" tIns="45720" rIns="91440" bIns="45720" rtlCol="0" anchor="ctr"/>
          <a:lstStyle>
            <a:lvl1pPr algn="r">
              <a:defRPr sz="2099">
                <a:solidFill>
                  <a:schemeClr val="tx1">
                    <a:alpha val="70000"/>
                  </a:schemeClr>
                </a:solidFill>
              </a:defRPr>
            </a:lvl1p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3"/>
          </p:nvPr>
        </p:nvSpPr>
        <p:spPr>
          <a:xfrm>
            <a:off x="3199568" y="12472416"/>
            <a:ext cx="11799304" cy="640080"/>
          </a:xfrm>
          <a:prstGeom prst="rect">
            <a:avLst/>
          </a:prstGeom>
        </p:spPr>
        <p:txBody>
          <a:bodyPr vert="horz" lIns="91440" tIns="45720" rIns="91440" bIns="45720" rtlCol="0" anchor="ctr"/>
          <a:lstStyle>
            <a:lvl1pPr algn="l">
              <a:defRPr sz="2099">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21512240" y="12435840"/>
            <a:ext cx="731330" cy="731520"/>
          </a:xfrm>
          <a:prstGeom prst="ellipse">
            <a:avLst/>
          </a:prstGeom>
          <a:solidFill>
            <a:srgbClr val="1D1D1D">
              <a:alpha val="70000"/>
            </a:srgbClr>
          </a:solidFill>
        </p:spPr>
        <p:txBody>
          <a:bodyPr vert="horz" lIns="18288" tIns="45720" rIns="18288" bIns="45720" rtlCol="0" anchor="ctr">
            <a:noAutofit/>
          </a:bodyPr>
          <a:lstStyle>
            <a:lvl1pPr algn="ctr">
              <a:defRPr sz="2199" spc="0" baseline="0">
                <a:solidFill>
                  <a:srgbClr val="FF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07848458"/>
      </p:ext>
    </p:extLst>
  </p:cSld>
  <p:clrMap bg1="lt1" tx1="dk1" bg2="lt2" tx2="dk2" accent1="accent1" accent2="accent2" accent3="accent3" accent4="accent4" accent5="accent5" accent6="accent6" hlink="hlink" folHlink="folHlink"/>
  <p:sldLayoutIdLst>
    <p:sldLayoutId id="2147484422" r:id="rId1"/>
    <p:sldLayoutId id="2147484423" r:id="rId2"/>
    <p:sldLayoutId id="2147484424" r:id="rId3"/>
    <p:sldLayoutId id="2147484425" r:id="rId4"/>
    <p:sldLayoutId id="2147484426" r:id="rId5"/>
    <p:sldLayoutId id="2147484427" r:id="rId6"/>
    <p:sldLayoutId id="2147484428" r:id="rId7"/>
    <p:sldLayoutId id="2147484429" r:id="rId8"/>
    <p:sldLayoutId id="2147484430" r:id="rId9"/>
    <p:sldLayoutId id="2147484431" r:id="rId10"/>
    <p:sldLayoutId id="2147484432" r:id="rId11"/>
  </p:sldLayoutIdLst>
  <p:hf hdr="0" ftr="0" dt="0"/>
  <p:txStyles>
    <p:titleStyle>
      <a:lvl1pPr algn="ctr" defTabSz="1828343" rtl="0" eaLnBrk="1" latinLnBrk="0" hangingPunct="1">
        <a:lnSpc>
          <a:spcPct val="90000"/>
        </a:lnSpc>
        <a:spcBef>
          <a:spcPct val="0"/>
        </a:spcBef>
        <a:buNone/>
        <a:defRPr sz="5599" kern="1200" cap="all" spc="400" baseline="0">
          <a:solidFill>
            <a:schemeClr val="tx1">
              <a:lumMod val="85000"/>
              <a:lumOff val="15000"/>
            </a:schemeClr>
          </a:solidFill>
          <a:latin typeface="+mj-lt"/>
          <a:ea typeface="+mj-ea"/>
          <a:cs typeface="+mj-cs"/>
        </a:defRPr>
      </a:lvl1pPr>
    </p:titleStyle>
    <p:bodyStyle>
      <a:lvl1pPr marL="457086" indent="-457086" algn="l" defTabSz="1828343" rtl="0" eaLnBrk="1" latinLnBrk="0" hangingPunct="1">
        <a:lnSpc>
          <a:spcPct val="100000"/>
        </a:lnSpc>
        <a:spcBef>
          <a:spcPts val="2000"/>
        </a:spcBef>
        <a:buClr>
          <a:schemeClr val="accent2"/>
        </a:buClr>
        <a:buFont typeface="Arial" panose="020B0604020202020204" pitchFamily="34" charset="0"/>
        <a:buChar char="•"/>
        <a:defRPr sz="3599" kern="1200">
          <a:solidFill>
            <a:schemeClr val="tx1">
              <a:lumMod val="85000"/>
              <a:lumOff val="15000"/>
            </a:schemeClr>
          </a:solidFill>
          <a:latin typeface="+mn-lt"/>
          <a:ea typeface="+mn-ea"/>
          <a:cs typeface="+mn-cs"/>
        </a:defRPr>
      </a:lvl1pPr>
      <a:lvl2pPr marL="914171"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2pPr>
      <a:lvl3pPr marL="1371257"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3pPr>
      <a:lvl4pPr marL="1828343"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4pPr>
      <a:lvl5pPr marL="2285429"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5pPr>
      <a:lvl6pPr marL="2625070"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solidFill>
          <a:latin typeface="+mn-lt"/>
          <a:ea typeface="+mn-ea"/>
          <a:cs typeface="+mn-cs"/>
        </a:defRPr>
      </a:lvl6pPr>
      <a:lvl7pPr marL="2967884"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solidFill>
          <a:latin typeface="+mn-lt"/>
          <a:ea typeface="+mn-ea"/>
          <a:cs typeface="+mn-cs"/>
        </a:defRPr>
      </a:lvl7pPr>
      <a:lvl8pPr marL="3313871"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baseline="0">
          <a:solidFill>
            <a:schemeClr val="tx1"/>
          </a:solidFill>
          <a:latin typeface="+mn-lt"/>
          <a:ea typeface="+mn-ea"/>
          <a:cs typeface="+mn-cs"/>
        </a:defRPr>
      </a:lvl8pPr>
      <a:lvl9pPr marL="3764609"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baseline="0">
          <a:solidFill>
            <a:schemeClr val="tx1"/>
          </a:solidFill>
          <a:latin typeface="+mn-lt"/>
          <a:ea typeface="+mn-ea"/>
          <a:cs typeface="+mn-cs"/>
        </a:defRPr>
      </a:lvl9pPr>
    </p:bodyStyle>
    <p:otherStyle>
      <a:defPPr>
        <a:defRPr lang="en-US"/>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bit.ly/3hg2tD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1">
                <a:lumMod val="95000"/>
              </a:schemeClr>
            </a:gs>
            <a:gs pos="100000">
              <a:schemeClr val="tx1">
                <a:lumMod val="85000"/>
              </a:schemeClr>
            </a:gs>
          </a:gsLst>
          <a:lin ang="13500000" scaled="1"/>
        </a:gradFill>
        <a:effectLst/>
      </p:bgPr>
    </p:bg>
    <p:spTree>
      <p:nvGrpSpPr>
        <p:cNvPr id="1" name=""/>
        <p:cNvGrpSpPr/>
        <p:nvPr/>
      </p:nvGrpSpPr>
      <p:grpSpPr>
        <a:xfrm>
          <a:off x="0" y="0"/>
          <a:ext cx="0" cy="0"/>
          <a:chOff x="0" y="0"/>
          <a:chExt cx="0" cy="0"/>
        </a:xfrm>
      </p:grpSpPr>
      <p:cxnSp>
        <p:nvCxnSpPr>
          <p:cNvPr id="79" name="Straight Arrow Connector 78">
            <a:extLst>
              <a:ext uri="{FF2B5EF4-FFF2-40B4-BE49-F238E27FC236}">
                <a16:creationId xmlns:a16="http://schemas.microsoft.com/office/drawing/2014/main" id="{F76DA29D-06C4-2944-8867-DF610CE6759F}"/>
              </a:ext>
            </a:extLst>
          </p:cNvPr>
          <p:cNvCxnSpPr>
            <a:cxnSpLocks/>
          </p:cNvCxnSpPr>
          <p:nvPr/>
        </p:nvCxnSpPr>
        <p:spPr>
          <a:xfrm>
            <a:off x="22136514" y="5467605"/>
            <a:ext cx="0" cy="7699755"/>
          </a:xfrm>
          <a:prstGeom prst="straightConnector1">
            <a:avLst/>
          </a:prstGeom>
          <a:ln w="41275">
            <a:gradFill>
              <a:gsLst>
                <a:gs pos="100000">
                  <a:schemeClr val="bg1"/>
                </a:gs>
                <a:gs pos="0">
                  <a:schemeClr val="tx2">
                    <a:lumMod val="75000"/>
                  </a:schemeClr>
                </a:gs>
              </a:gsLst>
              <a:lin ang="0" scaled="0"/>
            </a:gradFill>
            <a:prstDash val="solid"/>
            <a:headEnd type="none"/>
            <a:tailEnd type="none" w="lg" len="lg"/>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98C4A24C-3812-C34D-9984-196200CDCEB1}"/>
              </a:ext>
            </a:extLst>
          </p:cNvPr>
          <p:cNvCxnSpPr>
            <a:cxnSpLocks/>
          </p:cNvCxnSpPr>
          <p:nvPr/>
        </p:nvCxnSpPr>
        <p:spPr>
          <a:xfrm flipV="1">
            <a:off x="16752298" y="5592750"/>
            <a:ext cx="5384216" cy="3063132"/>
          </a:xfrm>
          <a:prstGeom prst="straightConnector1">
            <a:avLst/>
          </a:prstGeom>
          <a:ln w="41275">
            <a:gradFill>
              <a:gsLst>
                <a:gs pos="100000">
                  <a:schemeClr val="bg1"/>
                </a:gs>
                <a:gs pos="0">
                  <a:schemeClr val="tx2">
                    <a:lumMod val="75000"/>
                  </a:schemeClr>
                </a:gs>
              </a:gsLst>
              <a:lin ang="0" scaled="0"/>
            </a:gradFill>
            <a:prstDash val="solid"/>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6" name="Straight Arrow Connector 75">
            <a:extLst>
              <a:ext uri="{FF2B5EF4-FFF2-40B4-BE49-F238E27FC236}">
                <a16:creationId xmlns:a16="http://schemas.microsoft.com/office/drawing/2014/main" id="{8F5507C0-1B60-2F4D-939C-BE5CAA00656A}"/>
              </a:ext>
            </a:extLst>
          </p:cNvPr>
          <p:cNvCxnSpPr>
            <a:cxnSpLocks/>
          </p:cNvCxnSpPr>
          <p:nvPr/>
        </p:nvCxnSpPr>
        <p:spPr>
          <a:xfrm>
            <a:off x="14553142" y="5201213"/>
            <a:ext cx="2199157" cy="3559489"/>
          </a:xfrm>
          <a:prstGeom prst="straightConnector1">
            <a:avLst/>
          </a:prstGeom>
          <a:ln w="41275">
            <a:gradFill>
              <a:gsLst>
                <a:gs pos="100000">
                  <a:schemeClr val="bg1"/>
                </a:gs>
                <a:gs pos="0">
                  <a:schemeClr val="tx2">
                    <a:lumMod val="75000"/>
                  </a:schemeClr>
                </a:gs>
              </a:gsLst>
              <a:lin ang="0" scaled="0"/>
            </a:gradFill>
            <a:prstDash val="solid"/>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7" name="Straight Arrow Connector 76">
            <a:extLst>
              <a:ext uri="{FF2B5EF4-FFF2-40B4-BE49-F238E27FC236}">
                <a16:creationId xmlns:a16="http://schemas.microsoft.com/office/drawing/2014/main" id="{F9B858D8-C73A-3D44-90C6-ABE817FC5B66}"/>
              </a:ext>
            </a:extLst>
          </p:cNvPr>
          <p:cNvCxnSpPr>
            <a:cxnSpLocks/>
          </p:cNvCxnSpPr>
          <p:nvPr/>
        </p:nvCxnSpPr>
        <p:spPr>
          <a:xfrm>
            <a:off x="16731542" y="8723168"/>
            <a:ext cx="0" cy="3417581"/>
          </a:xfrm>
          <a:prstGeom prst="straightConnector1">
            <a:avLst/>
          </a:prstGeom>
          <a:ln w="41275">
            <a:gradFill>
              <a:gsLst>
                <a:gs pos="100000">
                  <a:schemeClr val="bg1"/>
                </a:gs>
                <a:gs pos="0">
                  <a:schemeClr val="tx2">
                    <a:lumMod val="75000"/>
                  </a:schemeClr>
                </a:gs>
              </a:gsLst>
              <a:lin ang="0" scaled="0"/>
            </a:gradFill>
            <a:prstDash val="solid"/>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01512A10-9BB7-FC44-AF5D-1C788DE0F293}"/>
              </a:ext>
            </a:extLst>
          </p:cNvPr>
          <p:cNvCxnSpPr>
            <a:cxnSpLocks/>
          </p:cNvCxnSpPr>
          <p:nvPr/>
        </p:nvCxnSpPr>
        <p:spPr>
          <a:xfrm>
            <a:off x="1741695" y="5567979"/>
            <a:ext cx="6127774" cy="4931299"/>
          </a:xfrm>
          <a:prstGeom prst="straightConnector1">
            <a:avLst/>
          </a:prstGeom>
          <a:ln w="41275">
            <a:gradFill>
              <a:gsLst>
                <a:gs pos="100000">
                  <a:schemeClr val="bg1"/>
                </a:gs>
                <a:gs pos="0">
                  <a:schemeClr val="tx2">
                    <a:lumMod val="75000"/>
                  </a:schemeClr>
                </a:gs>
              </a:gsLst>
              <a:lin ang="0" scaled="0"/>
            </a:gradFill>
            <a:prstDash val="solid"/>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A212B397-97EE-D747-9327-9A930791D31D}"/>
              </a:ext>
            </a:extLst>
          </p:cNvPr>
          <p:cNvCxnSpPr>
            <a:cxnSpLocks/>
          </p:cNvCxnSpPr>
          <p:nvPr/>
        </p:nvCxnSpPr>
        <p:spPr>
          <a:xfrm flipV="1">
            <a:off x="7884117" y="5265821"/>
            <a:ext cx="6731552" cy="5146484"/>
          </a:xfrm>
          <a:prstGeom prst="straightConnector1">
            <a:avLst/>
          </a:prstGeom>
          <a:ln w="41275">
            <a:gradFill>
              <a:gsLst>
                <a:gs pos="100000">
                  <a:schemeClr val="bg1"/>
                </a:gs>
                <a:gs pos="0">
                  <a:schemeClr val="tx2">
                    <a:lumMod val="75000"/>
                  </a:schemeClr>
                </a:gs>
              </a:gsLst>
              <a:lin ang="0" scaled="0"/>
            </a:gradFill>
            <a:prstDash val="solid"/>
            <a:headEnd type="none"/>
            <a:tailEnd type="stealth" w="lg" len="lg"/>
          </a:ln>
        </p:spPr>
        <p:style>
          <a:lnRef idx="1">
            <a:schemeClr val="accent1"/>
          </a:lnRef>
          <a:fillRef idx="0">
            <a:schemeClr val="accent1"/>
          </a:fillRef>
          <a:effectRef idx="0">
            <a:schemeClr val="accent1"/>
          </a:effectRef>
          <a:fontRef idx="minor">
            <a:schemeClr val="tx1"/>
          </a:fontRef>
        </p:style>
      </p:cxn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16714243" y="616261"/>
            <a:ext cx="6752706" cy="937110"/>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910701" y="616261"/>
            <a:ext cx="15193936" cy="830997"/>
          </a:xfrm>
          <a:prstGeom prst="rect">
            <a:avLst/>
          </a:prstGeom>
          <a:noFill/>
        </p:spPr>
        <p:txBody>
          <a:bodyPr wrap="square" rtlCol="0">
            <a:spAutoFit/>
          </a:bodyPr>
          <a:lstStyle/>
          <a:p>
            <a:r>
              <a:rPr lang="en-US" sz="4800" b="1" dirty="0">
                <a:solidFill>
                  <a:schemeClr val="bg1">
                    <a:lumMod val="65000"/>
                    <a:lumOff val="35000"/>
                  </a:schemeClr>
                </a:solidFill>
                <a:latin typeface="Century Gothic" panose="020B0502020202020204" pitchFamily="34" charset="0"/>
              </a:rPr>
              <a:t>PRODUCT PORTFOLIO MANAGEMENT FLOWCHART</a:t>
            </a:r>
            <a:endParaRPr lang="en-US" sz="4800" dirty="0">
              <a:solidFill>
                <a:schemeClr val="bg1">
                  <a:lumMod val="65000"/>
                  <a:lumOff val="35000"/>
                </a:schemeClr>
              </a:solidFill>
              <a:latin typeface="Century Gothic" panose="020B0502020202020204" pitchFamily="34" charset="0"/>
            </a:endParaRPr>
          </a:p>
        </p:txBody>
      </p:sp>
      <p:sp>
        <p:nvSpPr>
          <p:cNvPr id="49" name="Oval 48">
            <a:extLst>
              <a:ext uri="{FF2B5EF4-FFF2-40B4-BE49-F238E27FC236}">
                <a16:creationId xmlns:a16="http://schemas.microsoft.com/office/drawing/2014/main" id="{35054366-39D4-9E41-97A8-231F7E7B816B}"/>
              </a:ext>
            </a:extLst>
          </p:cNvPr>
          <p:cNvSpPr/>
          <p:nvPr/>
        </p:nvSpPr>
        <p:spPr>
          <a:xfrm>
            <a:off x="597783" y="4999271"/>
            <a:ext cx="2286000" cy="1137427"/>
          </a:xfrm>
          <a:prstGeom prst="ellipse">
            <a:avLst/>
          </a:prstGeom>
          <a:gradFill>
            <a:gsLst>
              <a:gs pos="0">
                <a:schemeClr val="tx1">
                  <a:lumMod val="95000"/>
                </a:schemeClr>
              </a:gs>
              <a:gs pos="100000">
                <a:srgbClr val="39ADB7"/>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Century Gothic" panose="020B0502020202020204" pitchFamily="34" charset="0"/>
              </a:rPr>
              <a:t>EXPLORING CONCEPTS</a:t>
            </a:r>
          </a:p>
        </p:txBody>
      </p:sp>
      <p:sp>
        <p:nvSpPr>
          <p:cNvPr id="2" name="Rectangle 1">
            <a:extLst>
              <a:ext uri="{FF2B5EF4-FFF2-40B4-BE49-F238E27FC236}">
                <a16:creationId xmlns:a16="http://schemas.microsoft.com/office/drawing/2014/main" id="{C29573AA-1260-1543-945D-7EF6C4A958B9}"/>
              </a:ext>
            </a:extLst>
          </p:cNvPr>
          <p:cNvSpPr/>
          <p:nvPr/>
        </p:nvSpPr>
        <p:spPr>
          <a:xfrm>
            <a:off x="910702" y="1771036"/>
            <a:ext cx="22556248" cy="1250450"/>
          </a:xfrm>
          <a:prstGeom prst="rect">
            <a:avLst/>
          </a:prstGeom>
          <a:gradFill>
            <a:gsLst>
              <a:gs pos="0">
                <a:srgbClr val="39ADB7"/>
              </a:gs>
              <a:gs pos="100000">
                <a:srgbClr val="25747B"/>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spc="-150" dirty="0">
                <a:effectLst>
                  <a:reflection blurRad="6350" stA="50000" endPos="30000" dir="5400000" sy="-100000" algn="bl" rotWithShape="0"/>
                </a:effectLst>
                <a:latin typeface="Century Gothic" panose="020B0502020202020204" pitchFamily="34" charset="0"/>
              </a:rPr>
              <a:t>–––––––– </a:t>
            </a:r>
            <a:r>
              <a:rPr lang="en-US" sz="7200" spc="2000" dirty="0">
                <a:effectLst>
                  <a:reflection blurRad="6350" stA="50000" endPos="30000" dir="5400000" sy="-100000" algn="bl" rotWithShape="0"/>
                </a:effectLst>
                <a:latin typeface="Century Gothic" panose="020B0502020202020204" pitchFamily="34" charset="0"/>
              </a:rPr>
              <a:t> NEW OPPORTUNITIES </a:t>
            </a:r>
            <a:r>
              <a:rPr lang="en-US" sz="7200" spc="-150" dirty="0">
                <a:effectLst>
                  <a:reflection blurRad="6350" stA="50000" endPos="30000" dir="5400000" sy="-100000" algn="bl" rotWithShape="0"/>
                </a:effectLst>
                <a:latin typeface="Century Gothic" panose="020B0502020202020204" pitchFamily="34" charset="0"/>
              </a:rPr>
              <a:t>––––––––</a:t>
            </a:r>
          </a:p>
        </p:txBody>
      </p:sp>
      <p:sp>
        <p:nvSpPr>
          <p:cNvPr id="31" name="Striped Right Arrow 30">
            <a:extLst>
              <a:ext uri="{FF2B5EF4-FFF2-40B4-BE49-F238E27FC236}">
                <a16:creationId xmlns:a16="http://schemas.microsoft.com/office/drawing/2014/main" id="{F33B3661-BD50-CA43-9225-CE954BE1E852}"/>
              </a:ext>
            </a:extLst>
          </p:cNvPr>
          <p:cNvSpPr/>
          <p:nvPr/>
        </p:nvSpPr>
        <p:spPr>
          <a:xfrm rot="5400000">
            <a:off x="911669" y="3555074"/>
            <a:ext cx="1660055" cy="830997"/>
          </a:xfrm>
          <a:prstGeom prst="stripedRightArrow">
            <a:avLst>
              <a:gd name="adj1" fmla="val 39997"/>
              <a:gd name="adj2" fmla="val 77312"/>
            </a:avLst>
          </a:prstGeom>
          <a:gradFill>
            <a:gsLst>
              <a:gs pos="0">
                <a:srgbClr val="39ADB7"/>
              </a:gs>
              <a:gs pos="100000">
                <a:srgbClr val="25747B"/>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spc="2000" dirty="0">
              <a:latin typeface="Century Gothic" panose="020B0502020202020204" pitchFamily="34" charset="0"/>
            </a:endParaRPr>
          </a:p>
        </p:txBody>
      </p:sp>
      <p:sp>
        <p:nvSpPr>
          <p:cNvPr id="32" name="Rectangle 31">
            <a:extLst>
              <a:ext uri="{FF2B5EF4-FFF2-40B4-BE49-F238E27FC236}">
                <a16:creationId xmlns:a16="http://schemas.microsoft.com/office/drawing/2014/main" id="{078D3DBE-25C6-7047-AABD-1CBFDED5AF80}"/>
              </a:ext>
            </a:extLst>
          </p:cNvPr>
          <p:cNvSpPr/>
          <p:nvPr/>
        </p:nvSpPr>
        <p:spPr>
          <a:xfrm>
            <a:off x="2572704" y="6380325"/>
            <a:ext cx="2261382" cy="1137427"/>
          </a:xfrm>
          <a:prstGeom prst="rect">
            <a:avLst/>
          </a:prstGeom>
          <a:gradFill>
            <a:gsLst>
              <a:gs pos="0">
                <a:schemeClr val="tx1">
                  <a:lumMod val="95000"/>
                </a:schemeClr>
              </a:gs>
              <a:gs pos="100000">
                <a:srgbClr val="39ADB7"/>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Century Gothic" panose="020B0502020202020204" pitchFamily="34" charset="0"/>
              </a:rPr>
              <a:t>IDENTIFYING BUSINESS NEED</a:t>
            </a:r>
          </a:p>
        </p:txBody>
      </p:sp>
      <p:sp>
        <p:nvSpPr>
          <p:cNvPr id="33" name="Striped Right Arrow 32">
            <a:extLst>
              <a:ext uri="{FF2B5EF4-FFF2-40B4-BE49-F238E27FC236}">
                <a16:creationId xmlns:a16="http://schemas.microsoft.com/office/drawing/2014/main" id="{C0F10F0B-A8AE-C846-AAF1-B02BB5154268}"/>
              </a:ext>
            </a:extLst>
          </p:cNvPr>
          <p:cNvSpPr/>
          <p:nvPr/>
        </p:nvSpPr>
        <p:spPr>
          <a:xfrm rot="5400000" flipH="1">
            <a:off x="2148914" y="4275373"/>
            <a:ext cx="3108960" cy="830997"/>
          </a:xfrm>
          <a:prstGeom prst="stripedRightArrow">
            <a:avLst>
              <a:gd name="adj1" fmla="val 39997"/>
              <a:gd name="adj2" fmla="val 77312"/>
            </a:avLst>
          </a:prstGeom>
          <a:gradFill>
            <a:gsLst>
              <a:gs pos="0">
                <a:srgbClr val="39ADB7"/>
              </a:gs>
              <a:gs pos="100000">
                <a:srgbClr val="25747B"/>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spc="2000" dirty="0">
              <a:latin typeface="Century Gothic" panose="020B0502020202020204" pitchFamily="34" charset="0"/>
            </a:endParaRPr>
          </a:p>
        </p:txBody>
      </p:sp>
      <p:sp>
        <p:nvSpPr>
          <p:cNvPr id="34" name="Decision 33">
            <a:extLst>
              <a:ext uri="{FF2B5EF4-FFF2-40B4-BE49-F238E27FC236}">
                <a16:creationId xmlns:a16="http://schemas.microsoft.com/office/drawing/2014/main" id="{13E1874C-8D1C-A84E-A715-3C6119161A0B}"/>
              </a:ext>
            </a:extLst>
          </p:cNvPr>
          <p:cNvSpPr/>
          <p:nvPr/>
        </p:nvSpPr>
        <p:spPr>
          <a:xfrm>
            <a:off x="3638323" y="7666863"/>
            <a:ext cx="3749040" cy="2011680"/>
          </a:xfrm>
          <a:prstGeom prst="flowChartDecision">
            <a:avLst/>
          </a:prstGeom>
          <a:gradFill>
            <a:gsLst>
              <a:gs pos="0">
                <a:schemeClr val="tx1">
                  <a:lumMod val="95000"/>
                </a:schemeClr>
              </a:gs>
              <a:gs pos="100000">
                <a:schemeClr val="accent5"/>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solidFill>
                  <a:schemeClr val="bg1"/>
                </a:solidFill>
                <a:latin typeface="Century Gothic" panose="020B0502020202020204" pitchFamily="34" charset="0"/>
              </a:rPr>
              <a:t>GETTING APPROVAL</a:t>
            </a:r>
          </a:p>
        </p:txBody>
      </p:sp>
      <p:sp>
        <p:nvSpPr>
          <p:cNvPr id="35" name="Rectangle 34">
            <a:extLst>
              <a:ext uri="{FF2B5EF4-FFF2-40B4-BE49-F238E27FC236}">
                <a16:creationId xmlns:a16="http://schemas.microsoft.com/office/drawing/2014/main" id="{F35CBA78-927E-A64A-A7B7-065D9148571D}"/>
              </a:ext>
            </a:extLst>
          </p:cNvPr>
          <p:cNvSpPr/>
          <p:nvPr/>
        </p:nvSpPr>
        <p:spPr>
          <a:xfrm>
            <a:off x="6546762" y="9930565"/>
            <a:ext cx="2645414" cy="1137427"/>
          </a:xfrm>
          <a:prstGeom prst="rect">
            <a:avLst/>
          </a:prstGeom>
          <a:gradFill>
            <a:gsLst>
              <a:gs pos="0">
                <a:schemeClr val="tx1">
                  <a:lumMod val="95000"/>
                </a:schemeClr>
              </a:gs>
              <a:gs pos="100000">
                <a:srgbClr val="39ADB7"/>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Century Gothic" panose="020B0502020202020204" pitchFamily="34" charset="0"/>
              </a:rPr>
              <a:t>PRODUCT PROPOSAL</a:t>
            </a:r>
          </a:p>
        </p:txBody>
      </p:sp>
      <p:sp>
        <p:nvSpPr>
          <p:cNvPr id="39" name="Striped Right Arrow 38">
            <a:extLst>
              <a:ext uri="{FF2B5EF4-FFF2-40B4-BE49-F238E27FC236}">
                <a16:creationId xmlns:a16="http://schemas.microsoft.com/office/drawing/2014/main" id="{39C4C1C2-B784-4D46-9EA0-2266DDF60F07}"/>
              </a:ext>
            </a:extLst>
          </p:cNvPr>
          <p:cNvSpPr/>
          <p:nvPr/>
        </p:nvSpPr>
        <p:spPr>
          <a:xfrm rot="5400000">
            <a:off x="4577629" y="6016886"/>
            <a:ext cx="6583680" cy="830997"/>
          </a:xfrm>
          <a:prstGeom prst="stripedRightArrow">
            <a:avLst>
              <a:gd name="adj1" fmla="val 39997"/>
              <a:gd name="adj2" fmla="val 77312"/>
            </a:avLst>
          </a:prstGeom>
          <a:gradFill>
            <a:gsLst>
              <a:gs pos="0">
                <a:srgbClr val="39ADB7"/>
              </a:gs>
              <a:gs pos="100000">
                <a:srgbClr val="25747B"/>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spc="2000" dirty="0">
              <a:latin typeface="Century Gothic" panose="020B0502020202020204" pitchFamily="34" charset="0"/>
            </a:endParaRPr>
          </a:p>
        </p:txBody>
      </p:sp>
      <p:sp>
        <p:nvSpPr>
          <p:cNvPr id="40" name="Decision 39">
            <a:extLst>
              <a:ext uri="{FF2B5EF4-FFF2-40B4-BE49-F238E27FC236}">
                <a16:creationId xmlns:a16="http://schemas.microsoft.com/office/drawing/2014/main" id="{FF8C0722-93CB-9141-9771-3682F4C79B43}"/>
              </a:ext>
            </a:extLst>
          </p:cNvPr>
          <p:cNvSpPr/>
          <p:nvPr/>
        </p:nvSpPr>
        <p:spPr>
          <a:xfrm>
            <a:off x="8284968" y="7666863"/>
            <a:ext cx="3749040" cy="2011680"/>
          </a:xfrm>
          <a:prstGeom prst="flowChartDecision">
            <a:avLst/>
          </a:prstGeom>
          <a:gradFill>
            <a:gsLst>
              <a:gs pos="0">
                <a:schemeClr val="tx1">
                  <a:lumMod val="95000"/>
                </a:schemeClr>
              </a:gs>
              <a:gs pos="100000">
                <a:schemeClr val="accent5"/>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solidFill>
                  <a:schemeClr val="bg1"/>
                </a:solidFill>
                <a:latin typeface="Century Gothic" panose="020B0502020202020204" pitchFamily="34" charset="0"/>
              </a:rPr>
              <a:t>PRIORITIZATION</a:t>
            </a:r>
          </a:p>
        </p:txBody>
      </p:sp>
      <p:sp>
        <p:nvSpPr>
          <p:cNvPr id="41" name="Rectangle 40">
            <a:extLst>
              <a:ext uri="{FF2B5EF4-FFF2-40B4-BE49-F238E27FC236}">
                <a16:creationId xmlns:a16="http://schemas.microsoft.com/office/drawing/2014/main" id="{799FA80E-B362-7B4C-B957-81F6F5FC2DC5}"/>
              </a:ext>
            </a:extLst>
          </p:cNvPr>
          <p:cNvSpPr/>
          <p:nvPr/>
        </p:nvSpPr>
        <p:spPr>
          <a:xfrm>
            <a:off x="11286328" y="6380324"/>
            <a:ext cx="1804994" cy="1137427"/>
          </a:xfrm>
          <a:prstGeom prst="rect">
            <a:avLst/>
          </a:prstGeom>
          <a:gradFill>
            <a:gsLst>
              <a:gs pos="0">
                <a:srgbClr val="92D050"/>
              </a:gs>
              <a:gs pos="100000">
                <a:srgbClr val="00B050"/>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Century Gothic" panose="020B0502020202020204" pitchFamily="34" charset="0"/>
              </a:rPr>
              <a:t>BUSINESS </a:t>
            </a:r>
          </a:p>
          <a:p>
            <a:pPr algn="ctr"/>
            <a:r>
              <a:rPr lang="en-US" sz="2000" dirty="0">
                <a:solidFill>
                  <a:schemeClr val="bg1"/>
                </a:solidFill>
                <a:latin typeface="Century Gothic" panose="020B0502020202020204" pitchFamily="34" charset="0"/>
              </a:rPr>
              <a:t>CASE</a:t>
            </a:r>
          </a:p>
        </p:txBody>
      </p:sp>
      <p:grpSp>
        <p:nvGrpSpPr>
          <p:cNvPr id="3" name="Group 2">
            <a:extLst>
              <a:ext uri="{FF2B5EF4-FFF2-40B4-BE49-F238E27FC236}">
                <a16:creationId xmlns:a16="http://schemas.microsoft.com/office/drawing/2014/main" id="{2B224D30-F29E-C945-B79A-923DC634AC49}"/>
              </a:ext>
            </a:extLst>
          </p:cNvPr>
          <p:cNvGrpSpPr/>
          <p:nvPr/>
        </p:nvGrpSpPr>
        <p:grpSpPr>
          <a:xfrm>
            <a:off x="12924029" y="4259980"/>
            <a:ext cx="3383280" cy="2443126"/>
            <a:chOff x="13864357" y="4130434"/>
            <a:chExt cx="3383280" cy="2443126"/>
          </a:xfrm>
        </p:grpSpPr>
        <p:sp>
          <p:nvSpPr>
            <p:cNvPr id="46" name="Decision 45">
              <a:extLst>
                <a:ext uri="{FF2B5EF4-FFF2-40B4-BE49-F238E27FC236}">
                  <a16:creationId xmlns:a16="http://schemas.microsoft.com/office/drawing/2014/main" id="{D982BE1B-4D5B-F943-930F-53B10AFAE9D1}"/>
                </a:ext>
              </a:extLst>
            </p:cNvPr>
            <p:cNvSpPr/>
            <p:nvPr/>
          </p:nvSpPr>
          <p:spPr>
            <a:xfrm>
              <a:off x="13864357" y="4561880"/>
              <a:ext cx="3383280" cy="2011680"/>
            </a:xfrm>
            <a:prstGeom prst="flowChartDecision">
              <a:avLst/>
            </a:prstGeom>
            <a:gradFill>
              <a:gsLst>
                <a:gs pos="0">
                  <a:schemeClr val="tx1">
                    <a:lumMod val="95000"/>
                    <a:alpha val="70000"/>
                  </a:schemeClr>
                </a:gs>
                <a:gs pos="100000">
                  <a:schemeClr val="accent5"/>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000" dirty="0">
                <a:solidFill>
                  <a:schemeClr val="bg1"/>
                </a:solidFill>
                <a:latin typeface="Century Gothic" panose="020B0502020202020204" pitchFamily="34" charset="0"/>
              </a:endParaRPr>
            </a:p>
          </p:txBody>
        </p:sp>
        <p:sp>
          <p:nvSpPr>
            <p:cNvPr id="45" name="Decision 44">
              <a:extLst>
                <a:ext uri="{FF2B5EF4-FFF2-40B4-BE49-F238E27FC236}">
                  <a16:creationId xmlns:a16="http://schemas.microsoft.com/office/drawing/2014/main" id="{2415B49A-9668-B14F-823B-84D6E2D705CD}"/>
                </a:ext>
              </a:extLst>
            </p:cNvPr>
            <p:cNvSpPr/>
            <p:nvPr/>
          </p:nvSpPr>
          <p:spPr>
            <a:xfrm>
              <a:off x="13864357" y="4420928"/>
              <a:ext cx="3383280" cy="2011680"/>
            </a:xfrm>
            <a:prstGeom prst="flowChartDecision">
              <a:avLst/>
            </a:prstGeom>
            <a:gradFill>
              <a:gsLst>
                <a:gs pos="0">
                  <a:schemeClr val="tx1">
                    <a:lumMod val="95000"/>
                    <a:alpha val="70000"/>
                  </a:schemeClr>
                </a:gs>
                <a:gs pos="100000">
                  <a:schemeClr val="accent5"/>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000" dirty="0">
                <a:solidFill>
                  <a:schemeClr val="bg1"/>
                </a:solidFill>
                <a:latin typeface="Century Gothic" panose="020B0502020202020204" pitchFamily="34" charset="0"/>
              </a:endParaRPr>
            </a:p>
          </p:txBody>
        </p:sp>
        <p:sp>
          <p:nvSpPr>
            <p:cNvPr id="43" name="Decision 42">
              <a:extLst>
                <a:ext uri="{FF2B5EF4-FFF2-40B4-BE49-F238E27FC236}">
                  <a16:creationId xmlns:a16="http://schemas.microsoft.com/office/drawing/2014/main" id="{DA9C4210-FCF5-A940-B9C9-624FA296EBA2}"/>
                </a:ext>
              </a:extLst>
            </p:cNvPr>
            <p:cNvSpPr/>
            <p:nvPr/>
          </p:nvSpPr>
          <p:spPr>
            <a:xfrm>
              <a:off x="13864357" y="4275681"/>
              <a:ext cx="3383280" cy="2011680"/>
            </a:xfrm>
            <a:prstGeom prst="flowChartDecision">
              <a:avLst/>
            </a:prstGeom>
            <a:gradFill>
              <a:gsLst>
                <a:gs pos="0">
                  <a:schemeClr val="tx1">
                    <a:lumMod val="95000"/>
                    <a:alpha val="70000"/>
                  </a:schemeClr>
                </a:gs>
                <a:gs pos="100000">
                  <a:schemeClr val="accent5"/>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000" dirty="0">
                <a:solidFill>
                  <a:schemeClr val="bg1"/>
                </a:solidFill>
                <a:latin typeface="Century Gothic" panose="020B0502020202020204" pitchFamily="34" charset="0"/>
              </a:endParaRPr>
            </a:p>
          </p:txBody>
        </p:sp>
        <p:sp>
          <p:nvSpPr>
            <p:cNvPr id="42" name="Decision 41">
              <a:extLst>
                <a:ext uri="{FF2B5EF4-FFF2-40B4-BE49-F238E27FC236}">
                  <a16:creationId xmlns:a16="http://schemas.microsoft.com/office/drawing/2014/main" id="{0B6E6CE1-8D98-2742-8842-91F72021F9C9}"/>
                </a:ext>
              </a:extLst>
            </p:cNvPr>
            <p:cNvSpPr/>
            <p:nvPr/>
          </p:nvSpPr>
          <p:spPr>
            <a:xfrm>
              <a:off x="13864357" y="4130434"/>
              <a:ext cx="3383280" cy="2011680"/>
            </a:xfrm>
            <a:prstGeom prst="flowChartDecision">
              <a:avLst/>
            </a:prstGeom>
            <a:gradFill>
              <a:gsLst>
                <a:gs pos="0">
                  <a:schemeClr val="tx1">
                    <a:lumMod val="95000"/>
                  </a:schemeClr>
                </a:gs>
                <a:gs pos="100000">
                  <a:schemeClr val="accent5"/>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solidFill>
                    <a:schemeClr val="bg1"/>
                  </a:solidFill>
                  <a:latin typeface="Century Gothic" panose="020B0502020202020204" pitchFamily="34" charset="0"/>
                </a:rPr>
                <a:t>REVIEWING PRODUCT PORTFOLIO</a:t>
              </a:r>
            </a:p>
          </p:txBody>
        </p:sp>
      </p:grpSp>
      <p:sp>
        <p:nvSpPr>
          <p:cNvPr id="47" name="Striped Right Arrow 46">
            <a:extLst>
              <a:ext uri="{FF2B5EF4-FFF2-40B4-BE49-F238E27FC236}">
                <a16:creationId xmlns:a16="http://schemas.microsoft.com/office/drawing/2014/main" id="{BA299A4D-CE91-C74B-B580-2F15E1E28BD9}"/>
              </a:ext>
            </a:extLst>
          </p:cNvPr>
          <p:cNvSpPr/>
          <p:nvPr/>
        </p:nvSpPr>
        <p:spPr>
          <a:xfrm rot="5400000">
            <a:off x="14116147" y="3230462"/>
            <a:ext cx="1010836" cy="830997"/>
          </a:xfrm>
          <a:prstGeom prst="stripedRightArrow">
            <a:avLst>
              <a:gd name="adj1" fmla="val 39997"/>
              <a:gd name="adj2" fmla="val 77312"/>
            </a:avLst>
          </a:prstGeom>
          <a:gradFill>
            <a:gsLst>
              <a:gs pos="0">
                <a:srgbClr val="39ADB7"/>
              </a:gs>
              <a:gs pos="100000">
                <a:srgbClr val="25747B"/>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spc="2000" dirty="0">
              <a:latin typeface="Century Gothic" panose="020B0502020202020204" pitchFamily="34" charset="0"/>
            </a:endParaRPr>
          </a:p>
        </p:txBody>
      </p:sp>
      <p:sp>
        <p:nvSpPr>
          <p:cNvPr id="51" name="Rectangle 50">
            <a:extLst>
              <a:ext uri="{FF2B5EF4-FFF2-40B4-BE49-F238E27FC236}">
                <a16:creationId xmlns:a16="http://schemas.microsoft.com/office/drawing/2014/main" id="{01911646-BFC0-E74B-87FA-2A787CBF809A}"/>
              </a:ext>
            </a:extLst>
          </p:cNvPr>
          <p:cNvSpPr/>
          <p:nvPr/>
        </p:nvSpPr>
        <p:spPr>
          <a:xfrm>
            <a:off x="15429592" y="8195431"/>
            <a:ext cx="2645414" cy="1137427"/>
          </a:xfrm>
          <a:prstGeom prst="rect">
            <a:avLst/>
          </a:prstGeom>
          <a:gradFill>
            <a:gsLst>
              <a:gs pos="0">
                <a:schemeClr val="tx1">
                  <a:lumMod val="95000"/>
                </a:schemeClr>
              </a:gs>
              <a:gs pos="100000">
                <a:srgbClr val="39ADB7"/>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Century Gothic" panose="020B0502020202020204" pitchFamily="34" charset="0"/>
              </a:rPr>
              <a:t>INVEST</a:t>
            </a:r>
          </a:p>
        </p:txBody>
      </p:sp>
      <p:sp>
        <p:nvSpPr>
          <p:cNvPr id="52" name="Rectangle 51">
            <a:extLst>
              <a:ext uri="{FF2B5EF4-FFF2-40B4-BE49-F238E27FC236}">
                <a16:creationId xmlns:a16="http://schemas.microsoft.com/office/drawing/2014/main" id="{9298FEDB-2CAC-6949-BBCA-F414B2196283}"/>
              </a:ext>
            </a:extLst>
          </p:cNvPr>
          <p:cNvSpPr/>
          <p:nvPr/>
        </p:nvSpPr>
        <p:spPr>
          <a:xfrm>
            <a:off x="15429592" y="9836902"/>
            <a:ext cx="2645414" cy="1137427"/>
          </a:xfrm>
          <a:prstGeom prst="rect">
            <a:avLst/>
          </a:prstGeom>
          <a:gradFill>
            <a:gsLst>
              <a:gs pos="0">
                <a:schemeClr val="tx1">
                  <a:lumMod val="95000"/>
                </a:schemeClr>
              </a:gs>
              <a:gs pos="100000">
                <a:schemeClr val="bg1">
                  <a:lumMod val="50000"/>
                  <a:lumOff val="50000"/>
                </a:schemeClr>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Century Gothic" panose="020B0502020202020204" pitchFamily="34" charset="0"/>
              </a:rPr>
              <a:t>RETIRE</a:t>
            </a:r>
          </a:p>
        </p:txBody>
      </p:sp>
      <p:sp>
        <p:nvSpPr>
          <p:cNvPr id="53" name="Rectangle 52">
            <a:extLst>
              <a:ext uri="{FF2B5EF4-FFF2-40B4-BE49-F238E27FC236}">
                <a16:creationId xmlns:a16="http://schemas.microsoft.com/office/drawing/2014/main" id="{B832EBA5-1086-6144-ADD7-6878CCD9B3E5}"/>
              </a:ext>
            </a:extLst>
          </p:cNvPr>
          <p:cNvSpPr/>
          <p:nvPr/>
        </p:nvSpPr>
        <p:spPr>
          <a:xfrm>
            <a:off x="15429592" y="11478373"/>
            <a:ext cx="2645414" cy="1137427"/>
          </a:xfrm>
          <a:prstGeom prst="rect">
            <a:avLst/>
          </a:prstGeom>
          <a:gradFill>
            <a:gsLst>
              <a:gs pos="0">
                <a:schemeClr val="tx1">
                  <a:lumMod val="95000"/>
                </a:schemeClr>
              </a:gs>
              <a:gs pos="100000">
                <a:schemeClr val="bg1">
                  <a:lumMod val="50000"/>
                  <a:lumOff val="50000"/>
                </a:schemeClr>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Century Gothic" panose="020B0502020202020204" pitchFamily="34" charset="0"/>
              </a:rPr>
              <a:t>REPLACE</a:t>
            </a:r>
          </a:p>
        </p:txBody>
      </p:sp>
      <p:sp>
        <p:nvSpPr>
          <p:cNvPr id="55" name="Decision 54">
            <a:extLst>
              <a:ext uri="{FF2B5EF4-FFF2-40B4-BE49-F238E27FC236}">
                <a16:creationId xmlns:a16="http://schemas.microsoft.com/office/drawing/2014/main" id="{FAE7E979-5612-8045-89ED-7CDB7AAAFD7D}"/>
              </a:ext>
            </a:extLst>
          </p:cNvPr>
          <p:cNvSpPr/>
          <p:nvPr/>
        </p:nvSpPr>
        <p:spPr>
          <a:xfrm>
            <a:off x="17650362" y="6136693"/>
            <a:ext cx="3657600" cy="2011680"/>
          </a:xfrm>
          <a:prstGeom prst="flowChartDecision">
            <a:avLst/>
          </a:prstGeom>
          <a:gradFill>
            <a:gsLst>
              <a:gs pos="0">
                <a:schemeClr val="tx1">
                  <a:lumMod val="95000"/>
                </a:schemeClr>
              </a:gs>
              <a:gs pos="100000">
                <a:schemeClr val="accent5"/>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a:solidFill>
                  <a:schemeClr val="bg1"/>
                </a:solidFill>
                <a:latin typeface="Century Gothic" panose="020B0502020202020204" pitchFamily="34" charset="0"/>
              </a:rPr>
              <a:t>PLANNING + DEVELOPMENT</a:t>
            </a:r>
          </a:p>
        </p:txBody>
      </p:sp>
      <p:sp>
        <p:nvSpPr>
          <p:cNvPr id="70" name="Oval 69">
            <a:extLst>
              <a:ext uri="{FF2B5EF4-FFF2-40B4-BE49-F238E27FC236}">
                <a16:creationId xmlns:a16="http://schemas.microsoft.com/office/drawing/2014/main" id="{478F3384-1CA1-7A4A-9D13-3056E4521F09}"/>
              </a:ext>
            </a:extLst>
          </p:cNvPr>
          <p:cNvSpPr/>
          <p:nvPr/>
        </p:nvSpPr>
        <p:spPr>
          <a:xfrm>
            <a:off x="20813810" y="4999266"/>
            <a:ext cx="2645414" cy="1137427"/>
          </a:xfrm>
          <a:prstGeom prst="ellipse">
            <a:avLst/>
          </a:prstGeom>
          <a:gradFill>
            <a:gsLst>
              <a:gs pos="0">
                <a:schemeClr val="tx1">
                  <a:lumMod val="95000"/>
                </a:schemeClr>
              </a:gs>
              <a:gs pos="100000">
                <a:srgbClr val="39ADB7"/>
              </a:gs>
            </a:gsLst>
            <a:lin ang="13500000" scaled="1"/>
          </a:gradFill>
          <a:ln>
            <a:solidFill>
              <a:schemeClr val="tx1">
                <a:lumMod val="50000"/>
              </a:schemeClr>
            </a:solid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latin typeface="Century Gothic" panose="020B0502020202020204" pitchFamily="34" charset="0"/>
              </a:rPr>
              <a:t>PRODUCT LIFECYCLE</a:t>
            </a:r>
          </a:p>
        </p:txBody>
      </p:sp>
      <p:sp>
        <p:nvSpPr>
          <p:cNvPr id="72" name="Striped Right Arrow 71">
            <a:extLst>
              <a:ext uri="{FF2B5EF4-FFF2-40B4-BE49-F238E27FC236}">
                <a16:creationId xmlns:a16="http://schemas.microsoft.com/office/drawing/2014/main" id="{C0BF3C51-6507-C94E-9176-F56C095A0B1D}"/>
              </a:ext>
            </a:extLst>
          </p:cNvPr>
          <p:cNvSpPr/>
          <p:nvPr/>
        </p:nvSpPr>
        <p:spPr>
          <a:xfrm rot="5400000" flipH="1">
            <a:off x="21304410" y="3552997"/>
            <a:ext cx="1664208" cy="830997"/>
          </a:xfrm>
          <a:prstGeom prst="stripedRightArrow">
            <a:avLst>
              <a:gd name="adj1" fmla="val 39997"/>
              <a:gd name="adj2" fmla="val 77312"/>
            </a:avLst>
          </a:prstGeom>
          <a:gradFill>
            <a:gsLst>
              <a:gs pos="0">
                <a:srgbClr val="39ADB7"/>
              </a:gs>
              <a:gs pos="100000">
                <a:srgbClr val="25747B"/>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00" spc="2000" dirty="0">
              <a:latin typeface="Century Gothic" panose="020B0502020202020204" pitchFamily="34" charset="0"/>
            </a:endParaRPr>
          </a:p>
        </p:txBody>
      </p:sp>
      <p:cxnSp>
        <p:nvCxnSpPr>
          <p:cNvPr id="80" name="Straight Arrow Connector 79">
            <a:extLst>
              <a:ext uri="{FF2B5EF4-FFF2-40B4-BE49-F238E27FC236}">
                <a16:creationId xmlns:a16="http://schemas.microsoft.com/office/drawing/2014/main" id="{6D3151EE-83C0-184E-AA77-A883A3CC5FAA}"/>
              </a:ext>
            </a:extLst>
          </p:cNvPr>
          <p:cNvCxnSpPr>
            <a:cxnSpLocks/>
          </p:cNvCxnSpPr>
          <p:nvPr/>
        </p:nvCxnSpPr>
        <p:spPr>
          <a:xfrm flipV="1">
            <a:off x="14615669" y="6980957"/>
            <a:ext cx="0" cy="6186403"/>
          </a:xfrm>
          <a:prstGeom prst="straightConnector1">
            <a:avLst/>
          </a:prstGeom>
          <a:ln w="41275">
            <a:gradFill>
              <a:gsLst>
                <a:gs pos="100000">
                  <a:schemeClr val="bg1"/>
                </a:gs>
                <a:gs pos="0">
                  <a:schemeClr val="tx2">
                    <a:lumMod val="75000"/>
                  </a:schemeClr>
                </a:gs>
              </a:gsLst>
              <a:lin ang="0" scaled="0"/>
            </a:gradFill>
            <a:prstDash val="solid"/>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0FC1EFC9-68DB-0C44-A9B1-C0B3E955543B}"/>
              </a:ext>
            </a:extLst>
          </p:cNvPr>
          <p:cNvCxnSpPr>
            <a:cxnSpLocks/>
          </p:cNvCxnSpPr>
          <p:nvPr/>
        </p:nvCxnSpPr>
        <p:spPr>
          <a:xfrm>
            <a:off x="14615669" y="13191744"/>
            <a:ext cx="7520845" cy="0"/>
          </a:xfrm>
          <a:prstGeom prst="straightConnector1">
            <a:avLst/>
          </a:prstGeom>
          <a:ln w="41275">
            <a:gradFill>
              <a:gsLst>
                <a:gs pos="100000">
                  <a:schemeClr val="bg1"/>
                </a:gs>
                <a:gs pos="0">
                  <a:schemeClr val="tx2">
                    <a:lumMod val="75000"/>
                  </a:schemeClr>
                </a:gs>
              </a:gsLst>
              <a:lin ang="0" scaled="0"/>
            </a:gradFill>
            <a:prstDash val="solid"/>
            <a:headEnd type="none"/>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6945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93000">
              <a:schemeClr val="bg1">
                <a:lumMod val="85000"/>
              </a:schemeClr>
            </a:gs>
            <a:gs pos="0">
              <a:schemeClr val="bg1">
                <a:lumMod val="95000"/>
              </a:schemeClr>
            </a:gs>
          </a:gsLst>
          <a:lin ang="13500000" scaled="1"/>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1575171" y="2101943"/>
          <a:ext cx="20449099" cy="4935418"/>
        </p:xfrm>
        <a:graphic>
          <a:graphicData uri="http://schemas.openxmlformats.org/drawingml/2006/table">
            <a:tbl>
              <a:tblPr firstRow="1" firstCol="1" bandRow="1">
                <a:tableStyleId>{5C22544A-7EE6-4342-B048-85BDC9FD1C3A}</a:tableStyleId>
              </a:tblPr>
              <a:tblGrid>
                <a:gridCol w="20449099">
                  <a:extLst>
                    <a:ext uri="{9D8B030D-6E8A-4147-A177-3AD203B41FA5}">
                      <a16:colId xmlns:a16="http://schemas.microsoft.com/office/drawing/2014/main" val="2161760999"/>
                    </a:ext>
                  </a:extLst>
                </a:gridCol>
              </a:tblGrid>
              <a:tr h="4935418">
                <a:tc>
                  <a:txBody>
                    <a:bodyPr/>
                    <a:lstStyle/>
                    <a:p>
                      <a:pPr marL="0" marR="0" algn="ctr">
                        <a:spcBef>
                          <a:spcPts val="0"/>
                        </a:spcBef>
                        <a:spcAft>
                          <a:spcPts val="0"/>
                        </a:spcAft>
                      </a:pPr>
                      <a:r>
                        <a:rPr lang="en-US" sz="3200" b="1" dirty="0">
                          <a:solidFill>
                            <a:schemeClr val="tx1"/>
                          </a:solidFill>
                          <a:effectLst/>
                          <a:latin typeface="Century Gothic" panose="020B0502020202020204" pitchFamily="34" charset="0"/>
                        </a:rPr>
                        <a:t>DISCLAIMER</a:t>
                      </a:r>
                      <a:endParaRPr lang="en-US" sz="2400" b="1" dirty="0">
                        <a:solidFill>
                          <a:schemeClr val="tx1"/>
                        </a:solidFill>
                        <a:effectLst/>
                        <a:latin typeface="Century Gothic" panose="020B0502020202020204" pitchFamily="34" charset="0"/>
                      </a:endParaRPr>
                    </a:p>
                    <a:p>
                      <a:pPr marL="0" marR="0">
                        <a:spcBef>
                          <a:spcPts val="0"/>
                        </a:spcBef>
                        <a:spcAft>
                          <a:spcPts val="0"/>
                        </a:spcAft>
                      </a:pPr>
                      <a:r>
                        <a:rPr lang="en-US" sz="2400" b="0" dirty="0">
                          <a:solidFill>
                            <a:schemeClr val="tx1"/>
                          </a:solidFill>
                          <a:effectLst/>
                          <a:latin typeface="Century Gothic" panose="020B0502020202020204" pitchFamily="34" charset="0"/>
                        </a:rPr>
                        <a:t> </a:t>
                      </a:r>
                    </a:p>
                    <a:p>
                      <a:pPr marL="0" marR="0">
                        <a:spcBef>
                          <a:spcPts val="0"/>
                        </a:spcBef>
                        <a:spcAft>
                          <a:spcPts val="0"/>
                        </a:spcAft>
                      </a:pPr>
                      <a:r>
                        <a:rPr lang="en-US" sz="28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28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57081" marR="146012"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3233856876"/>
      </p:ext>
    </p:extLst>
  </p:cSld>
  <p:clrMapOvr>
    <a:masterClrMapping/>
  </p:clrMapOvr>
</p:sld>
</file>

<file path=ppt/theme/theme1.xml><?xml version="1.0" encoding="utf-8"?>
<a:theme xmlns:a="http://schemas.openxmlformats.org/drawingml/2006/main" name="Посылка">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IC-Product-Portfolio-Management-Flowchart_PowerPoint" id="{148CA3BB-6848-9C40-A1DB-F823CEA97A6A}" vid="{7D1A5E2C-B8D7-8A47-B88B-745E5E9163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IC-Product-Portfolio-Management-Flowchart_PowerPoint</Template>
  <TotalTime>0</TotalTime>
  <Words>128</Words>
  <Application>Microsoft Office PowerPoint</Application>
  <PresentationFormat>Произвольный</PresentationFormat>
  <Paragraphs>20</Paragraphs>
  <Slides>2</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vt:i4>
      </vt:variant>
    </vt:vector>
  </HeadingPairs>
  <TitlesOfParts>
    <vt:vector size="8" baseType="lpstr">
      <vt:lpstr>Arial</vt:lpstr>
      <vt:lpstr>Century Gothic</vt:lpstr>
      <vt:lpstr>Corbel</vt:lpstr>
      <vt:lpstr>Gill Sans MT</vt:lpstr>
      <vt:lpstr>Open Sans Light</vt:lpstr>
      <vt:lpstr>Посылка</vt:lpstr>
      <vt:lpstr>Презентация PowerPoint</vt:lpstr>
      <vt:lpstr>Презентация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Alexandra Ragazhinskaya</dc:creator>
  <cp:keywords/>
  <dc:description/>
  <cp:lastModifiedBy>Alexandra Ragazhinskaya</cp:lastModifiedBy>
  <cp:revision>1</cp:revision>
  <dcterms:created xsi:type="dcterms:W3CDTF">2020-06-12T17:23:22Z</dcterms:created>
  <dcterms:modified xsi:type="dcterms:W3CDTF">2020-06-12T17:24:14Z</dcterms:modified>
  <cp:category/>
</cp:coreProperties>
</file>