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21" r:id="rId1"/>
  </p:sldMasterIdLst>
  <p:notesMasterIdLst>
    <p:notesMasterId r:id="rId4"/>
  </p:notesMasterIdLst>
  <p:sldIdLst>
    <p:sldId id="353" r:id="rId2"/>
    <p:sldId id="295" r:id="rId3"/>
  </p:sldIdLst>
  <p:sldSz cx="2437765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8746F"/>
    <a:srgbClr val="0C948D"/>
    <a:srgbClr val="11B8AE"/>
    <a:srgbClr val="16D8CB"/>
    <a:srgbClr val="1AE8DA"/>
    <a:srgbClr val="39ADB7"/>
    <a:srgbClr val="A0CE55"/>
    <a:srgbClr val="DDB84F"/>
    <a:srgbClr val="B75B27"/>
    <a:srgbClr val="FFC73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96327" autoAdjust="0"/>
  </p:normalViewPr>
  <p:slideViewPr>
    <p:cSldViewPr snapToGrid="0" snapToObjects="1">
      <p:cViewPr varScale="1">
        <p:scale>
          <a:sx n="81" d="100"/>
          <a:sy n="81" d="100"/>
        </p:scale>
        <p:origin x="100" y="176"/>
      </p:cViewPr>
      <p:guideLst/>
    </p:cSldViewPr>
  </p:slideViewPr>
  <p:notesTextViewPr>
    <p:cViewPr>
      <p:scale>
        <a:sx n="100" d="100"/>
        <a:sy n="100" d="100"/>
      </p:scale>
      <p:origin x="0" y="0"/>
    </p:cViewPr>
  </p:notesTextViewPr>
  <p:sorterViewPr>
    <p:cViewPr>
      <p:scale>
        <a:sx n="58" d="100"/>
        <a:sy n="58" d="100"/>
      </p:scale>
      <p:origin x="0" y="0"/>
    </p:cViewPr>
  </p:sorterViewPr>
  <p:notesViewPr>
    <p:cSldViewPr snapToGrid="0" snapToObjects="1"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Open Sans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Open Sans Light" charset="0"/>
              </a:defRPr>
            </a:lvl1pPr>
          </a:lstStyle>
          <a:p>
            <a:fld id="{EFC10EE1-B198-C942-8235-326C972CBB30}" type="datetimeFigureOut">
              <a:rPr lang="en-US" smtClean="0"/>
              <a:pPr/>
              <a:t>6/12/2020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Open Sans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Open Sans Light" charset="0"/>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b="0" i="0" kern="1200">
        <a:solidFill>
          <a:schemeClr val="tx1"/>
        </a:solidFill>
        <a:latin typeface="Open Sans Light" charset="0"/>
        <a:ea typeface="+mn-ea"/>
        <a:cs typeface="+mn-cs"/>
      </a:defRPr>
    </a:lvl1pPr>
    <a:lvl2pPr marL="914217" algn="l" defTabSz="914217" rtl="0" eaLnBrk="1" latinLnBrk="0" hangingPunct="1">
      <a:defRPr sz="2400" b="0" i="0" kern="1200">
        <a:solidFill>
          <a:schemeClr val="tx1"/>
        </a:solidFill>
        <a:latin typeface="Open Sans Light" charset="0"/>
        <a:ea typeface="+mn-ea"/>
        <a:cs typeface="+mn-cs"/>
      </a:defRPr>
    </a:lvl2pPr>
    <a:lvl3pPr marL="1828434" algn="l" defTabSz="914217" rtl="0" eaLnBrk="1" latinLnBrk="0" hangingPunct="1">
      <a:defRPr sz="2400" b="0" i="0" kern="1200">
        <a:solidFill>
          <a:schemeClr val="tx1"/>
        </a:solidFill>
        <a:latin typeface="Open Sans Light" charset="0"/>
        <a:ea typeface="+mn-ea"/>
        <a:cs typeface="+mn-cs"/>
      </a:defRPr>
    </a:lvl3pPr>
    <a:lvl4pPr marL="2742651" algn="l" defTabSz="914217" rtl="0" eaLnBrk="1" latinLnBrk="0" hangingPunct="1">
      <a:defRPr sz="2400" b="0" i="0" kern="1200">
        <a:solidFill>
          <a:schemeClr val="tx1"/>
        </a:solidFill>
        <a:latin typeface="Open Sans Light" charset="0"/>
        <a:ea typeface="+mn-ea"/>
        <a:cs typeface="+mn-cs"/>
      </a:defRPr>
    </a:lvl4pPr>
    <a:lvl5pPr marL="3656868" algn="l" defTabSz="914217" rtl="0" eaLnBrk="1" latinLnBrk="0" hangingPunct="1">
      <a:defRPr sz="2400" b="0" i="0" kern="1200">
        <a:solidFill>
          <a:schemeClr val="tx1"/>
        </a:solidFill>
        <a:latin typeface="Open Sans Light" charset="0"/>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3679698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109548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lgn="ctr">
              <a:defRPr sz="7598">
                <a:solidFill>
                  <a:srgbClr val="262626"/>
                </a:solidFill>
              </a:defRPr>
            </a:lvl1pPr>
          </a:lstStyle>
          <a:p>
            <a:r>
              <a:rPr lang="ru-RU"/>
              <a:t>Образец заголовка</a:t>
            </a:r>
            <a:endParaRPr lang="en-US" dirty="0"/>
          </a:p>
        </p:txBody>
      </p:sp>
      <p:sp>
        <p:nvSpPr>
          <p:cNvPr id="3" name="Subtitle 2"/>
          <p:cNvSpPr>
            <a:spLocks noGrp="1"/>
          </p:cNvSpPr>
          <p:nvPr>
            <p:ph type="subTitle" idx="1"/>
          </p:nvPr>
        </p:nvSpPr>
        <p:spPr>
          <a:xfrm>
            <a:off x="5388985" y="8705088"/>
            <a:ext cx="13599681" cy="2479788"/>
          </a:xfrm>
          <a:noFill/>
        </p:spPr>
        <p:txBody>
          <a:bodyPr>
            <a:normAutofit/>
          </a:bodyPr>
          <a:lstStyle>
            <a:lvl1pPr marL="0" indent="0" algn="ctr">
              <a:buNone/>
              <a:defRPr sz="3999">
                <a:solidFill>
                  <a:schemeClr val="tx1">
                    <a:lumMod val="75000"/>
                    <a:lumOff val="25000"/>
                  </a:schemeClr>
                </a:solidFill>
              </a:defRPr>
            </a:lvl1pPr>
            <a:lvl2pPr marL="914171" indent="0" algn="ctr">
              <a:buNone/>
              <a:defRPr sz="3999"/>
            </a:lvl2pPr>
            <a:lvl3pPr marL="1828343" indent="0" algn="ctr">
              <a:buNone/>
              <a:defRPr sz="3599"/>
            </a:lvl3pPr>
            <a:lvl4pPr marL="2742514" indent="0" algn="ctr">
              <a:buNone/>
              <a:defRPr sz="3199"/>
            </a:lvl4pPr>
            <a:lvl5pPr marL="3656686" indent="0" algn="ctr">
              <a:buNone/>
              <a:defRPr sz="3199"/>
            </a:lvl5pPr>
            <a:lvl6pPr marL="4570857" indent="0" algn="ctr">
              <a:buNone/>
              <a:defRPr sz="3199"/>
            </a:lvl6pPr>
            <a:lvl7pPr marL="5485028" indent="0" algn="ctr">
              <a:buNone/>
              <a:defRPr sz="3199"/>
            </a:lvl7pPr>
            <a:lvl8pPr marL="6399200" indent="0" algn="ctr">
              <a:buNone/>
              <a:defRPr sz="3199"/>
            </a:lvl8pPr>
            <a:lvl9pPr marL="7313371" indent="0" algn="ctr">
              <a:buNone/>
              <a:defRPr sz="3199"/>
            </a:lvl9pPr>
          </a:lstStyle>
          <a:p>
            <a:r>
              <a:rPr lang="ru-RU"/>
              <a:t>Образец подзаголовка</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28317492"/>
      </p:ext>
    </p:extLst>
  </p:cSld>
  <p:clrMapOvr>
    <a:overrideClrMapping bg1="dk1" tx1="lt1" bg2="dk2" tx2="lt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2106723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301717" y="1874520"/>
            <a:ext cx="2596540" cy="99669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4461111" y="1874520"/>
            <a:ext cx="12393750" cy="996696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5291250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704640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199567" y="4773488"/>
            <a:ext cx="17978517" cy="3291840"/>
          </a:xfrm>
          <a:solidFill>
            <a:srgbClr val="FFFFFF"/>
          </a:solidFill>
          <a:ln w="38100">
            <a:solidFill>
              <a:srgbClr val="404040"/>
            </a:solidFill>
          </a:ln>
        </p:spPr>
        <p:txBody>
          <a:bodyPr lIns="274320" rIns="274320" anchor="ctr" anchorCtr="1">
            <a:normAutofit/>
          </a:bodyPr>
          <a:lstStyle>
            <a:lvl1pPr>
              <a:defRPr sz="7598">
                <a:solidFill>
                  <a:srgbClr val="262626"/>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388985" y="8704930"/>
            <a:ext cx="13599681" cy="2530164"/>
          </a:xfrm>
        </p:spPr>
        <p:txBody>
          <a:bodyPr anchor="t" anchorCtr="1">
            <a:normAutofit/>
          </a:bodyPr>
          <a:lstStyle>
            <a:lvl1pPr marL="0" indent="0">
              <a:buNone/>
              <a:defRPr sz="3999">
                <a:solidFill>
                  <a:schemeClr val="tx1"/>
                </a:solidFill>
              </a:defRPr>
            </a:lvl1pPr>
            <a:lvl2pPr marL="914171" indent="0">
              <a:buNone/>
              <a:defRPr sz="3999">
                <a:solidFill>
                  <a:schemeClr val="tx1">
                    <a:tint val="75000"/>
                  </a:schemeClr>
                </a:solidFill>
              </a:defRPr>
            </a:lvl2pPr>
            <a:lvl3pPr marL="1828343" indent="0">
              <a:buNone/>
              <a:defRPr sz="3599">
                <a:solidFill>
                  <a:schemeClr val="tx1">
                    <a:tint val="75000"/>
                  </a:schemeClr>
                </a:solidFill>
              </a:defRPr>
            </a:lvl3pPr>
            <a:lvl4pPr marL="2742514" indent="0">
              <a:buNone/>
              <a:defRPr sz="3199">
                <a:solidFill>
                  <a:schemeClr val="tx1">
                    <a:tint val="75000"/>
                  </a:schemeClr>
                </a:solidFill>
              </a:defRPr>
            </a:lvl4pPr>
            <a:lvl5pPr marL="3656686" indent="0">
              <a:buNone/>
              <a:defRPr sz="3199">
                <a:solidFill>
                  <a:schemeClr val="tx1">
                    <a:tint val="75000"/>
                  </a:schemeClr>
                </a:solidFill>
              </a:defRPr>
            </a:lvl5pPr>
            <a:lvl6pPr marL="4570857" indent="0">
              <a:buNone/>
              <a:defRPr sz="3199">
                <a:solidFill>
                  <a:schemeClr val="tx1">
                    <a:tint val="75000"/>
                  </a:schemeClr>
                </a:solidFill>
              </a:defRPr>
            </a:lvl6pPr>
            <a:lvl7pPr marL="5485028" indent="0">
              <a:buNone/>
              <a:defRPr sz="3199">
                <a:solidFill>
                  <a:schemeClr val="tx1">
                    <a:tint val="75000"/>
                  </a:schemeClr>
                </a:solidFill>
              </a:defRPr>
            </a:lvl7pPr>
            <a:lvl8pPr marL="6399200" indent="0">
              <a:buNone/>
              <a:defRPr sz="3199">
                <a:solidFill>
                  <a:schemeClr val="tx1">
                    <a:tint val="75000"/>
                  </a:schemeClr>
                </a:solidFill>
              </a:defRPr>
            </a:lvl8pPr>
            <a:lvl9pPr marL="7313371" indent="0">
              <a:buNone/>
              <a:defRPr sz="3199">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02380062"/>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163001" y="5276088"/>
            <a:ext cx="8541317"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12673330" y="5276088"/>
            <a:ext cx="8538270" cy="620396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5562984"/>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166047"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4" name="Content Placeholder 3"/>
          <p:cNvSpPr>
            <a:spLocks noGrp="1"/>
          </p:cNvSpPr>
          <p:nvPr>
            <p:ph sz="half" idx="2"/>
          </p:nvPr>
        </p:nvSpPr>
        <p:spPr>
          <a:xfrm>
            <a:off x="3166047" y="6286500"/>
            <a:ext cx="8538272" cy="519355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Content Placeholder 5"/>
          <p:cNvSpPr>
            <a:spLocks noGrp="1"/>
          </p:cNvSpPr>
          <p:nvPr>
            <p:ph sz="quarter" idx="4"/>
          </p:nvPr>
        </p:nvSpPr>
        <p:spPr>
          <a:xfrm>
            <a:off x="12673331" y="6286500"/>
            <a:ext cx="8504753" cy="5193552"/>
          </a:xfrm>
        </p:spPr>
        <p:txBody>
          <a:bodyPr/>
          <a:lstStyle>
            <a:lvl5pPr>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1" name="Text Placeholder 4"/>
          <p:cNvSpPr>
            <a:spLocks noGrp="1"/>
          </p:cNvSpPr>
          <p:nvPr>
            <p:ph type="body" sz="quarter" idx="13"/>
          </p:nvPr>
        </p:nvSpPr>
        <p:spPr>
          <a:xfrm>
            <a:off x="12673331" y="4626867"/>
            <a:ext cx="8538272" cy="1408174"/>
          </a:xfrm>
        </p:spPr>
        <p:txBody>
          <a:bodyPr anchor="b" anchorCtr="1">
            <a:normAutofit/>
          </a:bodyPr>
          <a:lstStyle>
            <a:lvl1pPr marL="0" indent="0" algn="ctr">
              <a:buNone/>
              <a:defRPr sz="3799" b="0" cap="all" spc="200" baseline="0">
                <a:solidFill>
                  <a:schemeClr val="accent2"/>
                </a:solidFill>
              </a:defRPr>
            </a:lvl1pPr>
            <a:lvl2pPr marL="914171" indent="0">
              <a:buNone/>
              <a:defRPr sz="3799" b="1"/>
            </a:lvl2pPr>
            <a:lvl3pPr marL="1828343" indent="0">
              <a:buNone/>
              <a:defRPr sz="3599" b="1"/>
            </a:lvl3pPr>
            <a:lvl4pPr marL="2742514" indent="0">
              <a:buNone/>
              <a:defRPr sz="3199" b="1"/>
            </a:lvl4pPr>
            <a:lvl5pPr marL="3656686" indent="0">
              <a:buNone/>
              <a:defRPr sz="3199" b="1"/>
            </a:lvl5pPr>
            <a:lvl6pPr marL="4570857" indent="0">
              <a:buNone/>
              <a:defRPr sz="3199" b="1"/>
            </a:lvl6pPr>
            <a:lvl7pPr marL="5485028" indent="0">
              <a:buNone/>
              <a:defRPr sz="3199" b="1"/>
            </a:lvl7pPr>
            <a:lvl8pPr marL="6399200" indent="0">
              <a:buNone/>
              <a:defRPr sz="3199" b="1"/>
            </a:lvl8pPr>
            <a:lvl9pPr marL="7313371" indent="0">
              <a:buNone/>
              <a:defRPr sz="3199" b="1"/>
            </a:lvl9pPr>
          </a:lstStyle>
          <a:p>
            <a:pPr lvl="0"/>
            <a:r>
              <a:rPr lang="ru-RU"/>
              <a:t>Образец текста</a:t>
            </a:r>
          </a:p>
        </p:txBody>
      </p:sp>
      <p:sp>
        <p:nvSpPr>
          <p:cNvPr id="7" name="Date Placeholder 6"/>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10607973"/>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10968451"/>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6/12/2020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5640943"/>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6" name="Rectangle 25"/>
          <p:cNvSpPr/>
          <p:nvPr/>
        </p:nvSpPr>
        <p:spPr>
          <a:xfrm>
            <a:off x="0" y="0"/>
            <a:ext cx="12188825"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08925" y="4487657"/>
            <a:ext cx="8970975" cy="2282994"/>
          </a:xfrm>
          <a:solidFill>
            <a:srgbClr val="FFFFFF"/>
          </a:solidFill>
          <a:ln>
            <a:solidFill>
              <a:srgbClr val="404040"/>
            </a:solidFill>
          </a:ln>
        </p:spPr>
        <p:txBody>
          <a:bodyPr anchor="ctr" anchorCtr="1">
            <a:normAutofit/>
          </a:bodyPr>
          <a:lstStyle>
            <a:lvl1pPr>
              <a:defRPr sz="4399">
                <a:solidFill>
                  <a:srgbClr val="262626"/>
                </a:solidFill>
              </a:defRPr>
            </a:lvl1pPr>
          </a:lstStyle>
          <a:p>
            <a:r>
              <a:rPr lang="ru-RU"/>
              <a:t>Образец заголовка</a:t>
            </a:r>
            <a:endParaRPr lang="en-US" dirty="0"/>
          </a:p>
        </p:txBody>
      </p:sp>
      <p:sp>
        <p:nvSpPr>
          <p:cNvPr id="3" name="Content Placeholder 2"/>
          <p:cNvSpPr>
            <a:spLocks noGrp="1"/>
          </p:cNvSpPr>
          <p:nvPr>
            <p:ph idx="1"/>
          </p:nvPr>
        </p:nvSpPr>
        <p:spPr>
          <a:xfrm>
            <a:off x="13468652" y="1609344"/>
            <a:ext cx="9629172" cy="10497312"/>
          </a:xfrm>
        </p:spPr>
        <p:txBody>
          <a:bodyPr>
            <a:normAutofit/>
          </a:bodyPr>
          <a:lstStyle>
            <a:lvl1pPr>
              <a:defRPr sz="3799">
                <a:solidFill>
                  <a:schemeClr val="tx1"/>
                </a:solidFill>
              </a:defRPr>
            </a:lvl1pPr>
            <a:lvl2pPr>
              <a:defRPr sz="3199">
                <a:solidFill>
                  <a:schemeClr val="tx1"/>
                </a:solidFill>
              </a:defRPr>
            </a:lvl2pPr>
            <a:lvl3pPr>
              <a:defRPr sz="3199">
                <a:solidFill>
                  <a:schemeClr val="tx1"/>
                </a:solidFill>
              </a:defRPr>
            </a:lvl3pPr>
            <a:lvl4pPr>
              <a:defRPr sz="3199">
                <a:solidFill>
                  <a:schemeClr val="tx1"/>
                </a:solidFill>
              </a:defRPr>
            </a:lvl4pPr>
            <a:lvl5pPr>
              <a:defRPr sz="3199">
                <a:solidFill>
                  <a:schemeClr val="tx1"/>
                </a:solidFill>
              </a:defRPr>
            </a:lvl5pPr>
            <a:lvl6pPr>
              <a:defRPr sz="3199"/>
            </a:lvl6pPr>
            <a:lvl7pPr>
              <a:defRPr sz="3199"/>
            </a:lvl7pPr>
            <a:lvl8pPr>
              <a:defRPr sz="3199"/>
            </a:lvl8pPr>
            <a:lvl9pPr>
              <a:defRPr sz="3199"/>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2230555" y="7099836"/>
            <a:ext cx="7587544" cy="4388072"/>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p>
            <a:fld id="{48A87A34-81AB-432B-8DAE-1953F412C126}" type="datetimeFigureOut">
              <a:rPr lang="en-US" smtClean="0"/>
              <a:pPr/>
              <a:t>6/12/2020</a:t>
            </a:fld>
            <a:endParaRPr lang="en-US" dirty="0"/>
          </a:p>
        </p:txBody>
      </p:sp>
      <p:sp>
        <p:nvSpPr>
          <p:cNvPr id="6" name="Footer Placeholder 5"/>
          <p:cNvSpPr>
            <a:spLocks noGrp="1"/>
          </p:cNvSpPr>
          <p:nvPr>
            <p:ph type="ftr" sz="quarter" idx="11"/>
          </p:nvPr>
        </p:nvSpPr>
        <p:spPr>
          <a:xfrm>
            <a:off x="1608926" y="12472416"/>
            <a:ext cx="10332315" cy="640080"/>
          </a:xfrm>
        </p:spPr>
        <p:txBody>
          <a:bodyPr/>
          <a:lstStyle>
            <a:lvl1pPr>
              <a:defRPr>
                <a:solidFill>
                  <a:srgbClr val="FFFFFF">
                    <a:alpha val="69804"/>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198799326"/>
      </p:ext>
    </p:extLst>
  </p:cSld>
  <p:clrMapOvr>
    <a:masterClrMapping/>
  </p:clrMapOvr>
  <p:hf hdr="0" ftr="0" dt="0"/>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8" name="Rectangle 17"/>
          <p:cNvSpPr/>
          <p:nvPr/>
        </p:nvSpPr>
        <p:spPr>
          <a:xfrm>
            <a:off x="1" y="0"/>
            <a:ext cx="12188823" cy="1371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16625" y="4487656"/>
            <a:ext cx="8987655" cy="2269280"/>
          </a:xfrm>
          <a:solidFill>
            <a:srgbClr val="FFFFFF"/>
          </a:solidFill>
          <a:ln>
            <a:solidFill>
              <a:srgbClr val="404040"/>
            </a:solidFill>
          </a:ln>
        </p:spPr>
        <p:txBody>
          <a:bodyPr anchor="ctr" anchorCtr="1">
            <a:noAutofit/>
          </a:bodyPr>
          <a:lstStyle>
            <a:lvl1pPr>
              <a:defRPr sz="4399">
                <a:solidFill>
                  <a:srgbClr val="262626"/>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2188824" y="0"/>
            <a:ext cx="12201016" cy="13716000"/>
          </a:xfrm>
          <a:solidFill>
            <a:schemeClr val="bg1">
              <a:lumMod val="75000"/>
            </a:schemeClr>
          </a:solidFill>
        </p:spPr>
        <p:txBody>
          <a:bodyPr anchor="t"/>
          <a:lstStyle>
            <a:lvl1pPr marL="0" indent="0">
              <a:buNone/>
              <a:defRPr sz="6398">
                <a:solidFill>
                  <a:schemeClr val="tx1"/>
                </a:solidFill>
              </a:defRPr>
            </a:lvl1pPr>
            <a:lvl2pPr marL="914171" indent="0">
              <a:buNone/>
              <a:defRPr sz="5599"/>
            </a:lvl2pPr>
            <a:lvl3pPr marL="1828343" indent="0">
              <a:buNone/>
              <a:defRPr sz="4799"/>
            </a:lvl3pPr>
            <a:lvl4pPr marL="2742514" indent="0">
              <a:buNone/>
              <a:defRPr sz="3999"/>
            </a:lvl4pPr>
            <a:lvl5pPr marL="3656686" indent="0">
              <a:buNone/>
              <a:defRPr sz="3999"/>
            </a:lvl5pPr>
            <a:lvl6pPr marL="4570857" indent="0">
              <a:buNone/>
              <a:defRPr sz="3999"/>
            </a:lvl6pPr>
            <a:lvl7pPr marL="5485028" indent="0">
              <a:buNone/>
              <a:defRPr sz="3999"/>
            </a:lvl7pPr>
            <a:lvl8pPr marL="6399200" indent="0">
              <a:buNone/>
              <a:defRPr sz="3999"/>
            </a:lvl8pPr>
            <a:lvl9pPr marL="7313371" indent="0">
              <a:buNone/>
              <a:defRPr sz="3999"/>
            </a:lvl9pPr>
          </a:lstStyle>
          <a:p>
            <a:r>
              <a:rPr lang="ru-RU"/>
              <a:t>Вставка рисунка</a:t>
            </a:r>
            <a:endParaRPr lang="en-US" dirty="0"/>
          </a:p>
        </p:txBody>
      </p:sp>
      <p:sp>
        <p:nvSpPr>
          <p:cNvPr id="4" name="Text Placeholder 3"/>
          <p:cNvSpPr>
            <a:spLocks noGrp="1"/>
          </p:cNvSpPr>
          <p:nvPr>
            <p:ph type="body" sz="half" idx="2"/>
          </p:nvPr>
        </p:nvSpPr>
        <p:spPr>
          <a:xfrm>
            <a:off x="2230555" y="7099837"/>
            <a:ext cx="7587544" cy="4388074"/>
          </a:xfrm>
        </p:spPr>
        <p:txBody>
          <a:bodyPr anchor="t" anchorCtr="1">
            <a:normAutofit/>
          </a:bodyPr>
          <a:lstStyle>
            <a:lvl1pPr marL="0" indent="0" algn="ctr">
              <a:buNone/>
              <a:defRPr sz="2999">
                <a:solidFill>
                  <a:srgbClr val="FFFFFF"/>
                </a:solidFill>
              </a:defRPr>
            </a:lvl1pPr>
            <a:lvl2pPr marL="914171" indent="0">
              <a:buNone/>
              <a:defRPr sz="2799"/>
            </a:lvl2pPr>
            <a:lvl3pPr marL="1828343" indent="0">
              <a:buNone/>
              <a:defRPr sz="2399"/>
            </a:lvl3pPr>
            <a:lvl4pPr marL="2742514" indent="0">
              <a:buNone/>
              <a:defRPr sz="2000"/>
            </a:lvl4pPr>
            <a:lvl5pPr marL="3656686" indent="0">
              <a:buNone/>
              <a:defRPr sz="2000"/>
            </a:lvl5pPr>
            <a:lvl6pPr marL="4570857" indent="0">
              <a:buNone/>
              <a:defRPr sz="2000"/>
            </a:lvl6pPr>
            <a:lvl7pPr marL="5485028" indent="0">
              <a:buNone/>
              <a:defRPr sz="2000"/>
            </a:lvl7pPr>
            <a:lvl8pPr marL="6399200" indent="0">
              <a:buNone/>
              <a:defRPr sz="2000"/>
            </a:lvl8pPr>
            <a:lvl9pPr marL="7313371" indent="0">
              <a:buNone/>
              <a:defRPr sz="20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48A87A34-81AB-432B-8DAE-1953F412C126}" type="datetimeFigureOut">
              <a:rPr lang="en-US" smtClean="0"/>
              <a:t>6/12/2020</a:t>
            </a:fld>
            <a:endParaRPr lang="en-US" dirty="0"/>
          </a:p>
        </p:txBody>
      </p:sp>
      <p:sp>
        <p:nvSpPr>
          <p:cNvPr id="6" name="Footer Placeholder 5"/>
          <p:cNvSpPr>
            <a:spLocks noGrp="1"/>
          </p:cNvSpPr>
          <p:nvPr>
            <p:ph type="ftr" sz="quarter" idx="11"/>
          </p:nvPr>
        </p:nvSpPr>
        <p:spPr>
          <a:xfrm>
            <a:off x="1616626" y="12472416"/>
            <a:ext cx="10204800" cy="640080"/>
          </a:xfrm>
        </p:spPr>
        <p:txBody>
          <a:bodyPr/>
          <a:lstStyle>
            <a:lvl1pPr>
              <a:defRPr>
                <a:solidFill>
                  <a:srgbClr val="FFFFFF">
                    <a:alpha val="70000"/>
                  </a:srgbClr>
                </a:solidFill>
              </a:defRPr>
            </a:lvl1p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4143227"/>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461110" y="1929384"/>
            <a:ext cx="15455430" cy="237744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4461110" y="5276089"/>
            <a:ext cx="15455430" cy="620396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5638784" y="12477632"/>
            <a:ext cx="5506058" cy="647936"/>
          </a:xfrm>
          <a:prstGeom prst="rect">
            <a:avLst/>
          </a:prstGeom>
        </p:spPr>
        <p:txBody>
          <a:bodyPr vert="horz" lIns="91440" tIns="45720" rIns="91440" bIns="45720" rtlCol="0" anchor="ctr"/>
          <a:lstStyle>
            <a:lvl1pPr algn="r">
              <a:defRPr sz="2099">
                <a:solidFill>
                  <a:schemeClr val="tx1">
                    <a:alpha val="70000"/>
                  </a:schemeClr>
                </a:solidFill>
              </a:defRPr>
            </a:lvl1pPr>
          </a:lstStyle>
          <a:p>
            <a:fld id="{48A87A34-81AB-432B-8DAE-1953F412C126}" type="datetimeFigureOut">
              <a:rPr lang="en-US" smtClean="0"/>
              <a:pPr/>
              <a:t>6/12/2020</a:t>
            </a:fld>
            <a:endParaRPr lang="en-US" dirty="0"/>
          </a:p>
        </p:txBody>
      </p:sp>
      <p:sp>
        <p:nvSpPr>
          <p:cNvPr id="5" name="Footer Placeholder 4"/>
          <p:cNvSpPr>
            <a:spLocks noGrp="1"/>
          </p:cNvSpPr>
          <p:nvPr>
            <p:ph type="ftr" sz="quarter" idx="3"/>
          </p:nvPr>
        </p:nvSpPr>
        <p:spPr>
          <a:xfrm>
            <a:off x="3199568" y="12472416"/>
            <a:ext cx="11799304" cy="640080"/>
          </a:xfrm>
          <a:prstGeom prst="rect">
            <a:avLst/>
          </a:prstGeom>
        </p:spPr>
        <p:txBody>
          <a:bodyPr vert="horz" lIns="91440" tIns="45720" rIns="91440" bIns="45720" rtlCol="0" anchor="ctr"/>
          <a:lstStyle>
            <a:lvl1pPr algn="l">
              <a:defRPr sz="2099">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21512240" y="12435840"/>
            <a:ext cx="731330" cy="731520"/>
          </a:xfrm>
          <a:prstGeom prst="ellipse">
            <a:avLst/>
          </a:prstGeom>
          <a:solidFill>
            <a:srgbClr val="1D1D1D">
              <a:alpha val="70000"/>
            </a:srgbClr>
          </a:solidFill>
        </p:spPr>
        <p:txBody>
          <a:bodyPr vert="horz" lIns="18288" tIns="45720" rIns="18288" bIns="45720" rtlCol="0" anchor="ctr">
            <a:noAutofit/>
          </a:bodyPr>
          <a:lstStyle>
            <a:lvl1pPr algn="ctr">
              <a:defRPr sz="2199"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07848458"/>
      </p:ext>
    </p:extLst>
  </p:cSld>
  <p:clrMap bg1="lt1" tx1="dk1" bg2="lt2" tx2="dk2" accent1="accent1" accent2="accent2" accent3="accent3" accent4="accent4" accent5="accent5" accent6="accent6" hlink="hlink" folHlink="folHlink"/>
  <p:sldLayoutIdLst>
    <p:sldLayoutId id="2147484422" r:id="rId1"/>
    <p:sldLayoutId id="2147484423" r:id="rId2"/>
    <p:sldLayoutId id="2147484424" r:id="rId3"/>
    <p:sldLayoutId id="2147484425" r:id="rId4"/>
    <p:sldLayoutId id="2147484426" r:id="rId5"/>
    <p:sldLayoutId id="2147484427" r:id="rId6"/>
    <p:sldLayoutId id="2147484428" r:id="rId7"/>
    <p:sldLayoutId id="2147484429" r:id="rId8"/>
    <p:sldLayoutId id="2147484430" r:id="rId9"/>
    <p:sldLayoutId id="2147484431" r:id="rId10"/>
    <p:sldLayoutId id="2147484432" r:id="rId11"/>
  </p:sldLayoutIdLst>
  <p:hf hdr="0" ftr="0" dt="0"/>
  <p:txStyles>
    <p:titleStyle>
      <a:lvl1pPr algn="ctr" defTabSz="1828343" rtl="0" eaLnBrk="1" latinLnBrk="0" hangingPunct="1">
        <a:lnSpc>
          <a:spcPct val="90000"/>
        </a:lnSpc>
        <a:spcBef>
          <a:spcPct val="0"/>
        </a:spcBef>
        <a:buNone/>
        <a:defRPr sz="5599" kern="1200" cap="all" spc="400" baseline="0">
          <a:solidFill>
            <a:schemeClr val="tx1">
              <a:lumMod val="85000"/>
              <a:lumOff val="15000"/>
            </a:schemeClr>
          </a:solidFill>
          <a:latin typeface="+mj-lt"/>
          <a:ea typeface="+mj-ea"/>
          <a:cs typeface="+mj-cs"/>
        </a:defRPr>
      </a:lvl1pPr>
    </p:titleStyle>
    <p:bodyStyle>
      <a:lvl1pPr marL="457086" indent="-457086" algn="l" defTabSz="1828343" rtl="0" eaLnBrk="1" latinLnBrk="0" hangingPunct="1">
        <a:lnSpc>
          <a:spcPct val="100000"/>
        </a:lnSpc>
        <a:spcBef>
          <a:spcPts val="2000"/>
        </a:spcBef>
        <a:buClr>
          <a:schemeClr val="accent2"/>
        </a:buClr>
        <a:buFont typeface="Arial" panose="020B0604020202020204" pitchFamily="34" charset="0"/>
        <a:buChar char="•"/>
        <a:defRPr sz="3599" kern="1200">
          <a:solidFill>
            <a:schemeClr val="tx1">
              <a:lumMod val="85000"/>
              <a:lumOff val="15000"/>
            </a:schemeClr>
          </a:solidFill>
          <a:latin typeface="+mn-lt"/>
          <a:ea typeface="+mn-ea"/>
          <a:cs typeface="+mn-cs"/>
        </a:defRPr>
      </a:lvl1pPr>
      <a:lvl2pPr marL="9141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2pPr>
      <a:lvl3pPr marL="1371257"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3pPr>
      <a:lvl4pPr marL="1828343"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4pPr>
      <a:lvl5pPr marL="228542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lumMod val="85000"/>
              <a:lumOff val="15000"/>
            </a:schemeClr>
          </a:solidFill>
          <a:latin typeface="+mn-lt"/>
          <a:ea typeface="+mn-ea"/>
          <a:cs typeface="+mn-cs"/>
        </a:defRPr>
      </a:lvl5pPr>
      <a:lvl6pPr marL="2625070"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6pPr>
      <a:lvl7pPr marL="2967884"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a:solidFill>
            <a:schemeClr val="tx1"/>
          </a:solidFill>
          <a:latin typeface="+mn-lt"/>
          <a:ea typeface="+mn-ea"/>
          <a:cs typeface="+mn-cs"/>
        </a:defRPr>
      </a:lvl7pPr>
      <a:lvl8pPr marL="3313871"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8pPr>
      <a:lvl9pPr marL="3764609" indent="-457086" algn="l" defTabSz="1828343" rtl="0" eaLnBrk="1" latinLnBrk="0" hangingPunct="1">
        <a:lnSpc>
          <a:spcPct val="100000"/>
        </a:lnSpc>
        <a:spcBef>
          <a:spcPts val="2000"/>
        </a:spcBef>
        <a:buClr>
          <a:schemeClr val="accent2"/>
        </a:buClr>
        <a:buFont typeface="Arial" panose="020B0604020202020204" pitchFamily="34" charset="0"/>
        <a:buChar char="•"/>
        <a:defRPr sz="3199" kern="1200" baseline="0">
          <a:solidFill>
            <a:schemeClr val="tx1"/>
          </a:solidFill>
          <a:latin typeface="+mn-lt"/>
          <a:ea typeface="+mn-ea"/>
          <a:cs typeface="+mn-cs"/>
        </a:defRPr>
      </a:lvl9pPr>
    </p:bodyStyle>
    <p:otherStyle>
      <a:defPPr>
        <a:defRPr lang="en-US"/>
      </a:defPPr>
      <a:lvl1pPr marL="0" algn="l" defTabSz="1828343" rtl="0" eaLnBrk="1" latinLnBrk="0" hangingPunct="1">
        <a:defRPr sz="3599" kern="1200">
          <a:solidFill>
            <a:schemeClr val="tx1"/>
          </a:solidFill>
          <a:latin typeface="+mn-lt"/>
          <a:ea typeface="+mn-ea"/>
          <a:cs typeface="+mn-cs"/>
        </a:defRPr>
      </a:lvl1pPr>
      <a:lvl2pPr marL="914171" algn="l" defTabSz="1828343" rtl="0" eaLnBrk="1" latinLnBrk="0" hangingPunct="1">
        <a:defRPr sz="3599" kern="1200">
          <a:solidFill>
            <a:schemeClr val="tx1"/>
          </a:solidFill>
          <a:latin typeface="+mn-lt"/>
          <a:ea typeface="+mn-ea"/>
          <a:cs typeface="+mn-cs"/>
        </a:defRPr>
      </a:lvl2pPr>
      <a:lvl3pPr marL="1828343" algn="l" defTabSz="1828343" rtl="0" eaLnBrk="1" latinLnBrk="0" hangingPunct="1">
        <a:defRPr sz="3599" kern="1200">
          <a:solidFill>
            <a:schemeClr val="tx1"/>
          </a:solidFill>
          <a:latin typeface="+mn-lt"/>
          <a:ea typeface="+mn-ea"/>
          <a:cs typeface="+mn-cs"/>
        </a:defRPr>
      </a:lvl3pPr>
      <a:lvl4pPr marL="2742514" algn="l" defTabSz="1828343" rtl="0" eaLnBrk="1" latinLnBrk="0" hangingPunct="1">
        <a:defRPr sz="3599" kern="1200">
          <a:solidFill>
            <a:schemeClr val="tx1"/>
          </a:solidFill>
          <a:latin typeface="+mn-lt"/>
          <a:ea typeface="+mn-ea"/>
          <a:cs typeface="+mn-cs"/>
        </a:defRPr>
      </a:lvl4pPr>
      <a:lvl5pPr marL="3656686" algn="l" defTabSz="1828343" rtl="0" eaLnBrk="1" latinLnBrk="0" hangingPunct="1">
        <a:defRPr sz="3599" kern="1200">
          <a:solidFill>
            <a:schemeClr val="tx1"/>
          </a:solidFill>
          <a:latin typeface="+mn-lt"/>
          <a:ea typeface="+mn-ea"/>
          <a:cs typeface="+mn-cs"/>
        </a:defRPr>
      </a:lvl5pPr>
      <a:lvl6pPr marL="4570857" algn="l" defTabSz="1828343" rtl="0" eaLnBrk="1" latinLnBrk="0" hangingPunct="1">
        <a:defRPr sz="3599" kern="1200">
          <a:solidFill>
            <a:schemeClr val="tx1"/>
          </a:solidFill>
          <a:latin typeface="+mn-lt"/>
          <a:ea typeface="+mn-ea"/>
          <a:cs typeface="+mn-cs"/>
        </a:defRPr>
      </a:lvl6pPr>
      <a:lvl7pPr marL="5485028" algn="l" defTabSz="1828343" rtl="0" eaLnBrk="1" latinLnBrk="0" hangingPunct="1">
        <a:defRPr sz="3599" kern="1200">
          <a:solidFill>
            <a:schemeClr val="tx1"/>
          </a:solidFill>
          <a:latin typeface="+mn-lt"/>
          <a:ea typeface="+mn-ea"/>
          <a:cs typeface="+mn-cs"/>
        </a:defRPr>
      </a:lvl7pPr>
      <a:lvl8pPr marL="6399200" algn="l" defTabSz="1828343" rtl="0" eaLnBrk="1" latinLnBrk="0" hangingPunct="1">
        <a:defRPr sz="3599" kern="1200">
          <a:solidFill>
            <a:schemeClr val="tx1"/>
          </a:solidFill>
          <a:latin typeface="+mn-lt"/>
          <a:ea typeface="+mn-ea"/>
          <a:cs typeface="+mn-cs"/>
        </a:defRPr>
      </a:lvl8pPr>
      <a:lvl9pPr marL="7313371" algn="l" defTabSz="1828343" rtl="0" eaLnBrk="1" latinLnBrk="0" hangingPunct="1">
        <a:defRPr sz="3599"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s://bit.ly/37nqwfb"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1">
                <a:lumMod val="95000"/>
              </a:schemeClr>
            </a:gs>
            <a:gs pos="100000">
              <a:schemeClr val="tx1">
                <a:lumMod val="85000"/>
              </a:schemeClr>
            </a:gs>
          </a:gsLst>
          <a:lin ang="13500000" scaled="1"/>
        </a:gradFill>
        <a:effectLst/>
      </p:bgPr>
    </p:bg>
    <p:spTree>
      <p:nvGrpSpPr>
        <p:cNvPr id="1" name=""/>
        <p:cNvGrpSpPr/>
        <p:nvPr/>
      </p:nvGrpSpPr>
      <p:grpSpPr>
        <a:xfrm>
          <a:off x="0" y="0"/>
          <a:ext cx="0" cy="0"/>
          <a:chOff x="0" y="0"/>
          <a:chExt cx="0" cy="0"/>
        </a:xfrm>
      </p:grpSpPr>
      <p:pic>
        <p:nvPicPr>
          <p:cNvPr id="8" name="Picture 7" descr="A picture containing drawing&#10;&#10;Description automatically generated">
            <a:extLst>
              <a:ext uri="{FF2B5EF4-FFF2-40B4-BE49-F238E27FC236}">
                <a16:creationId xmlns:a16="http://schemas.microsoft.com/office/drawing/2014/main" id="{775C667F-C536-6E4E-B2BF-7F98EB18B272}"/>
              </a:ext>
            </a:extLst>
          </p:cNvPr>
          <p:cNvPicPr>
            <a:picLocks noChangeAspect="1"/>
          </p:cNvPicPr>
          <p:nvPr/>
        </p:nvPicPr>
        <p:blipFill>
          <a:blip r:embed="rId3">
            <a:alphaModFix/>
            <a:extLst>
              <a:ext uri="{28A0092B-C50C-407E-A947-70E740481C1C}">
                <a14:useLocalDpi xmlns:a14="http://schemas.microsoft.com/office/drawing/2010/main" val="0"/>
              </a:ext>
            </a:extLst>
          </a:blip>
          <a:stretch>
            <a:fillRect/>
          </a:stretch>
        </p:blipFill>
        <p:spPr>
          <a:xfrm>
            <a:off x="2844800" y="2542744"/>
            <a:ext cx="20570134" cy="10407712"/>
          </a:xfrm>
          <a:prstGeom prst="rect">
            <a:avLst/>
          </a:prstGeom>
        </p:spPr>
      </p:pic>
      <p:graphicFrame>
        <p:nvGraphicFramePr>
          <p:cNvPr id="35" name="Table 34">
            <a:extLst>
              <a:ext uri="{FF2B5EF4-FFF2-40B4-BE49-F238E27FC236}">
                <a16:creationId xmlns:a16="http://schemas.microsoft.com/office/drawing/2014/main" id="{CCE37232-A3E5-2044-A79C-249792215117}"/>
              </a:ext>
            </a:extLst>
          </p:cNvPr>
          <p:cNvGraphicFramePr>
            <a:graphicFrameLocks noGrp="1"/>
          </p:cNvGraphicFramePr>
          <p:nvPr>
            <p:extLst>
              <p:ext uri="{D42A27DB-BD31-4B8C-83A1-F6EECF244321}">
                <p14:modId xmlns:p14="http://schemas.microsoft.com/office/powerpoint/2010/main" val="4292420923"/>
              </p:ext>
            </p:extLst>
          </p:nvPr>
        </p:nvGraphicFramePr>
        <p:xfrm>
          <a:off x="910700" y="2374737"/>
          <a:ext cx="22556250" cy="10725004"/>
        </p:xfrm>
        <a:graphic>
          <a:graphicData uri="http://schemas.openxmlformats.org/drawingml/2006/table">
            <a:tbl>
              <a:tblPr firstRow="1" bandRow="1">
                <a:tableStyleId>{2D5ABB26-0587-4C30-8999-92F81FD0307C}</a:tableStyleId>
              </a:tblPr>
              <a:tblGrid>
                <a:gridCol w="1857900">
                  <a:extLst>
                    <a:ext uri="{9D8B030D-6E8A-4147-A177-3AD203B41FA5}">
                      <a16:colId xmlns:a16="http://schemas.microsoft.com/office/drawing/2014/main" val="772759076"/>
                    </a:ext>
                  </a:extLst>
                </a:gridCol>
                <a:gridCol w="4139670">
                  <a:extLst>
                    <a:ext uri="{9D8B030D-6E8A-4147-A177-3AD203B41FA5}">
                      <a16:colId xmlns:a16="http://schemas.microsoft.com/office/drawing/2014/main" val="3423679153"/>
                    </a:ext>
                  </a:extLst>
                </a:gridCol>
                <a:gridCol w="4139670">
                  <a:extLst>
                    <a:ext uri="{9D8B030D-6E8A-4147-A177-3AD203B41FA5}">
                      <a16:colId xmlns:a16="http://schemas.microsoft.com/office/drawing/2014/main" val="3765650138"/>
                    </a:ext>
                  </a:extLst>
                </a:gridCol>
                <a:gridCol w="4139670">
                  <a:extLst>
                    <a:ext uri="{9D8B030D-6E8A-4147-A177-3AD203B41FA5}">
                      <a16:colId xmlns:a16="http://schemas.microsoft.com/office/drawing/2014/main" val="4220331820"/>
                    </a:ext>
                  </a:extLst>
                </a:gridCol>
                <a:gridCol w="4139670">
                  <a:extLst>
                    <a:ext uri="{9D8B030D-6E8A-4147-A177-3AD203B41FA5}">
                      <a16:colId xmlns:a16="http://schemas.microsoft.com/office/drawing/2014/main" val="243248212"/>
                    </a:ext>
                  </a:extLst>
                </a:gridCol>
                <a:gridCol w="4139670">
                  <a:extLst>
                    <a:ext uri="{9D8B030D-6E8A-4147-A177-3AD203B41FA5}">
                      <a16:colId xmlns:a16="http://schemas.microsoft.com/office/drawing/2014/main" val="2617153782"/>
                    </a:ext>
                  </a:extLst>
                </a:gridCol>
              </a:tblGrid>
              <a:tr h="2681251">
                <a:tc>
                  <a:txBody>
                    <a:bodyPr/>
                    <a:lstStyle/>
                    <a:p>
                      <a:pPr algn="ctr"/>
                      <a:r>
                        <a:rPr lang="en-US" sz="3200" b="0" dirty="0">
                          <a:solidFill>
                            <a:schemeClr val="bg1"/>
                          </a:solidFill>
                          <a:latin typeface="Century Gothic" panose="020B0502020202020204" pitchFamily="34" charset="0"/>
                        </a:rPr>
                        <a:t>Product 1</a:t>
                      </a:r>
                    </a:p>
                  </a:txBody>
                  <a:tcPr vert="vert270" anchor="ct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DDB84F"/>
                    </a:solidFill>
                  </a:tcPr>
                </a:tc>
                <a:tc>
                  <a:txBody>
                    <a:bodyPr/>
                    <a:lstStyle/>
                    <a:p>
                      <a:pPr algn="l"/>
                      <a:endParaRPr lang="en-US" sz="2400" dirty="0">
                        <a:solidFill>
                          <a:schemeClr val="bg1"/>
                        </a:solidFill>
                        <a:latin typeface="Century Gothic" panose="020B0502020202020204" pitchFamily="34" charset="0"/>
                      </a:endParaRPr>
                    </a:p>
                  </a:txBody>
                  <a:tcPr marL="365760" anchor="ctr">
                    <a:lnL w="12700" cap="flat" cmpd="sng" algn="ctr">
                      <a:solidFill>
                        <a:schemeClr val="tx1"/>
                      </a:solidFill>
                      <a:prstDash val="solid"/>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7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50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lumOff val="35000"/>
                        <a:alpha val="20000"/>
                      </a:schemeClr>
                    </a:solidFill>
                  </a:tcPr>
                </a:tc>
                <a:extLst>
                  <a:ext uri="{0D108BD9-81ED-4DB2-BD59-A6C34878D82A}">
                    <a16:rowId xmlns:a16="http://schemas.microsoft.com/office/drawing/2014/main" val="25926512"/>
                  </a:ext>
                </a:extLst>
              </a:tr>
              <a:tr h="2681251">
                <a:tc>
                  <a:txBody>
                    <a:bodyPr/>
                    <a:lstStyle/>
                    <a:p>
                      <a:pPr algn="ctr"/>
                      <a:r>
                        <a:rPr lang="en-US" sz="3200" b="0" dirty="0">
                          <a:solidFill>
                            <a:schemeClr val="bg1"/>
                          </a:solidFill>
                          <a:latin typeface="Century Gothic" panose="020B0502020202020204" pitchFamily="34" charset="0"/>
                        </a:rPr>
                        <a:t>Product 2</a:t>
                      </a:r>
                    </a:p>
                  </a:txBody>
                  <a:tcPr vert="vert270" anchor="ct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A0CE55"/>
                    </a:solidFill>
                  </a:tcPr>
                </a:tc>
                <a:tc>
                  <a:txBody>
                    <a:bodyPr/>
                    <a:lstStyle/>
                    <a:p>
                      <a:pPr algn="l"/>
                      <a:endParaRPr lang="en-US" sz="2400" dirty="0">
                        <a:solidFill>
                          <a:schemeClr val="bg1"/>
                        </a:solidFill>
                        <a:latin typeface="Century Gothic" panose="020B0502020202020204" pitchFamily="34" charset="0"/>
                      </a:endParaRPr>
                    </a:p>
                  </a:txBody>
                  <a:tcPr marL="365760" anchor="ctr">
                    <a:lnL w="12700" cap="flat" cmpd="sng" algn="ctr">
                      <a:solidFill>
                        <a:schemeClr val="tx1"/>
                      </a:solidFill>
                      <a:prstDash val="solid"/>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7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50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lumOff val="35000"/>
                        <a:alpha val="20000"/>
                      </a:schemeClr>
                    </a:solidFill>
                  </a:tcPr>
                </a:tc>
                <a:extLst>
                  <a:ext uri="{0D108BD9-81ED-4DB2-BD59-A6C34878D82A}">
                    <a16:rowId xmlns:a16="http://schemas.microsoft.com/office/drawing/2014/main" val="3255782881"/>
                  </a:ext>
                </a:extLst>
              </a:tr>
              <a:tr h="2681251">
                <a:tc>
                  <a:txBody>
                    <a:bodyPr/>
                    <a:lstStyle/>
                    <a:p>
                      <a:pPr algn="ctr"/>
                      <a:r>
                        <a:rPr lang="en-US" sz="3200" b="0" dirty="0">
                          <a:solidFill>
                            <a:schemeClr val="bg1"/>
                          </a:solidFill>
                          <a:latin typeface="Century Gothic" panose="020B0502020202020204" pitchFamily="34" charset="0"/>
                        </a:rPr>
                        <a:t>Product 3</a:t>
                      </a:r>
                    </a:p>
                  </a:txBody>
                  <a:tcPr vert="vert270" anchor="ct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AE8DA"/>
                    </a:solidFill>
                  </a:tcPr>
                </a:tc>
                <a:tc>
                  <a:txBody>
                    <a:bodyPr/>
                    <a:lstStyle/>
                    <a:p>
                      <a:pPr algn="l"/>
                      <a:endParaRPr lang="en-US" sz="2400" dirty="0">
                        <a:solidFill>
                          <a:schemeClr val="bg1"/>
                        </a:solidFill>
                        <a:latin typeface="Century Gothic" panose="020B0502020202020204" pitchFamily="34" charset="0"/>
                      </a:endParaRPr>
                    </a:p>
                  </a:txBody>
                  <a:tcPr marL="365760" anchor="ctr">
                    <a:lnL w="12700" cap="flat" cmpd="sng" algn="ctr">
                      <a:solidFill>
                        <a:schemeClr val="tx1"/>
                      </a:solidFill>
                      <a:prstDash val="solid"/>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7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50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lumOff val="35000"/>
                        <a:alpha val="20000"/>
                      </a:schemeClr>
                    </a:solidFill>
                  </a:tcPr>
                </a:tc>
                <a:extLst>
                  <a:ext uri="{0D108BD9-81ED-4DB2-BD59-A6C34878D82A}">
                    <a16:rowId xmlns:a16="http://schemas.microsoft.com/office/drawing/2014/main" val="1209031738"/>
                  </a:ext>
                </a:extLst>
              </a:tr>
              <a:tr h="2681251">
                <a:tc>
                  <a:txBody>
                    <a:bodyPr/>
                    <a:lstStyle/>
                    <a:p>
                      <a:pPr algn="ctr"/>
                      <a:r>
                        <a:rPr lang="en-US" sz="3200" b="0" dirty="0">
                          <a:solidFill>
                            <a:schemeClr val="bg1"/>
                          </a:solidFill>
                          <a:latin typeface="Century Gothic" panose="020B0502020202020204" pitchFamily="34" charset="0"/>
                        </a:rPr>
                        <a:t>Product 4</a:t>
                      </a:r>
                    </a:p>
                  </a:txBody>
                  <a:tcPr vert="vert270" anchor="ctr">
                    <a:lnL w="762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39ADB7"/>
                    </a:solidFill>
                  </a:tcPr>
                </a:tc>
                <a:tc>
                  <a:txBody>
                    <a:bodyPr/>
                    <a:lstStyle/>
                    <a:p>
                      <a:pPr algn="l"/>
                      <a:endParaRPr lang="en-US" sz="2400" dirty="0">
                        <a:solidFill>
                          <a:schemeClr val="bg1"/>
                        </a:solidFill>
                        <a:latin typeface="Century Gothic" panose="020B0502020202020204" pitchFamily="34" charset="0"/>
                      </a:endParaRPr>
                    </a:p>
                  </a:txBody>
                  <a:tcPr marL="365760" anchor="ctr">
                    <a:lnL w="12700" cap="flat" cmpd="sng" algn="ctr">
                      <a:solidFill>
                        <a:schemeClr val="tx1"/>
                      </a:solidFill>
                      <a:prstDash val="solid"/>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8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7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65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38100" cap="flat" cmpd="sng" algn="ctr">
                      <a:solidFill>
                        <a:schemeClr val="tx1"/>
                      </a:solidFill>
                      <a:prstDash val="sysDot"/>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lumMod val="50000"/>
                        <a:alpha val="20000"/>
                      </a:schemeClr>
                    </a:solidFill>
                  </a:tcPr>
                </a:tc>
                <a:tc>
                  <a:txBody>
                    <a:bodyPr/>
                    <a:lstStyle/>
                    <a:p>
                      <a:pPr algn="l"/>
                      <a:endParaRPr lang="en-US" sz="2400" dirty="0">
                        <a:solidFill>
                          <a:schemeClr val="bg1"/>
                        </a:solidFill>
                        <a:latin typeface="Century Gothic" panose="020B0502020202020204" pitchFamily="34" charset="0"/>
                      </a:endParaRPr>
                    </a:p>
                  </a:txBody>
                  <a:tcPr marL="365760" anchor="ctr">
                    <a:lnL w="38100" cap="flat" cmpd="sng" algn="ctr">
                      <a:solidFill>
                        <a:schemeClr val="tx1"/>
                      </a:solidFill>
                      <a:prstDash val="sysDot"/>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65000"/>
                        <a:lumOff val="35000"/>
                        <a:alpha val="20000"/>
                      </a:schemeClr>
                    </a:solidFill>
                  </a:tcPr>
                </a:tc>
                <a:extLst>
                  <a:ext uri="{0D108BD9-81ED-4DB2-BD59-A6C34878D82A}">
                    <a16:rowId xmlns:a16="http://schemas.microsoft.com/office/drawing/2014/main" val="2096544282"/>
                  </a:ext>
                </a:extLst>
              </a:tr>
            </a:tbl>
          </a:graphicData>
        </a:graphic>
      </p:graphicFrame>
      <p:pic>
        <p:nvPicPr>
          <p:cNvPr id="6" name="Picture 5">
            <a:hlinkClick r:id="rId4"/>
            <a:extLst>
              <a:ext uri="{FF2B5EF4-FFF2-40B4-BE49-F238E27FC236}">
                <a16:creationId xmlns:a16="http://schemas.microsoft.com/office/drawing/2014/main" id="{011ABEA2-A0A4-2545-BC5F-D7F8CEFC99DC}"/>
              </a:ext>
            </a:extLst>
          </p:cNvPr>
          <p:cNvPicPr>
            <a:picLocks noChangeAspect="1"/>
          </p:cNvPicPr>
          <p:nvPr/>
        </p:nvPicPr>
        <p:blipFill>
          <a:blip r:embed="rId5"/>
          <a:stretch>
            <a:fillRect/>
          </a:stretch>
        </p:blipFill>
        <p:spPr>
          <a:xfrm>
            <a:off x="16932800" y="450272"/>
            <a:ext cx="6534150" cy="906780"/>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910700" y="516628"/>
            <a:ext cx="14719309" cy="830997"/>
          </a:xfrm>
          <a:prstGeom prst="rect">
            <a:avLst/>
          </a:prstGeom>
          <a:noFill/>
        </p:spPr>
        <p:txBody>
          <a:bodyPr wrap="square" rtlCol="0">
            <a:spAutoFit/>
          </a:bodyPr>
          <a:lstStyle/>
          <a:p>
            <a:r>
              <a:rPr lang="en-US" sz="4800" b="1" dirty="0">
                <a:solidFill>
                  <a:schemeClr val="bg1">
                    <a:lumMod val="65000"/>
                    <a:lumOff val="35000"/>
                  </a:schemeClr>
                </a:solidFill>
                <a:latin typeface="Century Gothic" panose="020B0502020202020204" pitchFamily="34" charset="0"/>
              </a:rPr>
              <a:t>PRODUCT STAGES ROADMAP</a:t>
            </a:r>
            <a:endParaRPr lang="en-US" sz="4800" dirty="0">
              <a:solidFill>
                <a:schemeClr val="bg1">
                  <a:lumMod val="65000"/>
                  <a:lumOff val="35000"/>
                </a:schemeClr>
              </a:solidFill>
              <a:latin typeface="Century Gothic" panose="020B0502020202020204" pitchFamily="34" charset="0"/>
            </a:endParaRPr>
          </a:p>
        </p:txBody>
      </p:sp>
      <p:sp>
        <p:nvSpPr>
          <p:cNvPr id="47" name="Rectangle 46">
            <a:extLst>
              <a:ext uri="{FF2B5EF4-FFF2-40B4-BE49-F238E27FC236}">
                <a16:creationId xmlns:a16="http://schemas.microsoft.com/office/drawing/2014/main" id="{1D5D3F6A-184A-8E42-BD85-30995C2CCE55}"/>
              </a:ext>
            </a:extLst>
          </p:cNvPr>
          <p:cNvSpPr/>
          <p:nvPr/>
        </p:nvSpPr>
        <p:spPr>
          <a:xfrm>
            <a:off x="2844800" y="1553371"/>
            <a:ext cx="4023360" cy="715253"/>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spc="300" dirty="0">
                <a:solidFill>
                  <a:schemeClr val="bg1"/>
                </a:solidFill>
                <a:latin typeface="Century Gothic" panose="020B0502020202020204" pitchFamily="34" charset="0"/>
              </a:rPr>
              <a:t>research</a:t>
            </a:r>
          </a:p>
        </p:txBody>
      </p:sp>
      <p:sp>
        <p:nvSpPr>
          <p:cNvPr id="53" name="Rounded Rectangle 52">
            <a:extLst>
              <a:ext uri="{FF2B5EF4-FFF2-40B4-BE49-F238E27FC236}">
                <a16:creationId xmlns:a16="http://schemas.microsoft.com/office/drawing/2014/main" id="{1E8D9B59-3222-9248-9598-A74D92CFC66D}"/>
              </a:ext>
            </a:extLst>
          </p:cNvPr>
          <p:cNvSpPr/>
          <p:nvPr/>
        </p:nvSpPr>
        <p:spPr>
          <a:xfrm>
            <a:off x="11311681" y="5382228"/>
            <a:ext cx="3521919" cy="830998"/>
          </a:xfrm>
          <a:prstGeom prst="roundRect">
            <a:avLst/>
          </a:prstGeom>
          <a:gradFill>
            <a:gsLst>
              <a:gs pos="0">
                <a:schemeClr val="tx1">
                  <a:lumMod val="95000"/>
                  <a:alpha val="70000"/>
                </a:schemeClr>
              </a:gs>
              <a:gs pos="100000">
                <a:schemeClr val="tx1"/>
              </a:gs>
            </a:gsLst>
            <a:lin ang="13500000" scaled="1"/>
          </a:gradFill>
          <a:ln>
            <a:noFill/>
          </a:ln>
          <a:effectLst>
            <a:outerShdw blurRad="152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latin typeface="Century Gothic" panose="020B0502020202020204" pitchFamily="34" charset="0"/>
              </a:rPr>
              <a:t>Mobile App</a:t>
            </a:r>
          </a:p>
        </p:txBody>
      </p:sp>
      <p:sp>
        <p:nvSpPr>
          <p:cNvPr id="21" name="Rectangle 20">
            <a:extLst>
              <a:ext uri="{FF2B5EF4-FFF2-40B4-BE49-F238E27FC236}">
                <a16:creationId xmlns:a16="http://schemas.microsoft.com/office/drawing/2014/main" id="{2190847C-458B-9747-B144-66F5E981C3C0}"/>
              </a:ext>
            </a:extLst>
          </p:cNvPr>
          <p:cNvSpPr/>
          <p:nvPr/>
        </p:nvSpPr>
        <p:spPr>
          <a:xfrm>
            <a:off x="6981493" y="1553371"/>
            <a:ext cx="4023360" cy="715253"/>
          </a:xfrm>
          <a:prstGeom prst="rect">
            <a:avLst/>
          </a:prstGeom>
          <a:solidFill>
            <a:schemeClr val="tx1">
              <a:alpha val="9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spc="300" dirty="0">
                <a:solidFill>
                  <a:schemeClr val="bg1"/>
                </a:solidFill>
                <a:latin typeface="Century Gothic" panose="020B0502020202020204" pitchFamily="34" charset="0"/>
              </a:rPr>
              <a:t>planning</a:t>
            </a:r>
          </a:p>
        </p:txBody>
      </p:sp>
      <p:sp>
        <p:nvSpPr>
          <p:cNvPr id="22" name="Rectangle 21">
            <a:extLst>
              <a:ext uri="{FF2B5EF4-FFF2-40B4-BE49-F238E27FC236}">
                <a16:creationId xmlns:a16="http://schemas.microsoft.com/office/drawing/2014/main" id="{4E11224D-7CA9-1942-B342-E13410139D7A}"/>
              </a:ext>
            </a:extLst>
          </p:cNvPr>
          <p:cNvSpPr/>
          <p:nvPr/>
        </p:nvSpPr>
        <p:spPr>
          <a:xfrm>
            <a:off x="11118187" y="1553371"/>
            <a:ext cx="4023360" cy="715253"/>
          </a:xfrm>
          <a:prstGeom prst="rect">
            <a:avLst/>
          </a:pr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spc="300" dirty="0">
                <a:solidFill>
                  <a:schemeClr val="bg1"/>
                </a:solidFill>
                <a:latin typeface="Century Gothic" panose="020B0502020202020204" pitchFamily="34" charset="0"/>
              </a:rPr>
              <a:t>testing</a:t>
            </a:r>
          </a:p>
        </p:txBody>
      </p:sp>
      <p:sp>
        <p:nvSpPr>
          <p:cNvPr id="23" name="Rectangle 22">
            <a:extLst>
              <a:ext uri="{FF2B5EF4-FFF2-40B4-BE49-F238E27FC236}">
                <a16:creationId xmlns:a16="http://schemas.microsoft.com/office/drawing/2014/main" id="{9C5A70AA-EEFD-CD48-AC81-DD1A68B9657E}"/>
              </a:ext>
            </a:extLst>
          </p:cNvPr>
          <p:cNvSpPr/>
          <p:nvPr/>
        </p:nvSpPr>
        <p:spPr>
          <a:xfrm>
            <a:off x="15254880" y="1553371"/>
            <a:ext cx="4023360" cy="715253"/>
          </a:xfrm>
          <a:prstGeom prst="rect">
            <a:avLst/>
          </a:prstGeom>
          <a:solidFill>
            <a:schemeClr val="tx1">
              <a:alpha val="7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spc="300" dirty="0">
                <a:solidFill>
                  <a:schemeClr val="bg1"/>
                </a:solidFill>
                <a:latin typeface="Century Gothic" panose="020B0502020202020204" pitchFamily="34" charset="0"/>
              </a:rPr>
              <a:t>release</a:t>
            </a:r>
          </a:p>
        </p:txBody>
      </p:sp>
      <p:sp>
        <p:nvSpPr>
          <p:cNvPr id="24" name="Rectangle 23">
            <a:extLst>
              <a:ext uri="{FF2B5EF4-FFF2-40B4-BE49-F238E27FC236}">
                <a16:creationId xmlns:a16="http://schemas.microsoft.com/office/drawing/2014/main" id="{909C2E1D-7FFD-0B46-AA96-8182A2DC7274}"/>
              </a:ext>
            </a:extLst>
          </p:cNvPr>
          <p:cNvSpPr/>
          <p:nvPr/>
        </p:nvSpPr>
        <p:spPr>
          <a:xfrm>
            <a:off x="19391574" y="1553371"/>
            <a:ext cx="4023360" cy="715253"/>
          </a:xfrm>
          <a:prstGeom prst="rect">
            <a:avLst/>
          </a:prstGeom>
          <a:solidFill>
            <a:schemeClr val="tx1">
              <a:alpha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spc="300" dirty="0">
                <a:solidFill>
                  <a:schemeClr val="bg1"/>
                </a:solidFill>
                <a:latin typeface="Century Gothic" panose="020B0502020202020204" pitchFamily="34" charset="0"/>
              </a:rPr>
              <a:t>assessment</a:t>
            </a:r>
          </a:p>
        </p:txBody>
      </p:sp>
      <p:sp>
        <p:nvSpPr>
          <p:cNvPr id="27" name="Rounded Rectangle 26">
            <a:extLst>
              <a:ext uri="{FF2B5EF4-FFF2-40B4-BE49-F238E27FC236}">
                <a16:creationId xmlns:a16="http://schemas.microsoft.com/office/drawing/2014/main" id="{AE453698-93BB-E643-85A3-19D1A910D80A}"/>
              </a:ext>
            </a:extLst>
          </p:cNvPr>
          <p:cNvSpPr/>
          <p:nvPr/>
        </p:nvSpPr>
        <p:spPr>
          <a:xfrm>
            <a:off x="19518574" y="10690828"/>
            <a:ext cx="3595426" cy="1170972"/>
          </a:xfrm>
          <a:prstGeom prst="roundRect">
            <a:avLst/>
          </a:prstGeom>
          <a:gradFill>
            <a:gsLst>
              <a:gs pos="0">
                <a:schemeClr val="tx1">
                  <a:lumMod val="95000"/>
                  <a:alpha val="70000"/>
                </a:schemeClr>
              </a:gs>
              <a:gs pos="100000">
                <a:schemeClr val="tx1"/>
              </a:gs>
            </a:gsLst>
            <a:lin ang="13500000" scaled="1"/>
          </a:gradFill>
          <a:ln>
            <a:noFill/>
          </a:ln>
          <a:effectLst>
            <a:outerShdw blurRad="152400" dist="38100" dir="2700000" algn="tl" rotWithShape="0">
              <a:schemeClr val="bg2">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latin typeface="Century Gothic" panose="020B0502020202020204" pitchFamily="34" charset="0"/>
              </a:rPr>
              <a:t>Launch Event Scheduled</a:t>
            </a:r>
          </a:p>
        </p:txBody>
      </p:sp>
      <p:sp>
        <p:nvSpPr>
          <p:cNvPr id="28" name="Rectangle 27">
            <a:extLst>
              <a:ext uri="{FF2B5EF4-FFF2-40B4-BE49-F238E27FC236}">
                <a16:creationId xmlns:a16="http://schemas.microsoft.com/office/drawing/2014/main" id="{BCFBC255-26C1-454E-A23C-8A2377F239FC}"/>
              </a:ext>
            </a:extLst>
          </p:cNvPr>
          <p:cNvSpPr/>
          <p:nvPr/>
        </p:nvSpPr>
        <p:spPr>
          <a:xfrm>
            <a:off x="2826908" y="1553371"/>
            <a:ext cx="182880" cy="715253"/>
          </a:xfrm>
          <a:prstGeom prst="rect">
            <a:avLst/>
          </a:prstGeom>
          <a:solidFill>
            <a:srgbClr val="1AE8DA"/>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29" name="Rectangle 28">
            <a:extLst>
              <a:ext uri="{FF2B5EF4-FFF2-40B4-BE49-F238E27FC236}">
                <a16:creationId xmlns:a16="http://schemas.microsoft.com/office/drawing/2014/main" id="{E8C56C57-9DAB-3A40-A56B-7A58F5104DE7}"/>
              </a:ext>
            </a:extLst>
          </p:cNvPr>
          <p:cNvSpPr/>
          <p:nvPr/>
        </p:nvSpPr>
        <p:spPr>
          <a:xfrm>
            <a:off x="6963601" y="1553371"/>
            <a:ext cx="182880" cy="715253"/>
          </a:xfrm>
          <a:prstGeom prst="rect">
            <a:avLst/>
          </a:prstGeom>
          <a:solidFill>
            <a:srgbClr val="16D8CB">
              <a:alpha val="8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31" name="Rectangle 30">
            <a:extLst>
              <a:ext uri="{FF2B5EF4-FFF2-40B4-BE49-F238E27FC236}">
                <a16:creationId xmlns:a16="http://schemas.microsoft.com/office/drawing/2014/main" id="{8CA9A57C-AC4B-E849-BC00-D02A035811C5}"/>
              </a:ext>
            </a:extLst>
          </p:cNvPr>
          <p:cNvSpPr/>
          <p:nvPr/>
        </p:nvSpPr>
        <p:spPr>
          <a:xfrm>
            <a:off x="11100295" y="1553371"/>
            <a:ext cx="182880" cy="715253"/>
          </a:xfrm>
          <a:prstGeom prst="rect">
            <a:avLst/>
          </a:prstGeom>
          <a:solidFill>
            <a:srgbClr val="11B8AE">
              <a:alpha val="8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32" name="Rectangle 31">
            <a:extLst>
              <a:ext uri="{FF2B5EF4-FFF2-40B4-BE49-F238E27FC236}">
                <a16:creationId xmlns:a16="http://schemas.microsoft.com/office/drawing/2014/main" id="{12B41A86-4AF0-EA49-8996-F267EE697257}"/>
              </a:ext>
            </a:extLst>
          </p:cNvPr>
          <p:cNvSpPr/>
          <p:nvPr/>
        </p:nvSpPr>
        <p:spPr>
          <a:xfrm>
            <a:off x="15236988" y="1553371"/>
            <a:ext cx="182880" cy="715253"/>
          </a:xfrm>
          <a:prstGeom prst="rect">
            <a:avLst/>
          </a:prstGeom>
          <a:solidFill>
            <a:srgbClr val="0C948D">
              <a:alpha val="69804"/>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33" name="Rectangle 32">
            <a:extLst>
              <a:ext uri="{FF2B5EF4-FFF2-40B4-BE49-F238E27FC236}">
                <a16:creationId xmlns:a16="http://schemas.microsoft.com/office/drawing/2014/main" id="{605116D6-A939-1341-9A7E-EE0E4EBD2A82}"/>
              </a:ext>
            </a:extLst>
          </p:cNvPr>
          <p:cNvSpPr/>
          <p:nvPr/>
        </p:nvSpPr>
        <p:spPr>
          <a:xfrm>
            <a:off x="19373682" y="1553371"/>
            <a:ext cx="182880" cy="715253"/>
          </a:xfrm>
          <a:prstGeom prst="rect">
            <a:avLst/>
          </a:prstGeom>
          <a:solidFill>
            <a:srgbClr val="08746F">
              <a:alpha val="60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36" name="Rectangle 35">
            <a:extLst>
              <a:ext uri="{FF2B5EF4-FFF2-40B4-BE49-F238E27FC236}">
                <a16:creationId xmlns:a16="http://schemas.microsoft.com/office/drawing/2014/main" id="{A9174C3C-936D-914E-8521-537D7DC191A6}"/>
              </a:ext>
            </a:extLst>
          </p:cNvPr>
          <p:cNvSpPr/>
          <p:nvPr/>
        </p:nvSpPr>
        <p:spPr>
          <a:xfrm>
            <a:off x="6560213" y="1819557"/>
            <a:ext cx="182880" cy="182880"/>
          </a:xfrm>
          <a:prstGeom prst="rect">
            <a:avLst/>
          </a:prstGeom>
          <a:solidFill>
            <a:schemeClr val="tx1">
              <a:lumMod val="8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39" name="Rectangle 38">
            <a:extLst>
              <a:ext uri="{FF2B5EF4-FFF2-40B4-BE49-F238E27FC236}">
                <a16:creationId xmlns:a16="http://schemas.microsoft.com/office/drawing/2014/main" id="{629E73FC-907F-984F-AE5F-13EBE9C251FD}"/>
              </a:ext>
            </a:extLst>
          </p:cNvPr>
          <p:cNvSpPr/>
          <p:nvPr/>
        </p:nvSpPr>
        <p:spPr>
          <a:xfrm>
            <a:off x="10696906" y="1819557"/>
            <a:ext cx="182880" cy="182880"/>
          </a:xfrm>
          <a:prstGeom prst="rect">
            <a:avLst/>
          </a:prstGeom>
          <a:solidFill>
            <a:schemeClr val="tx1">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40" name="Rectangle 39">
            <a:extLst>
              <a:ext uri="{FF2B5EF4-FFF2-40B4-BE49-F238E27FC236}">
                <a16:creationId xmlns:a16="http://schemas.microsoft.com/office/drawing/2014/main" id="{CE25947F-F023-7245-B62F-3EF968C305F7}"/>
              </a:ext>
            </a:extLst>
          </p:cNvPr>
          <p:cNvSpPr/>
          <p:nvPr/>
        </p:nvSpPr>
        <p:spPr>
          <a:xfrm>
            <a:off x="14833600" y="1819557"/>
            <a:ext cx="182880" cy="182880"/>
          </a:xfrm>
          <a:prstGeom prst="rect">
            <a:avLst/>
          </a:prstGeom>
          <a:solidFill>
            <a:schemeClr val="tx1">
              <a:lumMod val="65000"/>
              <a:alpha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41" name="Rectangle 40">
            <a:extLst>
              <a:ext uri="{FF2B5EF4-FFF2-40B4-BE49-F238E27FC236}">
                <a16:creationId xmlns:a16="http://schemas.microsoft.com/office/drawing/2014/main" id="{C92D11D1-3039-414C-B7D3-59092F9CE92D}"/>
              </a:ext>
            </a:extLst>
          </p:cNvPr>
          <p:cNvSpPr/>
          <p:nvPr/>
        </p:nvSpPr>
        <p:spPr>
          <a:xfrm>
            <a:off x="18970293" y="1819557"/>
            <a:ext cx="182880" cy="182880"/>
          </a:xfrm>
          <a:prstGeom prst="rect">
            <a:avLst/>
          </a:prstGeom>
          <a:solidFill>
            <a:schemeClr val="tx1">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
        <p:nvSpPr>
          <p:cNvPr id="42" name="Rectangle 41">
            <a:extLst>
              <a:ext uri="{FF2B5EF4-FFF2-40B4-BE49-F238E27FC236}">
                <a16:creationId xmlns:a16="http://schemas.microsoft.com/office/drawing/2014/main" id="{53EF7A82-1D44-4B42-B0C3-F1C410B4CD1B}"/>
              </a:ext>
            </a:extLst>
          </p:cNvPr>
          <p:cNvSpPr/>
          <p:nvPr/>
        </p:nvSpPr>
        <p:spPr>
          <a:xfrm>
            <a:off x="23106987" y="1819557"/>
            <a:ext cx="182880" cy="182880"/>
          </a:xfrm>
          <a:prstGeom prst="rect">
            <a:avLst/>
          </a:prstGeom>
          <a:solidFill>
            <a:schemeClr val="bg1">
              <a:lumMod val="65000"/>
              <a:lumOff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000" spc="3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996945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93000">
              <a:schemeClr val="bg1">
                <a:lumMod val="85000"/>
              </a:schemeClr>
            </a:gs>
            <a:gs pos="0">
              <a:schemeClr val="bg1">
                <a:lumMod val="95000"/>
              </a:schemeClr>
            </a:gs>
          </a:gsLst>
          <a:lin ang="135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1575171" y="2101943"/>
          <a:ext cx="20449099" cy="4935418"/>
        </p:xfrm>
        <a:graphic>
          <a:graphicData uri="http://schemas.openxmlformats.org/drawingml/2006/table">
            <a:tbl>
              <a:tblPr firstRow="1" firstCol="1" bandRow="1">
                <a:tableStyleId>{5C22544A-7EE6-4342-B048-85BDC9FD1C3A}</a:tableStyleId>
              </a:tblPr>
              <a:tblGrid>
                <a:gridCol w="20449099">
                  <a:extLst>
                    <a:ext uri="{9D8B030D-6E8A-4147-A177-3AD203B41FA5}">
                      <a16:colId xmlns:a16="http://schemas.microsoft.com/office/drawing/2014/main" val="2161760999"/>
                    </a:ext>
                  </a:extLst>
                </a:gridCol>
              </a:tblGrid>
              <a:tr h="4935418">
                <a:tc>
                  <a:txBody>
                    <a:bodyPr/>
                    <a:lstStyle/>
                    <a:p>
                      <a:pPr marL="0" marR="0" algn="ctr">
                        <a:spcBef>
                          <a:spcPts val="0"/>
                        </a:spcBef>
                        <a:spcAft>
                          <a:spcPts val="0"/>
                        </a:spcAft>
                      </a:pPr>
                      <a:r>
                        <a:rPr lang="en-US" sz="3200" b="1" dirty="0">
                          <a:solidFill>
                            <a:schemeClr val="tx1"/>
                          </a:solidFill>
                          <a:effectLst/>
                          <a:latin typeface="Century Gothic" panose="020B0502020202020204" pitchFamily="34" charset="0"/>
                        </a:rPr>
                        <a:t>DISCLAIMER</a:t>
                      </a:r>
                      <a:endParaRPr lang="en-US" sz="2400" b="1" dirty="0">
                        <a:solidFill>
                          <a:schemeClr val="tx1"/>
                        </a:solidFill>
                        <a:effectLst/>
                        <a:latin typeface="Century Gothic" panose="020B0502020202020204" pitchFamily="34" charset="0"/>
                      </a:endParaRPr>
                    </a:p>
                    <a:p>
                      <a:pPr marL="0" marR="0">
                        <a:spcBef>
                          <a:spcPts val="0"/>
                        </a:spcBef>
                        <a:spcAft>
                          <a:spcPts val="0"/>
                        </a:spcAft>
                      </a:pPr>
                      <a:r>
                        <a:rPr lang="en-US" sz="2400" b="0" dirty="0">
                          <a:solidFill>
                            <a:schemeClr val="tx1"/>
                          </a:solidFill>
                          <a:effectLst/>
                          <a:latin typeface="Century Gothic" panose="020B0502020202020204" pitchFamily="34" charset="0"/>
                        </a:rPr>
                        <a:t> </a:t>
                      </a:r>
                    </a:p>
                    <a:p>
                      <a:pPr marL="0" marR="0">
                        <a:spcBef>
                          <a:spcPts val="0"/>
                        </a:spcBef>
                        <a:spcAft>
                          <a:spcPts val="0"/>
                        </a:spcAft>
                      </a:pPr>
                      <a:r>
                        <a:rPr lang="en-US" sz="28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28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57081" marR="146012"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3233856876"/>
      </p:ext>
    </p:extLst>
  </p:cSld>
  <p:clrMapOvr>
    <a:masterClrMapping/>
  </p:clrMapOvr>
</p:sld>
</file>

<file path=ppt/theme/theme1.xml><?xml version="1.0" encoding="utf-8"?>
<a:theme xmlns:a="http://schemas.openxmlformats.org/drawingml/2006/main" name="Посылка">
  <a:themeElements>
    <a:clrScheme name="Parcel">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IC-Product-Stages-Roadmap-Template_PowerPoint" id="{3E75C1C0-F6A5-1348-981B-3A7EFDD41472}" vid="{DE33E55A-63E0-B645-8655-7806E9A3BA7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IC-Product-Stages-Roadmap-Template_PowerPoint</Template>
  <TotalTime>5</TotalTime>
  <Words>118</Words>
  <Application>Microsoft Office PowerPoint</Application>
  <PresentationFormat>Произвольный</PresentationFormat>
  <Paragraphs>17</Paragraphs>
  <Slides>2</Slides>
  <Notes>2</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vt:i4>
      </vt:variant>
    </vt:vector>
  </HeadingPairs>
  <TitlesOfParts>
    <vt:vector size="8" baseType="lpstr">
      <vt:lpstr>Arial</vt:lpstr>
      <vt:lpstr>Century Gothic</vt:lpstr>
      <vt:lpstr>Corbel</vt:lpstr>
      <vt:lpstr>Gill Sans MT</vt:lpstr>
      <vt:lpstr>Open Sans Light</vt:lpstr>
      <vt:lpstr>Посылка</vt:lpstr>
      <vt:lpstr>Презентация PowerPoint</vt:lpstr>
      <vt:lpstr>Презентация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subject/>
  <dc:creator>Alexandra Ragazhinskaya</dc:creator>
  <cp:keywords/>
  <dc:description/>
  <cp:lastModifiedBy>Alexandra Ragazhinskaya</cp:lastModifiedBy>
  <cp:revision>1</cp:revision>
  <dcterms:created xsi:type="dcterms:W3CDTF">2020-06-12T17:14:55Z</dcterms:created>
  <dcterms:modified xsi:type="dcterms:W3CDTF">2020-06-12T17:19:56Z</dcterms:modified>
  <cp:category/>
</cp:coreProperties>
</file>