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7820"/>
    <a:srgbClr val="4DA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74"/>
  </p:normalViewPr>
  <p:slideViewPr>
    <p:cSldViewPr snapToGrid="0" snapToObjects="1">
      <p:cViewPr>
        <p:scale>
          <a:sx n="159" d="100"/>
          <a:sy n="159" d="100"/>
        </p:scale>
        <p:origin x="132" y="2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accent1">
                <a:lumMod val="20000"/>
                <a:lumOff val="8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it.ly/2E78Au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bg1">
                <a:lumMod val="85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7064"/>
            <a:ext cx="12192000" cy="52093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Triangle 5"/>
          <p:cNvSpPr/>
          <p:nvPr/>
        </p:nvSpPr>
        <p:spPr>
          <a:xfrm rot="10800000">
            <a:off x="11066584" y="6337064"/>
            <a:ext cx="445477" cy="151809"/>
          </a:xfrm>
          <a:prstGeom prst="triangle">
            <a:avLst>
              <a:gd name="adj" fmla="val 477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THE BASIC BALANCED SCORECARD | FINANCIAL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585" y="6430506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COMPANY NAME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633767"/>
              </p:ext>
            </p:extLst>
          </p:nvPr>
        </p:nvGraphicFramePr>
        <p:xfrm>
          <a:off x="219919" y="334088"/>
          <a:ext cx="11667282" cy="5645517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00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734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 I N A N C I A 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9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STRATEGIC OBJECTIVES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KEY PERFORMANCE INDICATORS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TARGETS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INITIATIVES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9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1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2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3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PROGRAMS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BUDGETS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5" name="Рисунок 4">
            <a:hlinkClick r:id="rId2"/>
            <a:extLst>
              <a:ext uri="{FF2B5EF4-FFF2-40B4-BE49-F238E27FC236}">
                <a16:creationId xmlns:a16="http://schemas.microsoft.com/office/drawing/2014/main" id="{2B96F880-B2D7-439C-81BE-9B9CFDB38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0901" y="60207"/>
            <a:ext cx="1665683" cy="23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bg1">
                <a:lumMod val="85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7064"/>
            <a:ext cx="12192000" cy="52093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Triangle 5"/>
          <p:cNvSpPr/>
          <p:nvPr/>
        </p:nvSpPr>
        <p:spPr>
          <a:xfrm rot="10800000">
            <a:off x="11066584" y="6337064"/>
            <a:ext cx="445477" cy="151809"/>
          </a:xfrm>
          <a:prstGeom prst="triangle">
            <a:avLst>
              <a:gd name="adj" fmla="val 477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THE BASIC BALANCED SCORECARD | CUSTOMER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585" y="6430506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COMPANY NAME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1144"/>
              </p:ext>
            </p:extLst>
          </p:nvPr>
        </p:nvGraphicFramePr>
        <p:xfrm>
          <a:off x="219919" y="334088"/>
          <a:ext cx="11667282" cy="5645517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00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734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 U S T O M E 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9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STRATEGIC OBJECTIVES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KEY PERFORMANCE INDICATORS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TARGETS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INITIATIVES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9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1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2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3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PROGRAMS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BUDGETS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8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bg1">
                <a:lumMod val="85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7064"/>
            <a:ext cx="12192000" cy="52093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Triangle 5"/>
          <p:cNvSpPr/>
          <p:nvPr/>
        </p:nvSpPr>
        <p:spPr>
          <a:xfrm rot="10800000">
            <a:off x="11066584" y="6337064"/>
            <a:ext cx="445477" cy="151809"/>
          </a:xfrm>
          <a:prstGeom prst="triangle">
            <a:avLst>
              <a:gd name="adj" fmla="val 477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THE BASIC BALANCED SCORECARD | INTERNAL PROCESSES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585" y="6430506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COMPANY NAME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934002"/>
              </p:ext>
            </p:extLst>
          </p:nvPr>
        </p:nvGraphicFramePr>
        <p:xfrm>
          <a:off x="219919" y="334088"/>
          <a:ext cx="11667282" cy="5645517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00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734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 N T E R N A L     P R O C E S S E 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9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STRATEGIC OBJECTIVES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KEY PERFORMANCE INDICATORS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TARGETS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INITIATIVES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9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1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2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3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PROGRAMS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BUDGETS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641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1">
                <a:lumMod val="0"/>
                <a:lumOff val="100000"/>
              </a:schemeClr>
            </a:gs>
            <a:gs pos="77008">
              <a:schemeClr val="bg1">
                <a:lumMod val="85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7064"/>
            <a:ext cx="12192000" cy="52093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6" name="Triangle 5"/>
          <p:cNvSpPr/>
          <p:nvPr/>
        </p:nvSpPr>
        <p:spPr>
          <a:xfrm rot="10800000">
            <a:off x="11066584" y="6337064"/>
            <a:ext cx="445477" cy="151809"/>
          </a:xfrm>
          <a:prstGeom prst="triangle">
            <a:avLst>
              <a:gd name="adj" fmla="val 4771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THE BASIC BALANCED SCORECARD | LEARNING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585" y="6430506"/>
            <a:ext cx="62015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COMPANY NAME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739231"/>
              </p:ext>
            </p:extLst>
          </p:nvPr>
        </p:nvGraphicFramePr>
        <p:xfrm>
          <a:off x="219919" y="334088"/>
          <a:ext cx="11667282" cy="5645517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800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0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0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7342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L E A R N I N 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99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STRATEGIC OBJECTIVES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KEY PERFORMANCE INDICATORS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TARGETS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INITIATIVES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9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1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2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YEAR 3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PROGRAMS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BUDGETS</a:t>
                      </a:r>
                      <a:endParaRPr lang="en-US" sz="1400" b="1" dirty="0">
                        <a:solidFill>
                          <a:schemeClr val="bg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008">
                <a:tc>
                  <a:txBody>
                    <a:bodyPr/>
                    <a:lstStyle/>
                    <a:p>
                      <a:pPr lvl="0"/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1633"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3012699"/>
      </p:ext>
    </p:extLst>
  </p:cSld>
  <p:clrMapOvr>
    <a:masterClrMapping/>
  </p:clrMapOvr>
</p:sld>
</file>

<file path=ppt/theme/theme1.xml><?xml version="1.0" encoding="utf-8"?>
<a:theme xmlns:a="http://schemas.openxmlformats.org/drawingml/2006/main" name="IC-The-Basic-Balanced-Scorecard-Template_PP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DE7EFA51-BF84-45B3-8A73-70C4649ED9E6}" vid="{E0D62F93-696B-4533-80A1-D21D8332FD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IC-The-Basic-Balanced-Scorecard-Template-PPT</Template>
  <TotalTime>1</TotalTime>
  <Words>135</Words>
  <Application>Microsoft Office PowerPoint</Application>
  <PresentationFormat>Широкоэкранный</PresentationFormat>
  <Paragraphs>48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IC-The-Basic-Balanced-Scorecard-Template_PPT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Alexandra Ragazhinskaya</dc:creator>
  <cp:lastModifiedBy>Alexandra Ragazhinskaya</cp:lastModifiedBy>
  <cp:revision>1</cp:revision>
  <dcterms:created xsi:type="dcterms:W3CDTF">2020-07-23T17:44:56Z</dcterms:created>
  <dcterms:modified xsi:type="dcterms:W3CDTF">2020-07-23T17:46:01Z</dcterms:modified>
</cp:coreProperties>
</file>