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6"/>
  </p:notesMasterIdLst>
  <p:sldIdLst>
    <p:sldId id="342" r:id="rId2"/>
    <p:sldId id="320" r:id="rId3"/>
    <p:sldId id="343" r:id="rId4"/>
    <p:sldId id="295"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ca Waite" initials="EW" lastIdx="2" clrIdx="0">
    <p:extLst>
      <p:ext uri="{19B8F6BF-5375-455C-9EA6-DF929625EA0E}">
        <p15:presenceInfo xmlns:p15="http://schemas.microsoft.com/office/powerpoint/2012/main" userId="c568693182780e75"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7F2"/>
    <a:srgbClr val="00BD32"/>
    <a:srgbClr val="F0A622"/>
    <a:srgbClr val="5B7191"/>
    <a:srgbClr val="EAEEF3"/>
    <a:srgbClr val="CE1D02"/>
    <a:srgbClr val="E3EAF6"/>
    <a:srgbClr val="CDD5DD"/>
    <a:srgbClr val="74859B"/>
    <a:srgbClr val="C4D2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6" autoAdjust="0"/>
    <p:restoredTop sz="86447"/>
  </p:normalViewPr>
  <p:slideViewPr>
    <p:cSldViewPr snapToGrid="0" snapToObjects="1">
      <p:cViewPr>
        <p:scale>
          <a:sx n="50" d="100"/>
          <a:sy n="50" d="100"/>
        </p:scale>
        <p:origin x="1934" y="845"/>
      </p:cViewPr>
      <p:guideLst/>
    </p:cSldViewPr>
  </p:slideViewPr>
  <p:outlineViewPr>
    <p:cViewPr>
      <p:scale>
        <a:sx n="33" d="100"/>
        <a:sy n="33" d="100"/>
      </p:scale>
      <p:origin x="0" y="0"/>
    </p:cViewPr>
    <p:sldLst>
      <p:sld r:id="rId1" collapse="1"/>
      <p:sld r:id="rId2" collapse="1"/>
      <p:sld r:id="rId3" collapse="1"/>
    </p:sldLst>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commentAuthors" Target="commentAuthor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_rels/viewProps.xml.rels><?xml version="1.0" encoding="UTF-8" standalone="yes"?>
<Relationships xmlns="http://schemas.openxmlformats.org/package/2006/relationships"><Relationship Id="rId3" Type="http://schemas.openxmlformats.org/officeDocument/2006/relationships/slide" Target="slides/slide4.xml"/><Relationship Id="rId2" Type="http://schemas.openxmlformats.org/officeDocument/2006/relationships/slide" Target="slides/slide3.xml"/><Relationship Id="rId1"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B6AFEDE-F1BF-6A4A-80D9-CCB6DC4EFE3D}" type="datetimeFigureOut">
              <a:rPr lang="en-US" smtClean="0"/>
              <a:t>9/16/2020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0711C10-233D-DA48-A5CB-9365BBABB6B4}" type="slidenum">
              <a:rPr lang="en-US" smtClean="0"/>
              <a:t>‹#›</a:t>
            </a:fld>
            <a:endParaRPr lang="en-US" dirty="0"/>
          </a:p>
        </p:txBody>
      </p:sp>
    </p:spTree>
    <p:extLst>
      <p:ext uri="{BB962C8B-B14F-4D97-AF65-F5344CB8AC3E}">
        <p14:creationId xmlns:p14="http://schemas.microsoft.com/office/powerpoint/2010/main" val="433076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2</a:t>
            </a:fld>
            <a:endParaRPr lang="en-US" dirty="0"/>
          </a:p>
        </p:txBody>
      </p:sp>
    </p:spTree>
    <p:extLst>
      <p:ext uri="{BB962C8B-B14F-4D97-AF65-F5344CB8AC3E}">
        <p14:creationId xmlns:p14="http://schemas.microsoft.com/office/powerpoint/2010/main" val="361866681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3</a:t>
            </a:fld>
            <a:endParaRPr lang="en-US" dirty="0"/>
          </a:p>
        </p:txBody>
      </p:sp>
    </p:spTree>
    <p:extLst>
      <p:ext uri="{BB962C8B-B14F-4D97-AF65-F5344CB8AC3E}">
        <p14:creationId xmlns:p14="http://schemas.microsoft.com/office/powerpoint/2010/main" val="427094291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0711C10-233D-DA48-A5CB-9365BBABB6B4}" type="slidenum">
              <a:rPr lang="en-US" smtClean="0"/>
              <a:t>4</a:t>
            </a:fld>
            <a:endParaRPr lang="en-US" dirty="0"/>
          </a:p>
        </p:txBody>
      </p:sp>
    </p:spTree>
    <p:extLst>
      <p:ext uri="{BB962C8B-B14F-4D97-AF65-F5344CB8AC3E}">
        <p14:creationId xmlns:p14="http://schemas.microsoft.com/office/powerpoint/2010/main" val="18222646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073458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8398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3567388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20794150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797732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1153701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6417093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545901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9130763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559721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7381E756-E947-FD4A-8A23-D2C983A1A8BD}" type="datetimeFigureOut">
              <a:rPr lang="en-US" smtClean="0"/>
              <a:t>9/16/2020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2330669D-EC37-AA42-8CD3-B0788BD38FC6}" type="slidenum">
              <a:rPr lang="en-US" smtClean="0"/>
              <a:t>‹#›</a:t>
            </a:fld>
            <a:endParaRPr lang="en-US" dirty="0"/>
          </a:p>
        </p:txBody>
      </p:sp>
    </p:spTree>
    <p:extLst>
      <p:ext uri="{BB962C8B-B14F-4D97-AF65-F5344CB8AC3E}">
        <p14:creationId xmlns:p14="http://schemas.microsoft.com/office/powerpoint/2010/main" val="14938084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bg1">
                <a:lumMod val="95000"/>
                <a:alpha val="40000"/>
              </a:schemeClr>
            </a:gs>
            <a:gs pos="100000">
              <a:schemeClr val="bg1">
                <a:lumMod val="75000"/>
              </a:schemeClr>
            </a:gs>
          </a:gsLst>
          <a:lin ang="135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a:t>Образец заголовка</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81E756-E947-FD4A-8A23-D2C983A1A8BD}" type="datetimeFigureOut">
              <a:rPr lang="en-US" smtClean="0"/>
              <a:t>9/16/2020</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330669D-EC37-AA42-8CD3-B0788BD38FC6}" type="slidenum">
              <a:rPr lang="en-US" smtClean="0"/>
              <a:t>‹#›</a:t>
            </a:fld>
            <a:endParaRPr lang="en-US" dirty="0"/>
          </a:p>
        </p:txBody>
      </p:sp>
    </p:spTree>
    <p:extLst>
      <p:ext uri="{BB962C8B-B14F-4D97-AF65-F5344CB8AC3E}">
        <p14:creationId xmlns:p14="http://schemas.microsoft.com/office/powerpoint/2010/main" val="1729608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bit.ly/2RzMy78" TargetMode="Externa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C5F649A-21D3-4946-B06E-8A79DDA0D00E}"/>
              </a:ext>
            </a:extLst>
          </p:cNvPr>
          <p:cNvSpPr txBox="1"/>
          <p:nvPr/>
        </p:nvSpPr>
        <p:spPr>
          <a:xfrm>
            <a:off x="880808" y="2596291"/>
            <a:ext cx="9247166" cy="646331"/>
          </a:xfrm>
          <a:prstGeom prst="rect">
            <a:avLst/>
          </a:prstGeom>
          <a:noFill/>
        </p:spPr>
        <p:txBody>
          <a:bodyPr wrap="square" rtlCol="0">
            <a:spAutoFit/>
          </a:bodyPr>
          <a:lstStyle/>
          <a:p>
            <a:r>
              <a:rPr lang="en-US" sz="3600" dirty="0">
                <a:latin typeface="Century Gothic" panose="020B0502020202020204" pitchFamily="34" charset="0"/>
              </a:rPr>
              <a:t>Notes for Using this Template</a:t>
            </a:r>
          </a:p>
        </p:txBody>
      </p:sp>
      <p:sp>
        <p:nvSpPr>
          <p:cNvPr id="3" name="TextBox 2">
            <a:extLst>
              <a:ext uri="{FF2B5EF4-FFF2-40B4-BE49-F238E27FC236}">
                <a16:creationId xmlns:a16="http://schemas.microsoft.com/office/drawing/2014/main" id="{8D229698-1152-43F9-BE56-3EBDC68FD012}"/>
              </a:ext>
            </a:extLst>
          </p:cNvPr>
          <p:cNvSpPr txBox="1"/>
          <p:nvPr/>
        </p:nvSpPr>
        <p:spPr>
          <a:xfrm>
            <a:off x="880808" y="3526114"/>
            <a:ext cx="7580749" cy="1477328"/>
          </a:xfrm>
          <a:prstGeom prst="rect">
            <a:avLst/>
          </a:prstGeom>
          <a:noFill/>
        </p:spPr>
        <p:txBody>
          <a:bodyPr wrap="square" rtlCol="0">
            <a:spAutoFit/>
          </a:bodyPr>
          <a:lstStyle/>
          <a:p>
            <a:pPr>
              <a:spcAft>
                <a:spcPts val="600"/>
              </a:spcAft>
            </a:pPr>
            <a:r>
              <a:rPr lang="en-US" sz="1600" dirty="0">
                <a:latin typeface="Century Gothic" panose="020B0502020202020204" pitchFamily="34" charset="0"/>
              </a:rPr>
              <a:t>Enter Tasks, Start and End Dates, and Duration in Days in the chart data. </a:t>
            </a:r>
          </a:p>
          <a:p>
            <a:pPr>
              <a:spcAft>
                <a:spcPts val="600"/>
              </a:spcAft>
            </a:pPr>
            <a:r>
              <a:rPr lang="en-US" sz="1600" dirty="0">
                <a:latin typeface="Century Gothic" panose="020B0502020202020204" pitchFamily="34" charset="0"/>
              </a:rPr>
              <a:t> </a:t>
            </a:r>
          </a:p>
          <a:p>
            <a:pPr>
              <a:spcAft>
                <a:spcPts val="600"/>
              </a:spcAft>
            </a:pPr>
            <a:r>
              <a:rPr lang="en-US" sz="1600" dirty="0">
                <a:latin typeface="Century Gothic" panose="020B0502020202020204" pitchFamily="34" charset="0"/>
              </a:rPr>
              <a:t>Adjust bars for each task to represent the length of time per task over a period of weeks.  Adjust arrows to illustrate paths and add diamonds to represent events.  </a:t>
            </a:r>
          </a:p>
        </p:txBody>
      </p:sp>
      <p:grpSp>
        <p:nvGrpSpPr>
          <p:cNvPr id="65" name="Group 64">
            <a:extLst>
              <a:ext uri="{FF2B5EF4-FFF2-40B4-BE49-F238E27FC236}">
                <a16:creationId xmlns:a16="http://schemas.microsoft.com/office/drawing/2014/main" id="{D7F7C8EC-ED2B-B949-A541-63F70BC666B6}"/>
              </a:ext>
            </a:extLst>
          </p:cNvPr>
          <p:cNvGrpSpPr/>
          <p:nvPr/>
        </p:nvGrpSpPr>
        <p:grpSpPr>
          <a:xfrm>
            <a:off x="7203068" y="-14628"/>
            <a:ext cx="5724680" cy="6219640"/>
            <a:chOff x="7203068" y="-14628"/>
            <a:chExt cx="5724680" cy="6219640"/>
          </a:xfrm>
        </p:grpSpPr>
        <p:sp>
          <p:nvSpPr>
            <p:cNvPr id="38" name="Triangle 37">
              <a:extLst>
                <a:ext uri="{FF2B5EF4-FFF2-40B4-BE49-F238E27FC236}">
                  <a16:creationId xmlns:a16="http://schemas.microsoft.com/office/drawing/2014/main" id="{E6E602D8-F760-DF41-A042-4E9312ECA237}"/>
                </a:ext>
              </a:extLst>
            </p:cNvPr>
            <p:cNvSpPr/>
            <p:nvPr/>
          </p:nvSpPr>
          <p:spPr>
            <a:xfrm>
              <a:off x="8267700" y="1219200"/>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C1830B-F673-5C4D-A41E-73B264FFA0FA}"/>
                </a:ext>
              </a:extLst>
            </p:cNvPr>
            <p:cNvSpPr/>
            <p:nvPr/>
          </p:nvSpPr>
          <p:spPr>
            <a:xfrm rot="10800000">
              <a:off x="8267698" y="2340726"/>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0" name="Triangle 39">
              <a:extLst>
                <a:ext uri="{FF2B5EF4-FFF2-40B4-BE49-F238E27FC236}">
                  <a16:creationId xmlns:a16="http://schemas.microsoft.com/office/drawing/2014/main" id="{0138B3C3-DCBC-554F-80E8-C536867E9D83}"/>
                </a:ext>
              </a:extLst>
            </p:cNvPr>
            <p:cNvSpPr/>
            <p:nvPr/>
          </p:nvSpPr>
          <p:spPr>
            <a:xfrm>
              <a:off x="9117614" y="2441587"/>
              <a:ext cx="1498109" cy="1121526"/>
            </a:xfrm>
            <a:prstGeom prst="triangle">
              <a:avLst/>
            </a:prstGeom>
            <a:gradFill>
              <a:gsLst>
                <a:gs pos="82000">
                  <a:srgbClr val="00BD32"/>
                </a:gs>
                <a:gs pos="0">
                  <a:schemeClr val="bg1">
                    <a:alpha val="50000"/>
                  </a:schemeClr>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1" name="Triangle 40">
              <a:extLst>
                <a:ext uri="{FF2B5EF4-FFF2-40B4-BE49-F238E27FC236}">
                  <a16:creationId xmlns:a16="http://schemas.microsoft.com/office/drawing/2014/main" id="{00E7AB9E-C70E-4643-9CF4-14B9DBB9726A}"/>
                </a:ext>
              </a:extLst>
            </p:cNvPr>
            <p:cNvSpPr/>
            <p:nvPr/>
          </p:nvSpPr>
          <p:spPr>
            <a:xfrm rot="10800000">
              <a:off x="9117612" y="3563113"/>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2" name="Triangle 41">
              <a:extLst>
                <a:ext uri="{FF2B5EF4-FFF2-40B4-BE49-F238E27FC236}">
                  <a16:creationId xmlns:a16="http://schemas.microsoft.com/office/drawing/2014/main" id="{F8B7F251-44DE-3441-A174-00EE573C8640}"/>
                </a:ext>
              </a:extLst>
            </p:cNvPr>
            <p:cNvSpPr/>
            <p:nvPr/>
          </p:nvSpPr>
          <p:spPr>
            <a:xfrm rot="10800000">
              <a:off x="9118598" y="-14627"/>
              <a:ext cx="3073402" cy="230083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3" name="Triangle 42">
              <a:extLst>
                <a:ext uri="{FF2B5EF4-FFF2-40B4-BE49-F238E27FC236}">
                  <a16:creationId xmlns:a16="http://schemas.microsoft.com/office/drawing/2014/main" id="{F5839A51-5A39-3D46-9345-7F6E11F7AE3E}"/>
                </a:ext>
              </a:extLst>
            </p:cNvPr>
            <p:cNvSpPr/>
            <p:nvPr/>
          </p:nvSpPr>
          <p:spPr>
            <a:xfrm>
              <a:off x="11194577" y="5032308"/>
              <a:ext cx="825935" cy="618318"/>
            </a:xfrm>
            <a:prstGeom prst="triangle">
              <a:avLst/>
            </a:prstGeom>
            <a:gradFill>
              <a:gsLst>
                <a:gs pos="100000">
                  <a:schemeClr val="bg1">
                    <a:alpha val="50000"/>
                  </a:schemeClr>
                </a:gs>
                <a:gs pos="0">
                  <a:schemeClr val="tx2">
                    <a:lumMod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4" name="Triangle 43">
              <a:extLst>
                <a:ext uri="{FF2B5EF4-FFF2-40B4-BE49-F238E27FC236}">
                  <a16:creationId xmlns:a16="http://schemas.microsoft.com/office/drawing/2014/main" id="{58136418-34E8-B247-836A-152A294654E9}"/>
                </a:ext>
              </a:extLst>
            </p:cNvPr>
            <p:cNvSpPr/>
            <p:nvPr/>
          </p:nvSpPr>
          <p:spPr>
            <a:xfrm rot="10800000">
              <a:off x="10726003" y="4976702"/>
              <a:ext cx="825935" cy="618318"/>
            </a:xfrm>
            <a:prstGeom prst="triangle">
              <a:avLst/>
            </a:prstGeom>
            <a:gradFill>
              <a:gsLst>
                <a:gs pos="82000">
                  <a:schemeClr val="tx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5" name="Triangle 44">
              <a:extLst>
                <a:ext uri="{FF2B5EF4-FFF2-40B4-BE49-F238E27FC236}">
                  <a16:creationId xmlns:a16="http://schemas.microsoft.com/office/drawing/2014/main" id="{34FE18B5-F9A5-3D40-ACC0-6B6A68C72E49}"/>
                </a:ext>
              </a:extLst>
            </p:cNvPr>
            <p:cNvSpPr/>
            <p:nvPr/>
          </p:nvSpPr>
          <p:spPr>
            <a:xfrm>
              <a:off x="10726004" y="4358384"/>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6" name="Triangle 45">
              <a:extLst>
                <a:ext uri="{FF2B5EF4-FFF2-40B4-BE49-F238E27FC236}">
                  <a16:creationId xmlns:a16="http://schemas.microsoft.com/office/drawing/2014/main" id="{B7B3D5D1-3822-0B4D-B163-AF44A4C9EBCB}"/>
                </a:ext>
              </a:extLst>
            </p:cNvPr>
            <p:cNvSpPr/>
            <p:nvPr/>
          </p:nvSpPr>
          <p:spPr>
            <a:xfrm>
              <a:off x="10732980" y="2926103"/>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Triangle 46">
              <a:extLst>
                <a:ext uri="{FF2B5EF4-FFF2-40B4-BE49-F238E27FC236}">
                  <a16:creationId xmlns:a16="http://schemas.microsoft.com/office/drawing/2014/main" id="{3622D9C8-9B35-504C-9930-EADF0A6FE121}"/>
                </a:ext>
              </a:extLst>
            </p:cNvPr>
            <p:cNvSpPr/>
            <p:nvPr/>
          </p:nvSpPr>
          <p:spPr>
            <a:xfrm rot="10800000">
              <a:off x="10732979" y="3544421"/>
              <a:ext cx="825935" cy="618318"/>
            </a:xfrm>
            <a:prstGeom prst="triangle">
              <a:avLst/>
            </a:prstGeom>
            <a:gradFill>
              <a:gsLst>
                <a:gs pos="100000">
                  <a:schemeClr val="bg1">
                    <a:alpha val="50000"/>
                  </a:schemeClr>
                </a:gs>
                <a:gs pos="0">
                  <a:schemeClr val="tx2">
                    <a:lumMod val="60000"/>
                    <a:lumOff val="4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8" name="Triangle 47">
              <a:extLst>
                <a:ext uri="{FF2B5EF4-FFF2-40B4-BE49-F238E27FC236}">
                  <a16:creationId xmlns:a16="http://schemas.microsoft.com/office/drawing/2014/main" id="{8FB73460-F7B7-0F4D-AC00-FB39E4220308}"/>
                </a:ext>
              </a:extLst>
            </p:cNvPr>
            <p:cNvSpPr/>
            <p:nvPr/>
          </p:nvSpPr>
          <p:spPr>
            <a:xfrm>
              <a:off x="11201553" y="3600027"/>
              <a:ext cx="825935" cy="618318"/>
            </a:xfrm>
            <a:prstGeom prst="triangle">
              <a:avLst/>
            </a:prstGeom>
            <a:gradFill>
              <a:gsLst>
                <a:gs pos="82000">
                  <a:srgbClr val="F0A62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9" name="Triangle 48">
              <a:extLst>
                <a:ext uri="{FF2B5EF4-FFF2-40B4-BE49-F238E27FC236}">
                  <a16:creationId xmlns:a16="http://schemas.microsoft.com/office/drawing/2014/main" id="{C90C3849-141E-604A-A3F6-D1733FF0541F}"/>
                </a:ext>
              </a:extLst>
            </p:cNvPr>
            <p:cNvSpPr/>
            <p:nvPr/>
          </p:nvSpPr>
          <p:spPr>
            <a:xfrm rot="10800000">
              <a:off x="11201552" y="4218345"/>
              <a:ext cx="825935" cy="618318"/>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0" name="Triangle 49">
              <a:extLst>
                <a:ext uri="{FF2B5EF4-FFF2-40B4-BE49-F238E27FC236}">
                  <a16:creationId xmlns:a16="http://schemas.microsoft.com/office/drawing/2014/main" id="{9B2137C1-B295-CC4C-AB71-24F69B0115C3}"/>
                </a:ext>
              </a:extLst>
            </p:cNvPr>
            <p:cNvSpPr/>
            <p:nvPr/>
          </p:nvSpPr>
          <p:spPr>
            <a:xfrm>
              <a:off x="9465415" y="5351037"/>
              <a:ext cx="613059" cy="458953"/>
            </a:xfrm>
            <a:prstGeom prst="triangle">
              <a:avLst/>
            </a:prstGeom>
            <a:gradFill>
              <a:gsLst>
                <a:gs pos="100000">
                  <a:schemeClr val="bg1">
                    <a:alpha val="50000"/>
                  </a:schemeClr>
                </a:gs>
                <a:gs pos="0">
                  <a:srgbClr val="92D050"/>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1" name="Triangle 50">
              <a:extLst>
                <a:ext uri="{FF2B5EF4-FFF2-40B4-BE49-F238E27FC236}">
                  <a16:creationId xmlns:a16="http://schemas.microsoft.com/office/drawing/2014/main" id="{698A1386-A455-0D43-8AAF-0789E778B2C8}"/>
                </a:ext>
              </a:extLst>
            </p:cNvPr>
            <p:cNvSpPr/>
            <p:nvPr/>
          </p:nvSpPr>
          <p:spPr>
            <a:xfrm rot="10800000">
              <a:off x="8796054" y="4684640"/>
              <a:ext cx="613059" cy="458953"/>
            </a:xfrm>
            <a:prstGeom prst="triangle">
              <a:avLst/>
            </a:prstGeom>
            <a:gradFill>
              <a:gsLst>
                <a:gs pos="82000">
                  <a:srgbClr val="00BD32"/>
                </a:gs>
                <a:gs pos="0">
                  <a:schemeClr val="bg1">
                    <a:alpha val="50000"/>
                  </a:schemeClr>
                </a:gs>
              </a:gsLst>
              <a:lin ang="135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2" name="Triangle 51">
              <a:extLst>
                <a:ext uri="{FF2B5EF4-FFF2-40B4-BE49-F238E27FC236}">
                  <a16:creationId xmlns:a16="http://schemas.microsoft.com/office/drawing/2014/main" id="{9BDA921D-9CA8-E04E-806F-450E1B28A97E}"/>
                </a:ext>
              </a:extLst>
            </p:cNvPr>
            <p:cNvSpPr/>
            <p:nvPr/>
          </p:nvSpPr>
          <p:spPr>
            <a:xfrm>
              <a:off x="8796055" y="4225687"/>
              <a:ext cx="613059" cy="458953"/>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3" name="Triangle 52">
              <a:extLst>
                <a:ext uri="{FF2B5EF4-FFF2-40B4-BE49-F238E27FC236}">
                  <a16:creationId xmlns:a16="http://schemas.microsoft.com/office/drawing/2014/main" id="{BE1646B1-714E-5648-A575-09088BA055EB}"/>
                </a:ext>
              </a:extLst>
            </p:cNvPr>
            <p:cNvSpPr/>
            <p:nvPr/>
          </p:nvSpPr>
          <p:spPr>
            <a:xfrm>
              <a:off x="11429639" y="676405"/>
              <a:ext cx="1498109" cy="1121526"/>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4" name="Triangle 53">
              <a:extLst>
                <a:ext uri="{FF2B5EF4-FFF2-40B4-BE49-F238E27FC236}">
                  <a16:creationId xmlns:a16="http://schemas.microsoft.com/office/drawing/2014/main" id="{62149B97-4C44-BC45-9D6F-D1D5FABC3F43}"/>
                </a:ext>
              </a:extLst>
            </p:cNvPr>
            <p:cNvSpPr/>
            <p:nvPr/>
          </p:nvSpPr>
          <p:spPr>
            <a:xfrm rot="10800000">
              <a:off x="11429637" y="1797931"/>
              <a:ext cx="1498109" cy="1121526"/>
            </a:xfrm>
            <a:prstGeom prst="triangle">
              <a:avLst/>
            </a:prstGeom>
            <a:gradFill>
              <a:gsLst>
                <a:gs pos="100000">
                  <a:schemeClr val="bg1">
                    <a:alpha val="50000"/>
                  </a:schemeClr>
                </a:gs>
                <a:gs pos="0">
                  <a:schemeClr val="accent4"/>
                </a:gs>
              </a:gsLst>
              <a:lin ang="13500000" scaled="1"/>
            </a:gra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5" name="Triangle 54">
              <a:extLst>
                <a:ext uri="{FF2B5EF4-FFF2-40B4-BE49-F238E27FC236}">
                  <a16:creationId xmlns:a16="http://schemas.microsoft.com/office/drawing/2014/main" id="{64ECBC73-824F-FD49-998C-F04D37EA2CD8}"/>
                </a:ext>
              </a:extLst>
            </p:cNvPr>
            <p:cNvSpPr/>
            <p:nvPr/>
          </p:nvSpPr>
          <p:spPr>
            <a:xfrm rot="10800000">
              <a:off x="10001145" y="4978503"/>
              <a:ext cx="401094" cy="300270"/>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6" name="Triangle 55">
              <a:extLst>
                <a:ext uri="{FF2B5EF4-FFF2-40B4-BE49-F238E27FC236}">
                  <a16:creationId xmlns:a16="http://schemas.microsoft.com/office/drawing/2014/main" id="{93C78C48-A7AD-6E44-8747-216D734987CC}"/>
                </a:ext>
              </a:extLst>
            </p:cNvPr>
            <p:cNvSpPr/>
            <p:nvPr/>
          </p:nvSpPr>
          <p:spPr>
            <a:xfrm>
              <a:off x="8478550" y="3436582"/>
              <a:ext cx="401094" cy="300270"/>
            </a:xfrm>
            <a:prstGeom prst="triangle">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7" name="Triangle 56">
              <a:extLst>
                <a:ext uri="{FF2B5EF4-FFF2-40B4-BE49-F238E27FC236}">
                  <a16:creationId xmlns:a16="http://schemas.microsoft.com/office/drawing/2014/main" id="{85366D21-3641-0645-A356-7381BF76DA84}"/>
                </a:ext>
              </a:extLst>
            </p:cNvPr>
            <p:cNvSpPr/>
            <p:nvPr/>
          </p:nvSpPr>
          <p:spPr>
            <a:xfrm>
              <a:off x="10560298" y="3911608"/>
              <a:ext cx="221130" cy="165545"/>
            </a:xfrm>
            <a:prstGeom prst="triangle">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8" name="Triangle 57">
              <a:extLst>
                <a:ext uri="{FF2B5EF4-FFF2-40B4-BE49-F238E27FC236}">
                  <a16:creationId xmlns:a16="http://schemas.microsoft.com/office/drawing/2014/main" id="{A0370E60-D0DA-F441-B82D-26EDF95ABBF8}"/>
                </a:ext>
              </a:extLst>
            </p:cNvPr>
            <p:cNvSpPr/>
            <p:nvPr/>
          </p:nvSpPr>
          <p:spPr>
            <a:xfrm rot="10800000">
              <a:off x="10924816" y="6039467"/>
              <a:ext cx="221130" cy="165545"/>
            </a:xfrm>
            <a:prstGeom prst="triangle">
              <a:avLst/>
            </a:prstGeom>
            <a:noFill/>
            <a:ln>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9" name="Triangle 58">
              <a:extLst>
                <a:ext uri="{FF2B5EF4-FFF2-40B4-BE49-F238E27FC236}">
                  <a16:creationId xmlns:a16="http://schemas.microsoft.com/office/drawing/2014/main" id="{0DE66A53-CAAF-BA4C-B531-CF2495CAE8A4}"/>
                </a:ext>
              </a:extLst>
            </p:cNvPr>
            <p:cNvSpPr/>
            <p:nvPr/>
          </p:nvSpPr>
          <p:spPr>
            <a:xfrm rot="10800000">
              <a:off x="8157134" y="1651419"/>
              <a:ext cx="221130" cy="165545"/>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0" name="Triangle 59">
              <a:extLst>
                <a:ext uri="{FF2B5EF4-FFF2-40B4-BE49-F238E27FC236}">
                  <a16:creationId xmlns:a16="http://schemas.microsoft.com/office/drawing/2014/main" id="{2F5DDB50-3310-0C4B-A1D5-A7FB45F55483}"/>
                </a:ext>
              </a:extLst>
            </p:cNvPr>
            <p:cNvSpPr/>
            <p:nvPr/>
          </p:nvSpPr>
          <p:spPr>
            <a:xfrm>
              <a:off x="11586492" y="2465841"/>
              <a:ext cx="221130" cy="165545"/>
            </a:xfrm>
            <a:prstGeom prst="triangle">
              <a:avLst/>
            </a:prstGeom>
            <a:noFill/>
            <a:ln>
              <a:solidFill>
                <a:schemeClr val="tx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1" name="Triangle 60">
              <a:extLst>
                <a:ext uri="{FF2B5EF4-FFF2-40B4-BE49-F238E27FC236}">
                  <a16:creationId xmlns:a16="http://schemas.microsoft.com/office/drawing/2014/main" id="{D4B8C50A-66D8-1743-8738-2A9BF2BE5F66}"/>
                </a:ext>
              </a:extLst>
            </p:cNvPr>
            <p:cNvSpPr/>
            <p:nvPr/>
          </p:nvSpPr>
          <p:spPr>
            <a:xfrm>
              <a:off x="8875258" y="425489"/>
              <a:ext cx="164136" cy="122877"/>
            </a:xfrm>
            <a:prstGeom prst="triangle">
              <a:avLst/>
            </a:prstGeom>
            <a:noFill/>
            <a:ln>
              <a:solidFill>
                <a:srgbClr val="00BD3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2" name="Triangle 61">
              <a:extLst>
                <a:ext uri="{FF2B5EF4-FFF2-40B4-BE49-F238E27FC236}">
                  <a16:creationId xmlns:a16="http://schemas.microsoft.com/office/drawing/2014/main" id="{4F9B99A0-C911-0145-966C-8FF0E418F36E}"/>
                </a:ext>
              </a:extLst>
            </p:cNvPr>
            <p:cNvSpPr/>
            <p:nvPr/>
          </p:nvSpPr>
          <p:spPr>
            <a:xfrm rot="10800000">
              <a:off x="11900905" y="4908188"/>
              <a:ext cx="164136" cy="122877"/>
            </a:xfrm>
            <a:prstGeom prst="triangle">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3" name="Triangle 62">
              <a:extLst>
                <a:ext uri="{FF2B5EF4-FFF2-40B4-BE49-F238E27FC236}">
                  <a16:creationId xmlns:a16="http://schemas.microsoft.com/office/drawing/2014/main" id="{0697A30B-2586-DC4D-B8DF-1A0A400A1926}"/>
                </a:ext>
              </a:extLst>
            </p:cNvPr>
            <p:cNvSpPr/>
            <p:nvPr/>
          </p:nvSpPr>
          <p:spPr>
            <a:xfrm>
              <a:off x="9494499" y="1271969"/>
              <a:ext cx="401094" cy="300270"/>
            </a:xfrm>
            <a:prstGeom prst="triangle">
              <a:avLst/>
            </a:prstGeom>
            <a:noFill/>
            <a:ln>
              <a:solidFill>
                <a:srgbClr val="F0A62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4" name="Triangle 63">
              <a:extLst>
                <a:ext uri="{FF2B5EF4-FFF2-40B4-BE49-F238E27FC236}">
                  <a16:creationId xmlns:a16="http://schemas.microsoft.com/office/drawing/2014/main" id="{24366BEE-7D91-D647-A36B-434A86F3763B}"/>
                </a:ext>
              </a:extLst>
            </p:cNvPr>
            <p:cNvSpPr/>
            <p:nvPr/>
          </p:nvSpPr>
          <p:spPr>
            <a:xfrm rot="10800000">
              <a:off x="7203068" y="-14628"/>
              <a:ext cx="1592986" cy="1192554"/>
            </a:xfrm>
            <a:prstGeom prst="triangle">
              <a:avLst/>
            </a:prstGeom>
            <a:solidFill>
              <a:schemeClr val="bg1">
                <a:alpha val="5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pic>
        <p:nvPicPr>
          <p:cNvPr id="4" name="Picture 3">
            <a:hlinkClick r:id="rId2"/>
            <a:extLst>
              <a:ext uri="{FF2B5EF4-FFF2-40B4-BE49-F238E27FC236}">
                <a16:creationId xmlns:a16="http://schemas.microsoft.com/office/drawing/2014/main" id="{4AEB8225-3AA8-AF48-AD51-3F5F53316D6B}"/>
              </a:ext>
            </a:extLst>
          </p:cNvPr>
          <p:cNvPicPr>
            <a:picLocks noChangeAspect="1"/>
          </p:cNvPicPr>
          <p:nvPr/>
        </p:nvPicPr>
        <p:blipFill>
          <a:blip r:embed="rId3"/>
          <a:stretch>
            <a:fillRect/>
          </a:stretch>
        </p:blipFill>
        <p:spPr>
          <a:xfrm>
            <a:off x="8299865" y="307317"/>
            <a:ext cx="3657600" cy="507585"/>
          </a:xfrm>
          <a:prstGeom prst="rect">
            <a:avLst/>
          </a:prstGeom>
        </p:spPr>
      </p:pic>
      <p:sp>
        <p:nvSpPr>
          <p:cNvPr id="33" name="TextBox 32">
            <a:extLst>
              <a:ext uri="{FF2B5EF4-FFF2-40B4-BE49-F238E27FC236}">
                <a16:creationId xmlns:a16="http://schemas.microsoft.com/office/drawing/2014/main" id="{143A449B-AAB7-994A-92CE-8F48E2CA7DF6}"/>
              </a:ext>
            </a:extLst>
          </p:cNvPr>
          <p:cNvSpPr txBox="1"/>
          <p:nvPr/>
        </p:nvSpPr>
        <p:spPr>
          <a:xfrm>
            <a:off x="409776" y="353237"/>
            <a:ext cx="7309961" cy="461665"/>
          </a:xfrm>
          <a:prstGeom prst="rect">
            <a:avLst/>
          </a:prstGeom>
          <a:noFill/>
        </p:spPr>
        <p:txBody>
          <a:bodyPr wrap="square" rtlCol="0">
            <a:spAutoFit/>
          </a:bodyPr>
          <a:lstStyle/>
          <a:p>
            <a:r>
              <a:rPr lang="en-US" sz="2400" b="1" dirty="0">
                <a:solidFill>
                  <a:schemeClr val="tx1">
                    <a:lumMod val="65000"/>
                    <a:lumOff val="35000"/>
                  </a:schemeClr>
                </a:solidFill>
                <a:latin typeface="Century Gothic" panose="020B0502020202020204" pitchFamily="34" charset="0"/>
              </a:rPr>
              <a:t>PowerPoint Gantt Chart with Dependencies</a:t>
            </a:r>
          </a:p>
        </p:txBody>
      </p:sp>
    </p:spTree>
    <p:extLst>
      <p:ext uri="{BB962C8B-B14F-4D97-AF65-F5344CB8AC3E}">
        <p14:creationId xmlns:p14="http://schemas.microsoft.com/office/powerpoint/2010/main" val="192531783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WITH DEPENDENCIES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92971667"/>
              </p:ext>
            </p:extLst>
          </p:nvPr>
        </p:nvGraphicFramePr>
        <p:xfrm>
          <a:off x="327121" y="425489"/>
          <a:ext cx="11524912"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473667">
                  <a:extLst>
                    <a:ext uri="{9D8B030D-6E8A-4147-A177-3AD203B41FA5}">
                      <a16:colId xmlns:a16="http://schemas.microsoft.com/office/drawing/2014/main" val="745651107"/>
                    </a:ext>
                  </a:extLst>
                </a:gridCol>
                <a:gridCol w="473667">
                  <a:extLst>
                    <a:ext uri="{9D8B030D-6E8A-4147-A177-3AD203B41FA5}">
                      <a16:colId xmlns:a16="http://schemas.microsoft.com/office/drawing/2014/main" val="3839570682"/>
                    </a:ext>
                  </a:extLst>
                </a:gridCol>
                <a:gridCol w="473667">
                  <a:extLst>
                    <a:ext uri="{9D8B030D-6E8A-4147-A177-3AD203B41FA5}">
                      <a16:colId xmlns:a16="http://schemas.microsoft.com/office/drawing/2014/main" val="3893106002"/>
                    </a:ext>
                  </a:extLst>
                </a:gridCol>
                <a:gridCol w="473667">
                  <a:extLst>
                    <a:ext uri="{9D8B030D-6E8A-4147-A177-3AD203B41FA5}">
                      <a16:colId xmlns:a16="http://schemas.microsoft.com/office/drawing/2014/main" val="1453603295"/>
                    </a:ext>
                  </a:extLst>
                </a:gridCol>
                <a:gridCol w="473667">
                  <a:extLst>
                    <a:ext uri="{9D8B030D-6E8A-4147-A177-3AD203B41FA5}">
                      <a16:colId xmlns:a16="http://schemas.microsoft.com/office/drawing/2014/main" val="3405603126"/>
                    </a:ext>
                  </a:extLst>
                </a:gridCol>
                <a:gridCol w="473667">
                  <a:extLst>
                    <a:ext uri="{9D8B030D-6E8A-4147-A177-3AD203B41FA5}">
                      <a16:colId xmlns:a16="http://schemas.microsoft.com/office/drawing/2014/main" val="4188645958"/>
                    </a:ext>
                  </a:extLst>
                </a:gridCol>
                <a:gridCol w="473667">
                  <a:extLst>
                    <a:ext uri="{9D8B030D-6E8A-4147-A177-3AD203B41FA5}">
                      <a16:colId xmlns:a16="http://schemas.microsoft.com/office/drawing/2014/main" val="370284219"/>
                    </a:ext>
                  </a:extLst>
                </a:gridCol>
                <a:gridCol w="473667">
                  <a:extLst>
                    <a:ext uri="{9D8B030D-6E8A-4147-A177-3AD203B41FA5}">
                      <a16:colId xmlns:a16="http://schemas.microsoft.com/office/drawing/2014/main" val="2570255189"/>
                    </a:ext>
                  </a:extLst>
                </a:gridCol>
                <a:gridCol w="473667">
                  <a:extLst>
                    <a:ext uri="{9D8B030D-6E8A-4147-A177-3AD203B41FA5}">
                      <a16:colId xmlns:a16="http://schemas.microsoft.com/office/drawing/2014/main" val="4253557748"/>
                    </a:ext>
                  </a:extLst>
                </a:gridCol>
                <a:gridCol w="473667">
                  <a:extLst>
                    <a:ext uri="{9D8B030D-6E8A-4147-A177-3AD203B41FA5}">
                      <a16:colId xmlns:a16="http://schemas.microsoft.com/office/drawing/2014/main" val="732807866"/>
                    </a:ext>
                  </a:extLst>
                </a:gridCol>
                <a:gridCol w="473667">
                  <a:extLst>
                    <a:ext uri="{9D8B030D-6E8A-4147-A177-3AD203B41FA5}">
                      <a16:colId xmlns:a16="http://schemas.microsoft.com/office/drawing/2014/main" val="1262655051"/>
                    </a:ext>
                  </a:extLst>
                </a:gridCol>
                <a:gridCol w="473667">
                  <a:extLst>
                    <a:ext uri="{9D8B030D-6E8A-4147-A177-3AD203B41FA5}">
                      <a16:colId xmlns:a16="http://schemas.microsoft.com/office/drawing/2014/main" val="2519593283"/>
                    </a:ext>
                  </a:extLst>
                </a:gridCol>
                <a:gridCol w="473667">
                  <a:extLst>
                    <a:ext uri="{9D8B030D-6E8A-4147-A177-3AD203B41FA5}">
                      <a16:colId xmlns:a16="http://schemas.microsoft.com/office/drawing/2014/main" val="3604026297"/>
                    </a:ext>
                  </a:extLst>
                </a:gridCol>
                <a:gridCol w="473667">
                  <a:extLst>
                    <a:ext uri="{9D8B030D-6E8A-4147-A177-3AD203B41FA5}">
                      <a16:colId xmlns:a16="http://schemas.microsoft.com/office/drawing/2014/main" val="232041137"/>
                    </a:ext>
                  </a:extLst>
                </a:gridCol>
                <a:gridCol w="473667">
                  <a:extLst>
                    <a:ext uri="{9D8B030D-6E8A-4147-A177-3AD203B41FA5}">
                      <a16:colId xmlns:a16="http://schemas.microsoft.com/office/drawing/2014/main" val="2728829233"/>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1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Research and Analysis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24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Requirements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10/29</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Design</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11/01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Review</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11/15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Development</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10/25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57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Testing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13</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Marketing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12/15</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6</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Technical Support / </a:t>
                      </a:r>
                    </a:p>
                    <a:p>
                      <a:pPr>
                        <a:lnSpc>
                          <a:spcPct val="100000"/>
                        </a:lnSpc>
                      </a:pPr>
                      <a:r>
                        <a:rPr lang="en-US" sz="1000" dirty="0">
                          <a:solidFill>
                            <a:schemeClr val="tx1"/>
                          </a:solidFill>
                          <a:latin typeface="Century Gothic" panose="020B0502020202020204" pitchFamily="34" charset="0"/>
                        </a:rPr>
                        <a:t>Sales Training</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12/27</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12/30</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4</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Launch</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r>
                        <a:rPr lang="en-US" sz="1000" dirty="0">
                          <a:solidFill>
                            <a:schemeClr val="tx1"/>
                          </a:solidFill>
                          <a:latin typeface="Century Gothic" panose="020B0502020202020204" pitchFamily="34" charset="0"/>
                        </a:rPr>
                        <a:t>01/02</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r>
                        <a:rPr lang="en-US" sz="1000" dirty="0">
                          <a:solidFill>
                            <a:schemeClr val="tx1"/>
                          </a:solidFill>
                          <a:latin typeface="Century Gothic" panose="020B0502020202020204" pitchFamily="34" charset="0"/>
                        </a:rPr>
                        <a:t>1</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
        <p:nvSpPr>
          <p:cNvPr id="5" name="Rectangle 4">
            <a:extLst>
              <a:ext uri="{FF2B5EF4-FFF2-40B4-BE49-F238E27FC236}">
                <a16:creationId xmlns:a16="http://schemas.microsoft.com/office/drawing/2014/main" id="{CDADEC37-AD62-194B-8324-91DAEC6F3A34}"/>
              </a:ext>
            </a:extLst>
          </p:cNvPr>
          <p:cNvSpPr/>
          <p:nvPr/>
        </p:nvSpPr>
        <p:spPr>
          <a:xfrm>
            <a:off x="4822985" y="1084518"/>
            <a:ext cx="1753154" cy="274320"/>
          </a:xfrm>
          <a:prstGeom prst="rect">
            <a:avLst/>
          </a:prstGeom>
          <a:solidFill>
            <a:srgbClr val="00BD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45120421-B160-AC44-999E-CFB0721F467F}"/>
              </a:ext>
            </a:extLst>
          </p:cNvPr>
          <p:cNvSpPr/>
          <p:nvPr/>
        </p:nvSpPr>
        <p:spPr>
          <a:xfrm>
            <a:off x="6582145" y="1645766"/>
            <a:ext cx="406957" cy="27432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4DA04FFA-D9F8-5249-A153-D5EAF58B72FE}"/>
              </a:ext>
            </a:extLst>
          </p:cNvPr>
          <p:cNvSpPr/>
          <p:nvPr/>
        </p:nvSpPr>
        <p:spPr>
          <a:xfrm>
            <a:off x="7054327" y="2207014"/>
            <a:ext cx="955015" cy="274320"/>
          </a:xfrm>
          <a:prstGeom prst="rect">
            <a:avLst/>
          </a:prstGeom>
          <a:solidFill>
            <a:srgbClr val="00E7F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1" name="Rectangle 40">
            <a:extLst>
              <a:ext uri="{FF2B5EF4-FFF2-40B4-BE49-F238E27FC236}">
                <a16:creationId xmlns:a16="http://schemas.microsoft.com/office/drawing/2014/main" id="{7FE24B6B-A6AC-0A4E-A8D3-E4E3AAED67B1}"/>
              </a:ext>
            </a:extLst>
          </p:cNvPr>
          <p:cNvSpPr/>
          <p:nvPr/>
        </p:nvSpPr>
        <p:spPr>
          <a:xfrm>
            <a:off x="7946165" y="2768262"/>
            <a:ext cx="215357" cy="274320"/>
          </a:xfrm>
          <a:prstGeom prst="rect">
            <a:avLst/>
          </a:prstGeom>
          <a:solidFill>
            <a:srgbClr val="FFC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2" name="Rectangle 41">
            <a:extLst>
              <a:ext uri="{FF2B5EF4-FFF2-40B4-BE49-F238E27FC236}">
                <a16:creationId xmlns:a16="http://schemas.microsoft.com/office/drawing/2014/main" id="{238344CB-F85E-EE49-8F53-13D357BD1514}"/>
              </a:ext>
            </a:extLst>
          </p:cNvPr>
          <p:cNvSpPr/>
          <p:nvPr/>
        </p:nvSpPr>
        <p:spPr>
          <a:xfrm>
            <a:off x="6576139" y="3329510"/>
            <a:ext cx="4072100" cy="274320"/>
          </a:xfrm>
          <a:prstGeom prst="rect">
            <a:avLst/>
          </a:prstGeom>
          <a:solidFill>
            <a:srgbClr val="92D05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3" name="Rectangle 42">
            <a:extLst>
              <a:ext uri="{FF2B5EF4-FFF2-40B4-BE49-F238E27FC236}">
                <a16:creationId xmlns:a16="http://schemas.microsoft.com/office/drawing/2014/main" id="{BDF46762-DE84-6D48-99D5-CB3DE0793AB2}"/>
              </a:ext>
            </a:extLst>
          </p:cNvPr>
          <p:cNvSpPr/>
          <p:nvPr/>
        </p:nvSpPr>
        <p:spPr>
          <a:xfrm>
            <a:off x="9863358" y="3890758"/>
            <a:ext cx="941009" cy="2743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4" name="Rectangle 43">
            <a:extLst>
              <a:ext uri="{FF2B5EF4-FFF2-40B4-BE49-F238E27FC236}">
                <a16:creationId xmlns:a16="http://schemas.microsoft.com/office/drawing/2014/main" id="{BC327E30-6FC2-774C-84E7-84122B7DDF00}"/>
              </a:ext>
            </a:extLst>
          </p:cNvPr>
          <p:cNvSpPr/>
          <p:nvPr/>
        </p:nvSpPr>
        <p:spPr>
          <a:xfrm>
            <a:off x="9863358" y="4452006"/>
            <a:ext cx="383296" cy="274320"/>
          </a:xfrm>
          <a:prstGeom prst="rect">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Rectangle 44">
            <a:extLst>
              <a:ext uri="{FF2B5EF4-FFF2-40B4-BE49-F238E27FC236}">
                <a16:creationId xmlns:a16="http://schemas.microsoft.com/office/drawing/2014/main" id="{C6B6796C-A823-9B45-9C7B-E649DE201818}"/>
              </a:ext>
            </a:extLst>
          </p:cNvPr>
          <p:cNvSpPr/>
          <p:nvPr/>
        </p:nvSpPr>
        <p:spPr>
          <a:xfrm>
            <a:off x="11058320" y="5013254"/>
            <a:ext cx="337877" cy="274320"/>
          </a:xfrm>
          <a:prstGeom prst="rect">
            <a:avLst/>
          </a:prstGeom>
          <a:solidFill>
            <a:srgbClr val="C0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6" name="Rectangle 45">
            <a:extLst>
              <a:ext uri="{FF2B5EF4-FFF2-40B4-BE49-F238E27FC236}">
                <a16:creationId xmlns:a16="http://schemas.microsoft.com/office/drawing/2014/main" id="{3B60B896-37F2-1C41-A35B-FD3D0B568849}"/>
              </a:ext>
            </a:extLst>
          </p:cNvPr>
          <p:cNvSpPr/>
          <p:nvPr/>
        </p:nvSpPr>
        <p:spPr>
          <a:xfrm>
            <a:off x="11526163" y="5574498"/>
            <a:ext cx="55690" cy="274320"/>
          </a:xfrm>
          <a:prstGeom prst="rect">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Diamond 46">
            <a:extLst>
              <a:ext uri="{FF2B5EF4-FFF2-40B4-BE49-F238E27FC236}">
                <a16:creationId xmlns:a16="http://schemas.microsoft.com/office/drawing/2014/main" id="{099497A0-BE95-9946-9188-270533876201}"/>
              </a:ext>
            </a:extLst>
          </p:cNvPr>
          <p:cNvSpPr>
            <a:spLocks noChangeAspect="1"/>
          </p:cNvSpPr>
          <p:nvPr/>
        </p:nvSpPr>
        <p:spPr>
          <a:xfrm>
            <a:off x="4912733" y="1127760"/>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8" name="Diamond 47">
            <a:extLst>
              <a:ext uri="{FF2B5EF4-FFF2-40B4-BE49-F238E27FC236}">
                <a16:creationId xmlns:a16="http://schemas.microsoft.com/office/drawing/2014/main" id="{F98268D5-FFF6-4B4C-A45B-54766CB4B62B}"/>
              </a:ext>
            </a:extLst>
          </p:cNvPr>
          <p:cNvSpPr>
            <a:spLocks noChangeAspect="1"/>
          </p:cNvSpPr>
          <p:nvPr/>
        </p:nvSpPr>
        <p:spPr>
          <a:xfrm>
            <a:off x="8253300" y="3351144"/>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9" name="Diamond 48">
            <a:extLst>
              <a:ext uri="{FF2B5EF4-FFF2-40B4-BE49-F238E27FC236}">
                <a16:creationId xmlns:a16="http://schemas.microsoft.com/office/drawing/2014/main" id="{6AC6774E-D8B8-944D-8554-FCA07C431AB0}"/>
              </a:ext>
            </a:extLst>
          </p:cNvPr>
          <p:cNvSpPr>
            <a:spLocks noChangeAspect="1"/>
          </p:cNvSpPr>
          <p:nvPr/>
        </p:nvSpPr>
        <p:spPr>
          <a:xfrm>
            <a:off x="11462568" y="5622083"/>
            <a:ext cx="182880" cy="182880"/>
          </a:xfrm>
          <a:prstGeom prst="diamond">
            <a:avLst/>
          </a:prstGeom>
          <a:solidFill>
            <a:schemeClr val="bg1"/>
          </a:solidFill>
          <a:ln>
            <a:solidFill>
              <a:schemeClr val="tx1">
                <a:lumMod val="65000"/>
                <a:lumOff val="35000"/>
              </a:schemeClr>
            </a:solidFill>
          </a:ln>
          <a:effectLst>
            <a:outerShdw blurRad="50800" dist="38100" dir="8100000" algn="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50" name="Straight Arrow Connector 49">
            <a:extLst>
              <a:ext uri="{FF2B5EF4-FFF2-40B4-BE49-F238E27FC236}">
                <a16:creationId xmlns:a16="http://schemas.microsoft.com/office/drawing/2014/main" id="{6A9CC620-F3CF-1E4D-879F-088E3329540F}"/>
              </a:ext>
            </a:extLst>
          </p:cNvPr>
          <p:cNvCxnSpPr/>
          <p:nvPr/>
        </p:nvCxnSpPr>
        <p:spPr>
          <a:xfrm>
            <a:off x="9958295" y="4209631"/>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1" name="Elbow Connector 50">
            <a:extLst>
              <a:ext uri="{FF2B5EF4-FFF2-40B4-BE49-F238E27FC236}">
                <a16:creationId xmlns:a16="http://schemas.microsoft.com/office/drawing/2014/main" id="{FD185D68-60A6-8940-AEBC-11AEC2BE43F5}"/>
              </a:ext>
            </a:extLst>
          </p:cNvPr>
          <p:cNvCxnSpPr>
            <a:cxnSpLocks/>
          </p:cNvCxnSpPr>
          <p:nvPr/>
        </p:nvCxnSpPr>
        <p:spPr>
          <a:xfrm rot="16200000" flipH="1">
            <a:off x="6548078" y="1320723"/>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2" name="Elbow Connector 51">
            <a:extLst>
              <a:ext uri="{FF2B5EF4-FFF2-40B4-BE49-F238E27FC236}">
                <a16:creationId xmlns:a16="http://schemas.microsoft.com/office/drawing/2014/main" id="{812A2363-6C79-2448-8421-08CEC4F0DBBA}"/>
              </a:ext>
            </a:extLst>
          </p:cNvPr>
          <p:cNvCxnSpPr>
            <a:cxnSpLocks/>
          </p:cNvCxnSpPr>
          <p:nvPr/>
        </p:nvCxnSpPr>
        <p:spPr>
          <a:xfrm>
            <a:off x="8349295" y="3660521"/>
            <a:ext cx="1378056" cy="405404"/>
          </a:xfrm>
          <a:prstGeom prst="bentConnector3">
            <a:avLst>
              <a:gd name="adj1" fmla="val -19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8" name="Elbow Connector 57">
            <a:extLst>
              <a:ext uri="{FF2B5EF4-FFF2-40B4-BE49-F238E27FC236}">
                <a16:creationId xmlns:a16="http://schemas.microsoft.com/office/drawing/2014/main" id="{0954F9BD-8909-0947-80A7-7F8812500FE5}"/>
              </a:ext>
            </a:extLst>
          </p:cNvPr>
          <p:cNvCxnSpPr>
            <a:cxnSpLocks/>
          </p:cNvCxnSpPr>
          <p:nvPr/>
        </p:nvCxnSpPr>
        <p:spPr>
          <a:xfrm rot="16200000" flipH="1">
            <a:off x="6983540" y="1881487"/>
            <a:ext cx="367555" cy="164508"/>
          </a:xfrm>
          <a:prstGeom prst="bentConnector3">
            <a:avLst>
              <a:gd name="adj1" fmla="val -1032"/>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59" name="Elbow Connector 58">
            <a:extLst>
              <a:ext uri="{FF2B5EF4-FFF2-40B4-BE49-F238E27FC236}">
                <a16:creationId xmlns:a16="http://schemas.microsoft.com/office/drawing/2014/main" id="{6772DE18-C491-A545-806B-F9286D66B7E2}"/>
              </a:ext>
            </a:extLst>
          </p:cNvPr>
          <p:cNvCxnSpPr>
            <a:cxnSpLocks/>
          </p:cNvCxnSpPr>
          <p:nvPr/>
        </p:nvCxnSpPr>
        <p:spPr>
          <a:xfrm>
            <a:off x="10324512" y="4592614"/>
            <a:ext cx="733808" cy="306301"/>
          </a:xfrm>
          <a:prstGeom prst="bentConnector3">
            <a:avLst>
              <a:gd name="adj1" fmla="val 99525"/>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65" name="Elbow Connector 64">
            <a:extLst>
              <a:ext uri="{FF2B5EF4-FFF2-40B4-BE49-F238E27FC236}">
                <a16:creationId xmlns:a16="http://schemas.microsoft.com/office/drawing/2014/main" id="{E46DB268-6022-7C40-B2B8-88F37FEF1A33}"/>
              </a:ext>
            </a:extLst>
          </p:cNvPr>
          <p:cNvCxnSpPr>
            <a:cxnSpLocks/>
          </p:cNvCxnSpPr>
          <p:nvPr/>
        </p:nvCxnSpPr>
        <p:spPr>
          <a:xfrm rot="16200000" flipH="1">
            <a:off x="11331980" y="5229524"/>
            <a:ext cx="334016" cy="94513"/>
          </a:xfrm>
          <a:prstGeom prst="bentConnector3">
            <a:avLst>
              <a:gd name="adj1" fmla="val 863"/>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1" name="Straight Arrow Connector 70">
            <a:extLst>
              <a:ext uri="{FF2B5EF4-FFF2-40B4-BE49-F238E27FC236}">
                <a16:creationId xmlns:a16="http://schemas.microsoft.com/office/drawing/2014/main" id="{E3065933-4559-0049-BDA2-C174B0B58C3D}"/>
              </a:ext>
            </a:extLst>
          </p:cNvPr>
          <p:cNvCxnSpPr/>
          <p:nvPr/>
        </p:nvCxnSpPr>
        <p:spPr>
          <a:xfrm>
            <a:off x="8059246" y="310401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cxnSp>
        <p:nvCxnSpPr>
          <p:cNvPr id="72" name="Straight Arrow Connector 71">
            <a:extLst>
              <a:ext uri="{FF2B5EF4-FFF2-40B4-BE49-F238E27FC236}">
                <a16:creationId xmlns:a16="http://schemas.microsoft.com/office/drawing/2014/main" id="{66EA91E0-05A8-8B49-89F2-A04EB936691F}"/>
              </a:ext>
            </a:extLst>
          </p:cNvPr>
          <p:cNvCxnSpPr/>
          <p:nvPr/>
        </p:nvCxnSpPr>
        <p:spPr>
          <a:xfrm>
            <a:off x="7969884" y="2511553"/>
            <a:ext cx="0" cy="182880"/>
          </a:xfrm>
          <a:prstGeom prst="straightConnector1">
            <a:avLst/>
          </a:prstGeom>
          <a:ln>
            <a:solidFill>
              <a:schemeClr val="tx1">
                <a:lumMod val="65000"/>
                <a:lumOff val="35000"/>
              </a:schemeClr>
            </a:solidFill>
            <a:tailEnd type="stealth" w="lg" len="lg"/>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0367233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7" name="Group 6">
            <a:extLst>
              <a:ext uri="{FF2B5EF4-FFF2-40B4-BE49-F238E27FC236}">
                <a16:creationId xmlns:a16="http://schemas.microsoft.com/office/drawing/2014/main" id="{8E1B7E48-4A02-444F-963A-D6DBBEE435A3}"/>
              </a:ext>
            </a:extLst>
          </p:cNvPr>
          <p:cNvGrpSpPr/>
          <p:nvPr/>
        </p:nvGrpSpPr>
        <p:grpSpPr>
          <a:xfrm>
            <a:off x="7203068" y="-14628"/>
            <a:ext cx="5724680" cy="6219640"/>
            <a:chOff x="7203068" y="-14628"/>
            <a:chExt cx="5724680" cy="6219640"/>
          </a:xfrm>
          <a:solidFill>
            <a:schemeClr val="bg1">
              <a:alpha val="30000"/>
            </a:schemeClr>
          </a:solidFill>
        </p:grpSpPr>
        <p:sp>
          <p:nvSpPr>
            <p:cNvPr id="8" name="Triangle 7">
              <a:extLst>
                <a:ext uri="{FF2B5EF4-FFF2-40B4-BE49-F238E27FC236}">
                  <a16:creationId xmlns:a16="http://schemas.microsoft.com/office/drawing/2014/main" id="{C1F95B41-1F70-5541-A0B1-E31F6CB382D1}"/>
                </a:ext>
              </a:extLst>
            </p:cNvPr>
            <p:cNvSpPr/>
            <p:nvPr/>
          </p:nvSpPr>
          <p:spPr>
            <a:xfrm>
              <a:off x="8267700" y="1219200"/>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riangle 13">
              <a:extLst>
                <a:ext uri="{FF2B5EF4-FFF2-40B4-BE49-F238E27FC236}">
                  <a16:creationId xmlns:a16="http://schemas.microsoft.com/office/drawing/2014/main" id="{D3145F68-25BF-6F45-9133-78D5A5614430}"/>
                </a:ext>
              </a:extLst>
            </p:cNvPr>
            <p:cNvSpPr/>
            <p:nvPr/>
          </p:nvSpPr>
          <p:spPr>
            <a:xfrm rot="10800000">
              <a:off x="8267698" y="2340726"/>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Triangle 14">
              <a:extLst>
                <a:ext uri="{FF2B5EF4-FFF2-40B4-BE49-F238E27FC236}">
                  <a16:creationId xmlns:a16="http://schemas.microsoft.com/office/drawing/2014/main" id="{32661B42-CFB6-BF43-BDC1-243E3C22207A}"/>
                </a:ext>
              </a:extLst>
            </p:cNvPr>
            <p:cNvSpPr/>
            <p:nvPr/>
          </p:nvSpPr>
          <p:spPr>
            <a:xfrm>
              <a:off x="9117614" y="2441587"/>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Triangle 15">
              <a:extLst>
                <a:ext uri="{FF2B5EF4-FFF2-40B4-BE49-F238E27FC236}">
                  <a16:creationId xmlns:a16="http://schemas.microsoft.com/office/drawing/2014/main" id="{309A7C49-973C-FD42-AB70-5B57BBDB1D85}"/>
                </a:ext>
              </a:extLst>
            </p:cNvPr>
            <p:cNvSpPr/>
            <p:nvPr/>
          </p:nvSpPr>
          <p:spPr>
            <a:xfrm rot="10800000">
              <a:off x="9117612" y="3563113"/>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Triangle 16">
              <a:extLst>
                <a:ext uri="{FF2B5EF4-FFF2-40B4-BE49-F238E27FC236}">
                  <a16:creationId xmlns:a16="http://schemas.microsoft.com/office/drawing/2014/main" id="{A49B51FE-E6AA-5A45-BD6C-DA4BF7C9EC64}"/>
                </a:ext>
              </a:extLst>
            </p:cNvPr>
            <p:cNvSpPr/>
            <p:nvPr/>
          </p:nvSpPr>
          <p:spPr>
            <a:xfrm rot="10800000">
              <a:off x="9118598" y="-14627"/>
              <a:ext cx="3073402" cy="230083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Triangle 17">
              <a:extLst>
                <a:ext uri="{FF2B5EF4-FFF2-40B4-BE49-F238E27FC236}">
                  <a16:creationId xmlns:a16="http://schemas.microsoft.com/office/drawing/2014/main" id="{DCC5E1A3-499A-4A42-912A-329D6FA81565}"/>
                </a:ext>
              </a:extLst>
            </p:cNvPr>
            <p:cNvSpPr/>
            <p:nvPr/>
          </p:nvSpPr>
          <p:spPr>
            <a:xfrm>
              <a:off x="11194577" y="5032308"/>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Triangle 18">
              <a:extLst>
                <a:ext uri="{FF2B5EF4-FFF2-40B4-BE49-F238E27FC236}">
                  <a16:creationId xmlns:a16="http://schemas.microsoft.com/office/drawing/2014/main" id="{7478C905-13B8-3549-A925-632AF93DA529}"/>
                </a:ext>
              </a:extLst>
            </p:cNvPr>
            <p:cNvSpPr/>
            <p:nvPr/>
          </p:nvSpPr>
          <p:spPr>
            <a:xfrm rot="10800000">
              <a:off x="10726003" y="4976702"/>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0" name="Triangle 19">
              <a:extLst>
                <a:ext uri="{FF2B5EF4-FFF2-40B4-BE49-F238E27FC236}">
                  <a16:creationId xmlns:a16="http://schemas.microsoft.com/office/drawing/2014/main" id="{EBBDD6DB-9153-F84A-8A6D-72FB50473A0B}"/>
                </a:ext>
              </a:extLst>
            </p:cNvPr>
            <p:cNvSpPr/>
            <p:nvPr/>
          </p:nvSpPr>
          <p:spPr>
            <a:xfrm>
              <a:off x="10726004" y="4358384"/>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1" name="Triangle 20">
              <a:extLst>
                <a:ext uri="{FF2B5EF4-FFF2-40B4-BE49-F238E27FC236}">
                  <a16:creationId xmlns:a16="http://schemas.microsoft.com/office/drawing/2014/main" id="{0F2B7324-B883-D04D-AA46-6BD0AF8386FA}"/>
                </a:ext>
              </a:extLst>
            </p:cNvPr>
            <p:cNvSpPr/>
            <p:nvPr/>
          </p:nvSpPr>
          <p:spPr>
            <a:xfrm>
              <a:off x="10732980" y="2926103"/>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2" name="Triangle 21">
              <a:extLst>
                <a:ext uri="{FF2B5EF4-FFF2-40B4-BE49-F238E27FC236}">
                  <a16:creationId xmlns:a16="http://schemas.microsoft.com/office/drawing/2014/main" id="{E2E2A6B5-3297-124A-A02B-7888670A8E19}"/>
                </a:ext>
              </a:extLst>
            </p:cNvPr>
            <p:cNvSpPr/>
            <p:nvPr/>
          </p:nvSpPr>
          <p:spPr>
            <a:xfrm rot="10800000">
              <a:off x="10732979" y="3544421"/>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3" name="Triangle 22">
              <a:extLst>
                <a:ext uri="{FF2B5EF4-FFF2-40B4-BE49-F238E27FC236}">
                  <a16:creationId xmlns:a16="http://schemas.microsoft.com/office/drawing/2014/main" id="{56579292-2F63-8344-B4D4-B3104A9FF118}"/>
                </a:ext>
              </a:extLst>
            </p:cNvPr>
            <p:cNvSpPr/>
            <p:nvPr/>
          </p:nvSpPr>
          <p:spPr>
            <a:xfrm>
              <a:off x="11201553" y="3600027"/>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Triangle 23">
              <a:extLst>
                <a:ext uri="{FF2B5EF4-FFF2-40B4-BE49-F238E27FC236}">
                  <a16:creationId xmlns:a16="http://schemas.microsoft.com/office/drawing/2014/main" id="{7246C88E-4533-0C4B-B184-73C1B498B8FC}"/>
                </a:ext>
              </a:extLst>
            </p:cNvPr>
            <p:cNvSpPr/>
            <p:nvPr/>
          </p:nvSpPr>
          <p:spPr>
            <a:xfrm rot="10800000">
              <a:off x="11201552" y="4218345"/>
              <a:ext cx="825935" cy="618318"/>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5" name="Triangle 24">
              <a:extLst>
                <a:ext uri="{FF2B5EF4-FFF2-40B4-BE49-F238E27FC236}">
                  <a16:creationId xmlns:a16="http://schemas.microsoft.com/office/drawing/2014/main" id="{03EC3B23-B8B6-1B4A-9899-999384E3DFAC}"/>
                </a:ext>
              </a:extLst>
            </p:cNvPr>
            <p:cNvSpPr/>
            <p:nvPr/>
          </p:nvSpPr>
          <p:spPr>
            <a:xfrm>
              <a:off x="9465415" y="535103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6" name="Triangle 25">
              <a:extLst>
                <a:ext uri="{FF2B5EF4-FFF2-40B4-BE49-F238E27FC236}">
                  <a16:creationId xmlns:a16="http://schemas.microsoft.com/office/drawing/2014/main" id="{3680E3CF-DB8A-9047-B4CD-2F5BA9988567}"/>
                </a:ext>
              </a:extLst>
            </p:cNvPr>
            <p:cNvSpPr/>
            <p:nvPr/>
          </p:nvSpPr>
          <p:spPr>
            <a:xfrm rot="10800000">
              <a:off x="8796054" y="4684640"/>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Triangle 26">
              <a:extLst>
                <a:ext uri="{FF2B5EF4-FFF2-40B4-BE49-F238E27FC236}">
                  <a16:creationId xmlns:a16="http://schemas.microsoft.com/office/drawing/2014/main" id="{F70F9821-7B32-5942-B3E7-D8C865439557}"/>
                </a:ext>
              </a:extLst>
            </p:cNvPr>
            <p:cNvSpPr/>
            <p:nvPr/>
          </p:nvSpPr>
          <p:spPr>
            <a:xfrm>
              <a:off x="8796055" y="4225687"/>
              <a:ext cx="613059" cy="458953"/>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8" name="Triangle 27">
              <a:extLst>
                <a:ext uri="{FF2B5EF4-FFF2-40B4-BE49-F238E27FC236}">
                  <a16:creationId xmlns:a16="http://schemas.microsoft.com/office/drawing/2014/main" id="{17F49CF0-4F75-364D-B8B3-83A0B12E6A7E}"/>
                </a:ext>
              </a:extLst>
            </p:cNvPr>
            <p:cNvSpPr/>
            <p:nvPr/>
          </p:nvSpPr>
          <p:spPr>
            <a:xfrm>
              <a:off x="11429639" y="676405"/>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Triangle 28">
              <a:extLst>
                <a:ext uri="{FF2B5EF4-FFF2-40B4-BE49-F238E27FC236}">
                  <a16:creationId xmlns:a16="http://schemas.microsoft.com/office/drawing/2014/main" id="{7448E9F5-8215-3D44-85D0-A590CF9868BA}"/>
                </a:ext>
              </a:extLst>
            </p:cNvPr>
            <p:cNvSpPr/>
            <p:nvPr/>
          </p:nvSpPr>
          <p:spPr>
            <a:xfrm rot="10800000">
              <a:off x="11429637" y="1797931"/>
              <a:ext cx="1498109" cy="1121526"/>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Triangle 29">
              <a:extLst>
                <a:ext uri="{FF2B5EF4-FFF2-40B4-BE49-F238E27FC236}">
                  <a16:creationId xmlns:a16="http://schemas.microsoft.com/office/drawing/2014/main" id="{90090464-F536-8E4A-BD6E-7EB365238ABE}"/>
                </a:ext>
              </a:extLst>
            </p:cNvPr>
            <p:cNvSpPr/>
            <p:nvPr/>
          </p:nvSpPr>
          <p:spPr>
            <a:xfrm rot="10800000">
              <a:off x="10001145" y="4978503"/>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1" name="Triangle 30">
              <a:extLst>
                <a:ext uri="{FF2B5EF4-FFF2-40B4-BE49-F238E27FC236}">
                  <a16:creationId xmlns:a16="http://schemas.microsoft.com/office/drawing/2014/main" id="{AA7D07E8-B811-E14D-8E65-1E5D7F4AE6EB}"/>
                </a:ext>
              </a:extLst>
            </p:cNvPr>
            <p:cNvSpPr/>
            <p:nvPr/>
          </p:nvSpPr>
          <p:spPr>
            <a:xfrm>
              <a:off x="8478550" y="3436582"/>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2" name="Triangle 31">
              <a:extLst>
                <a:ext uri="{FF2B5EF4-FFF2-40B4-BE49-F238E27FC236}">
                  <a16:creationId xmlns:a16="http://schemas.microsoft.com/office/drawing/2014/main" id="{A48947FF-57CA-D249-96E7-117F9769097F}"/>
                </a:ext>
              </a:extLst>
            </p:cNvPr>
            <p:cNvSpPr/>
            <p:nvPr/>
          </p:nvSpPr>
          <p:spPr>
            <a:xfrm>
              <a:off x="10560298" y="3911608"/>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3" name="Triangle 32">
              <a:extLst>
                <a:ext uri="{FF2B5EF4-FFF2-40B4-BE49-F238E27FC236}">
                  <a16:creationId xmlns:a16="http://schemas.microsoft.com/office/drawing/2014/main" id="{F04D09A2-2F95-5241-9100-2219D93B2329}"/>
                </a:ext>
              </a:extLst>
            </p:cNvPr>
            <p:cNvSpPr/>
            <p:nvPr/>
          </p:nvSpPr>
          <p:spPr>
            <a:xfrm rot="10800000">
              <a:off x="10924816" y="6039467"/>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4" name="Triangle 33">
              <a:extLst>
                <a:ext uri="{FF2B5EF4-FFF2-40B4-BE49-F238E27FC236}">
                  <a16:creationId xmlns:a16="http://schemas.microsoft.com/office/drawing/2014/main" id="{1BDF32AB-DA0A-0D43-859F-2CD7DBE58638}"/>
                </a:ext>
              </a:extLst>
            </p:cNvPr>
            <p:cNvSpPr/>
            <p:nvPr/>
          </p:nvSpPr>
          <p:spPr>
            <a:xfrm rot="10800000">
              <a:off x="8157134" y="1651419"/>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Triangle 34">
              <a:extLst>
                <a:ext uri="{FF2B5EF4-FFF2-40B4-BE49-F238E27FC236}">
                  <a16:creationId xmlns:a16="http://schemas.microsoft.com/office/drawing/2014/main" id="{E533EC0E-E681-8649-8038-EE2C8D3B5CE1}"/>
                </a:ext>
              </a:extLst>
            </p:cNvPr>
            <p:cNvSpPr/>
            <p:nvPr/>
          </p:nvSpPr>
          <p:spPr>
            <a:xfrm>
              <a:off x="11586492" y="2465841"/>
              <a:ext cx="221130" cy="165545"/>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6" name="Triangle 35">
              <a:extLst>
                <a:ext uri="{FF2B5EF4-FFF2-40B4-BE49-F238E27FC236}">
                  <a16:creationId xmlns:a16="http://schemas.microsoft.com/office/drawing/2014/main" id="{A5A29F83-7BB5-764B-95A1-F84D70156B63}"/>
                </a:ext>
              </a:extLst>
            </p:cNvPr>
            <p:cNvSpPr/>
            <p:nvPr/>
          </p:nvSpPr>
          <p:spPr>
            <a:xfrm>
              <a:off x="8875258" y="425489"/>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7" name="Triangle 36">
              <a:extLst>
                <a:ext uri="{FF2B5EF4-FFF2-40B4-BE49-F238E27FC236}">
                  <a16:creationId xmlns:a16="http://schemas.microsoft.com/office/drawing/2014/main" id="{EDC38598-9CCC-964F-BB5E-C1A27ACDCC44}"/>
                </a:ext>
              </a:extLst>
            </p:cNvPr>
            <p:cNvSpPr/>
            <p:nvPr/>
          </p:nvSpPr>
          <p:spPr>
            <a:xfrm rot="10800000">
              <a:off x="11900905" y="4908188"/>
              <a:ext cx="164136" cy="122877"/>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8" name="Triangle 37">
              <a:extLst>
                <a:ext uri="{FF2B5EF4-FFF2-40B4-BE49-F238E27FC236}">
                  <a16:creationId xmlns:a16="http://schemas.microsoft.com/office/drawing/2014/main" id="{B7E5DB76-E9E8-AD4D-8A0B-33AC626B474D}"/>
                </a:ext>
              </a:extLst>
            </p:cNvPr>
            <p:cNvSpPr/>
            <p:nvPr/>
          </p:nvSpPr>
          <p:spPr>
            <a:xfrm>
              <a:off x="9494499" y="1271969"/>
              <a:ext cx="401094" cy="300270"/>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9" name="Triangle 38">
              <a:extLst>
                <a:ext uri="{FF2B5EF4-FFF2-40B4-BE49-F238E27FC236}">
                  <a16:creationId xmlns:a16="http://schemas.microsoft.com/office/drawing/2014/main" id="{9474D31C-5D26-2048-8B9C-61EF38B28DBD}"/>
                </a:ext>
              </a:extLst>
            </p:cNvPr>
            <p:cNvSpPr/>
            <p:nvPr/>
          </p:nvSpPr>
          <p:spPr>
            <a:xfrm rot="10800000">
              <a:off x="7203068" y="-14628"/>
              <a:ext cx="1592986" cy="1192554"/>
            </a:xfrm>
            <a:prstGeom prst="triangle">
              <a:avLst/>
            </a:prstGeom>
            <a:grp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11" name="Rectangle 7">
            <a:extLst>
              <a:ext uri="{FF2B5EF4-FFF2-40B4-BE49-F238E27FC236}">
                <a16:creationId xmlns:a16="http://schemas.microsoft.com/office/drawing/2014/main" id="{2A08EE07-4D3C-C74D-AA27-8BAD402EB88E}"/>
              </a:ext>
            </a:extLst>
          </p:cNvPr>
          <p:cNvSpPr/>
          <p:nvPr/>
        </p:nvSpPr>
        <p:spPr>
          <a:xfrm>
            <a:off x="0" y="6479366"/>
            <a:ext cx="12192000" cy="384048"/>
          </a:xfrm>
          <a:custGeom>
            <a:avLst/>
            <a:gdLst>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 name="connsiteX0" fmla="*/ 0 w 12192000"/>
              <a:gd name="connsiteY0" fmla="*/ 3171 h 524107"/>
              <a:gd name="connsiteX1" fmla="*/ 1105457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6887 h 527823"/>
              <a:gd name="connsiteX1" fmla="*/ 11054576 w 12192000"/>
              <a:gd name="connsiteY1" fmla="*/ 3716 h 527823"/>
              <a:gd name="connsiteX2" fmla="*/ 11288751 w 12192000"/>
              <a:gd name="connsiteY2" fmla="*/ 0 h 527823"/>
              <a:gd name="connsiteX3" fmla="*/ 12192000 w 12192000"/>
              <a:gd name="connsiteY3" fmla="*/ 6887 h 527823"/>
              <a:gd name="connsiteX4" fmla="*/ 12192000 w 12192000"/>
              <a:gd name="connsiteY4" fmla="*/ 527823 h 527823"/>
              <a:gd name="connsiteX5" fmla="*/ 0 w 12192000"/>
              <a:gd name="connsiteY5" fmla="*/ 527823 h 527823"/>
              <a:gd name="connsiteX6" fmla="*/ 0 w 12192000"/>
              <a:gd name="connsiteY6" fmla="*/ 6887 h 527823"/>
              <a:gd name="connsiteX0" fmla="*/ 0 w 12192000"/>
              <a:gd name="connsiteY0" fmla="*/ 6887 h 527823"/>
              <a:gd name="connsiteX1" fmla="*/ 11054576 w 12192000"/>
              <a:gd name="connsiteY1" fmla="*/ 3716 h 527823"/>
              <a:gd name="connsiteX2" fmla="*/ 11288751 w 12192000"/>
              <a:gd name="connsiteY2" fmla="*/ 0 h 527823"/>
              <a:gd name="connsiteX3" fmla="*/ 11508059 w 12192000"/>
              <a:gd name="connsiteY3" fmla="*/ 7434 h 527823"/>
              <a:gd name="connsiteX4" fmla="*/ 12192000 w 12192000"/>
              <a:gd name="connsiteY4" fmla="*/ 6887 h 527823"/>
              <a:gd name="connsiteX5" fmla="*/ 12192000 w 12192000"/>
              <a:gd name="connsiteY5" fmla="*/ 527823 h 527823"/>
              <a:gd name="connsiteX6" fmla="*/ 0 w 12192000"/>
              <a:gd name="connsiteY6" fmla="*/ 527823 h 527823"/>
              <a:gd name="connsiteX7" fmla="*/ 0 w 12192000"/>
              <a:gd name="connsiteY7" fmla="*/ 6887 h 527823"/>
              <a:gd name="connsiteX0" fmla="*/ 0 w 12192000"/>
              <a:gd name="connsiteY0" fmla="*/ 3171 h 524107"/>
              <a:gd name="connsiteX1" fmla="*/ 11054576 w 12192000"/>
              <a:gd name="connsiteY1" fmla="*/ 0 h 524107"/>
              <a:gd name="connsiteX2" fmla="*/ 11296185 w 12192000"/>
              <a:gd name="connsiteY2" fmla="*/ 159836 h 524107"/>
              <a:gd name="connsiteX3" fmla="*/ 11508059 w 12192000"/>
              <a:gd name="connsiteY3" fmla="*/ 3718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710 h 524646"/>
              <a:gd name="connsiteX1" fmla="*/ 11054576 w 12192000"/>
              <a:gd name="connsiteY1" fmla="*/ 539 h 524646"/>
              <a:gd name="connsiteX2" fmla="*/ 11296185 w 12192000"/>
              <a:gd name="connsiteY2" fmla="*/ 160375 h 524646"/>
              <a:gd name="connsiteX3" fmla="*/ 11784284 w 12192000"/>
              <a:gd name="connsiteY3" fmla="*/ 0 h 524646"/>
              <a:gd name="connsiteX4" fmla="*/ 12192000 w 12192000"/>
              <a:gd name="connsiteY4" fmla="*/ 3710 h 524646"/>
              <a:gd name="connsiteX5" fmla="*/ 12192000 w 12192000"/>
              <a:gd name="connsiteY5" fmla="*/ 524646 h 524646"/>
              <a:gd name="connsiteX6" fmla="*/ 0 w 12192000"/>
              <a:gd name="connsiteY6" fmla="*/ 524646 h 524646"/>
              <a:gd name="connsiteX7" fmla="*/ 0 w 12192000"/>
              <a:gd name="connsiteY7" fmla="*/ 3710 h 524646"/>
              <a:gd name="connsiteX0" fmla="*/ 0 w 12192000"/>
              <a:gd name="connsiteY0" fmla="*/ 3171 h 524107"/>
              <a:gd name="connsiteX1" fmla="*/ 11054576 w 12192000"/>
              <a:gd name="connsiteY1" fmla="*/ 0 h 524107"/>
              <a:gd name="connsiteX2" fmla="*/ 11296185 w 12192000"/>
              <a:gd name="connsiteY2" fmla="*/ 159836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05457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38547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626385 w 12192000"/>
              <a:gd name="connsiteY2" fmla="*/ 172609 h 524107"/>
              <a:gd name="connsiteX3" fmla="*/ 11825559 w 12192000"/>
              <a:gd name="connsiteY3" fmla="*/ 3719 h 524107"/>
              <a:gd name="connsiteX4" fmla="*/ 12192000 w 12192000"/>
              <a:gd name="connsiteY4" fmla="*/ 3171 h 524107"/>
              <a:gd name="connsiteX5" fmla="*/ 12192000 w 12192000"/>
              <a:gd name="connsiteY5" fmla="*/ 524107 h 524107"/>
              <a:gd name="connsiteX6" fmla="*/ 0 w 12192000"/>
              <a:gd name="connsiteY6" fmla="*/ 524107 h 524107"/>
              <a:gd name="connsiteX7" fmla="*/ 0 w 12192000"/>
              <a:gd name="connsiteY7" fmla="*/ 3171 h 524107"/>
              <a:gd name="connsiteX0" fmla="*/ 0 w 12192000"/>
              <a:gd name="connsiteY0" fmla="*/ 3171 h 524107"/>
              <a:gd name="connsiteX1" fmla="*/ 11429226 w 12192000"/>
              <a:gd name="connsiteY1" fmla="*/ 0 h 524107"/>
              <a:gd name="connsiteX2" fmla="*/ 11825559 w 12192000"/>
              <a:gd name="connsiteY2" fmla="*/ 3719 h 524107"/>
              <a:gd name="connsiteX3" fmla="*/ 12192000 w 12192000"/>
              <a:gd name="connsiteY3" fmla="*/ 3171 h 524107"/>
              <a:gd name="connsiteX4" fmla="*/ 12192000 w 12192000"/>
              <a:gd name="connsiteY4" fmla="*/ 524107 h 524107"/>
              <a:gd name="connsiteX5" fmla="*/ 0 w 12192000"/>
              <a:gd name="connsiteY5" fmla="*/ 524107 h 524107"/>
              <a:gd name="connsiteX6" fmla="*/ 0 w 12192000"/>
              <a:gd name="connsiteY6" fmla="*/ 3171 h 524107"/>
              <a:gd name="connsiteX0" fmla="*/ 0 w 12192000"/>
              <a:gd name="connsiteY0" fmla="*/ 3171 h 524107"/>
              <a:gd name="connsiteX1" fmla="*/ 11429226 w 12192000"/>
              <a:gd name="connsiteY1" fmla="*/ 0 h 524107"/>
              <a:gd name="connsiteX2" fmla="*/ 12192000 w 12192000"/>
              <a:gd name="connsiteY2" fmla="*/ 3171 h 524107"/>
              <a:gd name="connsiteX3" fmla="*/ 12192000 w 12192000"/>
              <a:gd name="connsiteY3" fmla="*/ 524107 h 524107"/>
              <a:gd name="connsiteX4" fmla="*/ 0 w 12192000"/>
              <a:gd name="connsiteY4" fmla="*/ 524107 h 524107"/>
              <a:gd name="connsiteX5" fmla="*/ 0 w 12192000"/>
              <a:gd name="connsiteY5" fmla="*/ 3171 h 524107"/>
              <a:gd name="connsiteX0" fmla="*/ 0 w 12192000"/>
              <a:gd name="connsiteY0" fmla="*/ 0 h 520936"/>
              <a:gd name="connsiteX1" fmla="*/ 12192000 w 12192000"/>
              <a:gd name="connsiteY1" fmla="*/ 0 h 520936"/>
              <a:gd name="connsiteX2" fmla="*/ 12192000 w 12192000"/>
              <a:gd name="connsiteY2" fmla="*/ 520936 h 520936"/>
              <a:gd name="connsiteX3" fmla="*/ 0 w 12192000"/>
              <a:gd name="connsiteY3" fmla="*/ 520936 h 520936"/>
              <a:gd name="connsiteX4" fmla="*/ 0 w 12192000"/>
              <a:gd name="connsiteY4" fmla="*/ 0 h 52093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520936">
                <a:moveTo>
                  <a:pt x="0" y="0"/>
                </a:moveTo>
                <a:lnTo>
                  <a:pt x="12192000" y="0"/>
                </a:lnTo>
                <a:lnTo>
                  <a:pt x="12192000" y="520936"/>
                </a:lnTo>
                <a:lnTo>
                  <a:pt x="0" y="520936"/>
                </a:lnTo>
                <a:lnTo>
                  <a:pt x="0" y="0"/>
                </a:lnTo>
                <a:close/>
              </a:path>
            </a:pathLst>
          </a:custGeom>
          <a:gradFill flip="none" rotWithShape="1">
            <a:gsLst>
              <a:gs pos="0">
                <a:schemeClr val="bg1">
                  <a:lumMod val="50000"/>
                  <a:shade val="30000"/>
                  <a:satMod val="115000"/>
                </a:schemeClr>
              </a:gs>
              <a:gs pos="50000">
                <a:schemeClr val="bg1">
                  <a:lumMod val="50000"/>
                  <a:shade val="67500"/>
                  <a:satMod val="115000"/>
                </a:schemeClr>
              </a:gs>
              <a:gs pos="100000">
                <a:schemeClr val="bg1">
                  <a:lumMod val="50000"/>
                  <a:shade val="100000"/>
                  <a:satMod val="115000"/>
                </a:scheme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Century Gothic" panose="020B0502020202020204" pitchFamily="34" charset="0"/>
            </a:endParaRPr>
          </a:p>
        </p:txBody>
      </p:sp>
      <p:sp>
        <p:nvSpPr>
          <p:cNvPr id="13" name="Parallelogram 12">
            <a:extLst>
              <a:ext uri="{FF2B5EF4-FFF2-40B4-BE49-F238E27FC236}">
                <a16:creationId xmlns:a16="http://schemas.microsoft.com/office/drawing/2014/main" id="{72214739-7D95-4444-9FE6-D496832163FB}"/>
              </a:ext>
            </a:extLst>
          </p:cNvPr>
          <p:cNvSpPr/>
          <p:nvPr/>
        </p:nvSpPr>
        <p:spPr>
          <a:xfrm>
            <a:off x="11793977" y="6479366"/>
            <a:ext cx="397211" cy="384048"/>
          </a:xfrm>
          <a:prstGeom prst="parallelogram">
            <a:avLst>
              <a:gd name="adj" fmla="val 65219"/>
            </a:avLst>
          </a:prstGeom>
          <a:solidFill>
            <a:srgbClr val="F0A62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a:extLst>
              <a:ext uri="{FF2B5EF4-FFF2-40B4-BE49-F238E27FC236}">
                <a16:creationId xmlns:a16="http://schemas.microsoft.com/office/drawing/2014/main" id="{E6EEB223-E166-A54F-887F-3F76EDC4E433}"/>
              </a:ext>
            </a:extLst>
          </p:cNvPr>
          <p:cNvSpPr txBox="1"/>
          <p:nvPr/>
        </p:nvSpPr>
        <p:spPr>
          <a:xfrm>
            <a:off x="4800046" y="6477000"/>
            <a:ext cx="6573212" cy="369332"/>
          </a:xfrm>
          <a:prstGeom prst="rect">
            <a:avLst/>
          </a:prstGeom>
          <a:noFill/>
        </p:spPr>
        <p:txBody>
          <a:bodyPr wrap="square" rtlCol="0">
            <a:spAutoFit/>
          </a:bodyPr>
          <a:lstStyle/>
          <a:p>
            <a:pPr algn="r"/>
            <a:r>
              <a:rPr lang="en-US" dirty="0">
                <a:solidFill>
                  <a:schemeClr val="bg1"/>
                </a:solidFill>
                <a:latin typeface="Century Gothic" panose="020B0502020202020204" pitchFamily="34" charset="0"/>
              </a:rPr>
              <a:t>GANTT CHART WITH DEPENDENCIES</a:t>
            </a:r>
            <a:endParaRPr lang="en-US" dirty="0">
              <a:solidFill>
                <a:schemeClr val="bg1"/>
              </a:solidFill>
              <a:latin typeface="Century Gothic" panose="020B0502020202020204" pitchFamily="34" charset="0"/>
              <a:ea typeface="Arial" charset="0"/>
              <a:cs typeface="Arial" charset="0"/>
            </a:endParaRPr>
          </a:p>
        </p:txBody>
      </p:sp>
      <p:graphicFrame>
        <p:nvGraphicFramePr>
          <p:cNvPr id="2" name="Table 2">
            <a:extLst>
              <a:ext uri="{FF2B5EF4-FFF2-40B4-BE49-F238E27FC236}">
                <a16:creationId xmlns:a16="http://schemas.microsoft.com/office/drawing/2014/main" id="{37355569-728A-7144-B0C9-4D9511C7D2C3}"/>
              </a:ext>
            </a:extLst>
          </p:cNvPr>
          <p:cNvGraphicFramePr>
            <a:graphicFrameLocks noGrp="1"/>
          </p:cNvGraphicFramePr>
          <p:nvPr>
            <p:extLst>
              <p:ext uri="{D42A27DB-BD31-4B8C-83A1-F6EECF244321}">
                <p14:modId xmlns:p14="http://schemas.microsoft.com/office/powerpoint/2010/main" val="1687666663"/>
              </p:ext>
            </p:extLst>
          </p:nvPr>
        </p:nvGraphicFramePr>
        <p:xfrm>
          <a:off x="327121" y="425489"/>
          <a:ext cx="11466857" cy="5589416"/>
        </p:xfrm>
        <a:graphic>
          <a:graphicData uri="http://schemas.openxmlformats.org/drawingml/2006/table">
            <a:tbl>
              <a:tblPr firstRow="1" bandRow="1">
                <a:tableStyleId>{5C22544A-7EE6-4342-B048-85BDC9FD1C3A}</a:tableStyleId>
              </a:tblPr>
              <a:tblGrid>
                <a:gridCol w="399710">
                  <a:extLst>
                    <a:ext uri="{9D8B030D-6E8A-4147-A177-3AD203B41FA5}">
                      <a16:colId xmlns:a16="http://schemas.microsoft.com/office/drawing/2014/main" val="1672129667"/>
                    </a:ext>
                  </a:extLst>
                </a:gridCol>
                <a:gridCol w="1755594">
                  <a:extLst>
                    <a:ext uri="{9D8B030D-6E8A-4147-A177-3AD203B41FA5}">
                      <a16:colId xmlns:a16="http://schemas.microsoft.com/office/drawing/2014/main" val="602210714"/>
                    </a:ext>
                  </a:extLst>
                </a:gridCol>
                <a:gridCol w="720074">
                  <a:extLst>
                    <a:ext uri="{9D8B030D-6E8A-4147-A177-3AD203B41FA5}">
                      <a16:colId xmlns:a16="http://schemas.microsoft.com/office/drawing/2014/main" val="1817390762"/>
                    </a:ext>
                  </a:extLst>
                </a:gridCol>
                <a:gridCol w="720074">
                  <a:extLst>
                    <a:ext uri="{9D8B030D-6E8A-4147-A177-3AD203B41FA5}">
                      <a16:colId xmlns:a16="http://schemas.microsoft.com/office/drawing/2014/main" val="1546263835"/>
                    </a:ext>
                  </a:extLst>
                </a:gridCol>
                <a:gridCol w="824455">
                  <a:extLst>
                    <a:ext uri="{9D8B030D-6E8A-4147-A177-3AD203B41FA5}">
                      <a16:colId xmlns:a16="http://schemas.microsoft.com/office/drawing/2014/main" val="187052363"/>
                    </a:ext>
                  </a:extLst>
                </a:gridCol>
                <a:gridCol w="281878">
                  <a:extLst>
                    <a:ext uri="{9D8B030D-6E8A-4147-A177-3AD203B41FA5}">
                      <a16:colId xmlns:a16="http://schemas.microsoft.com/office/drawing/2014/main" val="745651107"/>
                    </a:ext>
                  </a:extLst>
                </a:gridCol>
                <a:gridCol w="281878">
                  <a:extLst>
                    <a:ext uri="{9D8B030D-6E8A-4147-A177-3AD203B41FA5}">
                      <a16:colId xmlns:a16="http://schemas.microsoft.com/office/drawing/2014/main" val="3839570682"/>
                    </a:ext>
                  </a:extLst>
                </a:gridCol>
                <a:gridCol w="281878">
                  <a:extLst>
                    <a:ext uri="{9D8B030D-6E8A-4147-A177-3AD203B41FA5}">
                      <a16:colId xmlns:a16="http://schemas.microsoft.com/office/drawing/2014/main" val="3893106002"/>
                    </a:ext>
                  </a:extLst>
                </a:gridCol>
                <a:gridCol w="281878">
                  <a:extLst>
                    <a:ext uri="{9D8B030D-6E8A-4147-A177-3AD203B41FA5}">
                      <a16:colId xmlns:a16="http://schemas.microsoft.com/office/drawing/2014/main" val="1453603295"/>
                    </a:ext>
                  </a:extLst>
                </a:gridCol>
                <a:gridCol w="281878">
                  <a:extLst>
                    <a:ext uri="{9D8B030D-6E8A-4147-A177-3AD203B41FA5}">
                      <a16:colId xmlns:a16="http://schemas.microsoft.com/office/drawing/2014/main" val="3405603126"/>
                    </a:ext>
                  </a:extLst>
                </a:gridCol>
                <a:gridCol w="281878">
                  <a:extLst>
                    <a:ext uri="{9D8B030D-6E8A-4147-A177-3AD203B41FA5}">
                      <a16:colId xmlns:a16="http://schemas.microsoft.com/office/drawing/2014/main" val="4188645958"/>
                    </a:ext>
                  </a:extLst>
                </a:gridCol>
                <a:gridCol w="281878">
                  <a:extLst>
                    <a:ext uri="{9D8B030D-6E8A-4147-A177-3AD203B41FA5}">
                      <a16:colId xmlns:a16="http://schemas.microsoft.com/office/drawing/2014/main" val="370284219"/>
                    </a:ext>
                  </a:extLst>
                </a:gridCol>
                <a:gridCol w="281878">
                  <a:extLst>
                    <a:ext uri="{9D8B030D-6E8A-4147-A177-3AD203B41FA5}">
                      <a16:colId xmlns:a16="http://schemas.microsoft.com/office/drawing/2014/main" val="2570255189"/>
                    </a:ext>
                  </a:extLst>
                </a:gridCol>
                <a:gridCol w="281878">
                  <a:extLst>
                    <a:ext uri="{9D8B030D-6E8A-4147-A177-3AD203B41FA5}">
                      <a16:colId xmlns:a16="http://schemas.microsoft.com/office/drawing/2014/main" val="4253557748"/>
                    </a:ext>
                  </a:extLst>
                </a:gridCol>
                <a:gridCol w="281878">
                  <a:extLst>
                    <a:ext uri="{9D8B030D-6E8A-4147-A177-3AD203B41FA5}">
                      <a16:colId xmlns:a16="http://schemas.microsoft.com/office/drawing/2014/main" val="732807866"/>
                    </a:ext>
                  </a:extLst>
                </a:gridCol>
                <a:gridCol w="281878">
                  <a:extLst>
                    <a:ext uri="{9D8B030D-6E8A-4147-A177-3AD203B41FA5}">
                      <a16:colId xmlns:a16="http://schemas.microsoft.com/office/drawing/2014/main" val="1262655051"/>
                    </a:ext>
                  </a:extLst>
                </a:gridCol>
                <a:gridCol w="281878">
                  <a:extLst>
                    <a:ext uri="{9D8B030D-6E8A-4147-A177-3AD203B41FA5}">
                      <a16:colId xmlns:a16="http://schemas.microsoft.com/office/drawing/2014/main" val="2519593283"/>
                    </a:ext>
                  </a:extLst>
                </a:gridCol>
                <a:gridCol w="281878">
                  <a:extLst>
                    <a:ext uri="{9D8B030D-6E8A-4147-A177-3AD203B41FA5}">
                      <a16:colId xmlns:a16="http://schemas.microsoft.com/office/drawing/2014/main" val="3604026297"/>
                    </a:ext>
                  </a:extLst>
                </a:gridCol>
                <a:gridCol w="281878">
                  <a:extLst>
                    <a:ext uri="{9D8B030D-6E8A-4147-A177-3AD203B41FA5}">
                      <a16:colId xmlns:a16="http://schemas.microsoft.com/office/drawing/2014/main" val="232041137"/>
                    </a:ext>
                  </a:extLst>
                </a:gridCol>
                <a:gridCol w="281878">
                  <a:extLst>
                    <a:ext uri="{9D8B030D-6E8A-4147-A177-3AD203B41FA5}">
                      <a16:colId xmlns:a16="http://schemas.microsoft.com/office/drawing/2014/main" val="2728829233"/>
                    </a:ext>
                  </a:extLst>
                </a:gridCol>
                <a:gridCol w="281878">
                  <a:extLst>
                    <a:ext uri="{9D8B030D-6E8A-4147-A177-3AD203B41FA5}">
                      <a16:colId xmlns:a16="http://schemas.microsoft.com/office/drawing/2014/main" val="3156064140"/>
                    </a:ext>
                  </a:extLst>
                </a:gridCol>
                <a:gridCol w="281878">
                  <a:extLst>
                    <a:ext uri="{9D8B030D-6E8A-4147-A177-3AD203B41FA5}">
                      <a16:colId xmlns:a16="http://schemas.microsoft.com/office/drawing/2014/main" val="1351419045"/>
                    </a:ext>
                  </a:extLst>
                </a:gridCol>
                <a:gridCol w="281878">
                  <a:extLst>
                    <a:ext uri="{9D8B030D-6E8A-4147-A177-3AD203B41FA5}">
                      <a16:colId xmlns:a16="http://schemas.microsoft.com/office/drawing/2014/main" val="3622675314"/>
                    </a:ext>
                  </a:extLst>
                </a:gridCol>
                <a:gridCol w="281878">
                  <a:extLst>
                    <a:ext uri="{9D8B030D-6E8A-4147-A177-3AD203B41FA5}">
                      <a16:colId xmlns:a16="http://schemas.microsoft.com/office/drawing/2014/main" val="1669600061"/>
                    </a:ext>
                  </a:extLst>
                </a:gridCol>
                <a:gridCol w="281878">
                  <a:extLst>
                    <a:ext uri="{9D8B030D-6E8A-4147-A177-3AD203B41FA5}">
                      <a16:colId xmlns:a16="http://schemas.microsoft.com/office/drawing/2014/main" val="1492778190"/>
                    </a:ext>
                  </a:extLst>
                </a:gridCol>
                <a:gridCol w="281878">
                  <a:extLst>
                    <a:ext uri="{9D8B030D-6E8A-4147-A177-3AD203B41FA5}">
                      <a16:colId xmlns:a16="http://schemas.microsoft.com/office/drawing/2014/main" val="353875642"/>
                    </a:ext>
                  </a:extLst>
                </a:gridCol>
                <a:gridCol w="281878">
                  <a:extLst>
                    <a:ext uri="{9D8B030D-6E8A-4147-A177-3AD203B41FA5}">
                      <a16:colId xmlns:a16="http://schemas.microsoft.com/office/drawing/2014/main" val="3672191345"/>
                    </a:ext>
                  </a:extLst>
                </a:gridCol>
                <a:gridCol w="281878">
                  <a:extLst>
                    <a:ext uri="{9D8B030D-6E8A-4147-A177-3AD203B41FA5}">
                      <a16:colId xmlns:a16="http://schemas.microsoft.com/office/drawing/2014/main" val="234561307"/>
                    </a:ext>
                  </a:extLst>
                </a:gridCol>
                <a:gridCol w="281878">
                  <a:extLst>
                    <a:ext uri="{9D8B030D-6E8A-4147-A177-3AD203B41FA5}">
                      <a16:colId xmlns:a16="http://schemas.microsoft.com/office/drawing/2014/main" val="3755218508"/>
                    </a:ext>
                  </a:extLst>
                </a:gridCol>
                <a:gridCol w="281878">
                  <a:extLst>
                    <a:ext uri="{9D8B030D-6E8A-4147-A177-3AD203B41FA5}">
                      <a16:colId xmlns:a16="http://schemas.microsoft.com/office/drawing/2014/main" val="2817689882"/>
                    </a:ext>
                  </a:extLst>
                </a:gridCol>
              </a:tblGrid>
              <a:tr h="282825">
                <a:tc rowSpan="2">
                  <a:txBody>
                    <a:bodyPr/>
                    <a:lstStyle/>
                    <a:p>
                      <a:pPr>
                        <a:lnSpc>
                          <a:spcPct val="100000"/>
                        </a:lnSpc>
                      </a:pPr>
                      <a:r>
                        <a:rPr lang="en-US" sz="900" dirty="0">
                          <a:solidFill>
                            <a:schemeClr val="tx1"/>
                          </a:solidFill>
                          <a:latin typeface="Century Gothic" panose="020B0502020202020204" pitchFamily="34" charset="0"/>
                        </a:rPr>
                        <a:t>TASK ID</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TASK NAME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START 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gn="ctr">
                        <a:lnSpc>
                          <a:spcPct val="100000"/>
                        </a:lnSpc>
                      </a:pPr>
                      <a:r>
                        <a:rPr lang="en-US" sz="900" dirty="0">
                          <a:solidFill>
                            <a:schemeClr val="tx1"/>
                          </a:solidFill>
                          <a:latin typeface="Century Gothic" panose="020B0502020202020204" pitchFamily="34" charset="0"/>
                        </a:rPr>
                        <a:t>END </a:t>
                      </a:r>
                    </a:p>
                    <a:p>
                      <a:pPr algn="ctr">
                        <a:lnSpc>
                          <a:spcPct val="100000"/>
                        </a:lnSpc>
                      </a:pPr>
                      <a:r>
                        <a:rPr lang="en-US" sz="900" dirty="0">
                          <a:solidFill>
                            <a:schemeClr val="tx1"/>
                          </a:solidFill>
                          <a:latin typeface="Century Gothic" panose="020B0502020202020204" pitchFamily="34" charset="0"/>
                        </a:rPr>
                        <a:t>DATE</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rowSpan="2">
                  <a:txBody>
                    <a:bodyPr/>
                    <a:lstStyle/>
                    <a:p>
                      <a:pPr>
                        <a:lnSpc>
                          <a:spcPct val="100000"/>
                        </a:lnSpc>
                      </a:pPr>
                      <a:r>
                        <a:rPr lang="en-US" sz="900" dirty="0">
                          <a:solidFill>
                            <a:schemeClr val="tx1"/>
                          </a:solidFill>
                          <a:latin typeface="Century Gothic" panose="020B0502020202020204" pitchFamily="34" charset="0"/>
                        </a:rPr>
                        <a:t>DURATION </a:t>
                      </a:r>
                    </a:p>
                    <a:p>
                      <a:pPr>
                        <a:lnSpc>
                          <a:spcPct val="100000"/>
                        </a:lnSpc>
                      </a:pPr>
                      <a:r>
                        <a:rPr lang="en-US" sz="900" b="0" dirty="0">
                          <a:solidFill>
                            <a:schemeClr val="tx1"/>
                          </a:solidFill>
                          <a:latin typeface="Century Gothic" panose="020B0502020202020204" pitchFamily="34" charset="0"/>
                        </a:rPr>
                        <a:t>in days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gridSpan="25">
                  <a:txBody>
                    <a:bodyPr/>
                    <a:lstStyle/>
                    <a:p>
                      <a:pPr>
                        <a:lnSpc>
                          <a:spcPct val="100000"/>
                        </a:lnSpc>
                      </a:pPr>
                      <a:r>
                        <a:rPr lang="en-US" sz="1000" dirty="0">
                          <a:solidFill>
                            <a:schemeClr val="tx1"/>
                          </a:solidFill>
                          <a:latin typeface="Century Gothic" panose="020B0502020202020204" pitchFamily="34" charset="0"/>
                        </a:rPr>
                        <a:t>WEEKS</a:t>
                      </a: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dirty="0"/>
                    </a:p>
                  </a:txBody>
                  <a:tcPr/>
                </a:tc>
                <a:tc hMerge="1">
                  <a:txBody>
                    <a:bodyPr/>
                    <a:lstStyle/>
                    <a:p>
                      <a:endParaRPr lang="en-US" dirty="0"/>
                    </a:p>
                  </a:txBody>
                  <a:tcPr/>
                </a:tc>
                <a:tc hMerge="1">
                  <a:txBody>
                    <a:bodyPr/>
                    <a:lstStyle/>
                    <a:p>
                      <a:endParaRPr lang="en-US" dirty="0"/>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0915962"/>
                  </a:ext>
                </a:extLst>
              </a:tr>
              <a:tr h="264629">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vMerge="1">
                  <a:txBody>
                    <a:bodyPr/>
                    <a:lstStyle/>
                    <a:p>
                      <a:endParaRPr lang="en-US" dirty="0"/>
                    </a:p>
                  </a:txBody>
                  <a:tcPr/>
                </a:tc>
                <a:tc>
                  <a:txBody>
                    <a:bodyPr/>
                    <a:lstStyle/>
                    <a:p>
                      <a:pPr algn="ctr">
                        <a:lnSpc>
                          <a:spcPct val="100000"/>
                        </a:lnSpc>
                      </a:pPr>
                      <a:r>
                        <a:rPr lang="en-US" sz="1000" dirty="0">
                          <a:solidFill>
                            <a:schemeClr val="tx1"/>
                          </a:solidFill>
                          <a:latin typeface="Century Gothic" panose="020B0502020202020204" pitchFamily="34" charset="0"/>
                        </a:rPr>
                        <a:t>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16</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17</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18</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19</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20</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21</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22</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23</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24</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tc>
                  <a:txBody>
                    <a:bodyPr/>
                    <a:lstStyle/>
                    <a:p>
                      <a:pPr algn="ctr">
                        <a:lnSpc>
                          <a:spcPct val="100000"/>
                        </a:lnSpc>
                      </a:pPr>
                      <a:r>
                        <a:rPr lang="en-US" sz="1000" dirty="0">
                          <a:solidFill>
                            <a:schemeClr val="tx1"/>
                          </a:solidFill>
                          <a:latin typeface="Century Gothic" panose="020B0502020202020204" pitchFamily="34" charset="0"/>
                        </a:rPr>
                        <a:t>25</a:t>
                      </a: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75000"/>
                      </a:schemeClr>
                    </a:solidFill>
                  </a:tcPr>
                </a:tc>
                <a:extLst>
                  <a:ext uri="{0D108BD9-81ED-4DB2-BD59-A6C34878D82A}">
                    <a16:rowId xmlns:a16="http://schemas.microsoft.com/office/drawing/2014/main" val="3619611726"/>
                  </a:ext>
                </a:extLst>
              </a:tr>
              <a:tr h="560218">
                <a:tc>
                  <a:txBody>
                    <a:bodyPr/>
                    <a:lstStyle/>
                    <a:p>
                      <a:pPr>
                        <a:lnSpc>
                          <a:spcPct val="100000"/>
                        </a:lnSpc>
                      </a:pPr>
                      <a:r>
                        <a:rPr lang="en-US" sz="1000" dirty="0">
                          <a:solidFill>
                            <a:schemeClr val="tx1"/>
                          </a:solidFill>
                          <a:latin typeface="Century Gothic" panose="020B0502020202020204" pitchFamily="34" charset="0"/>
                        </a:rPr>
                        <a:t>1</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965858687"/>
                  </a:ext>
                </a:extLst>
              </a:tr>
              <a:tr h="560218">
                <a:tc>
                  <a:txBody>
                    <a:bodyPr/>
                    <a:lstStyle/>
                    <a:p>
                      <a:pPr>
                        <a:lnSpc>
                          <a:spcPct val="100000"/>
                        </a:lnSpc>
                      </a:pPr>
                      <a:r>
                        <a:rPr lang="en-US" sz="1000" dirty="0">
                          <a:solidFill>
                            <a:schemeClr val="tx1"/>
                          </a:solidFill>
                          <a:latin typeface="Century Gothic" panose="020B0502020202020204" pitchFamily="34" charset="0"/>
                        </a:rPr>
                        <a:t>2</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00816345"/>
                  </a:ext>
                </a:extLst>
              </a:tr>
              <a:tr h="560218">
                <a:tc>
                  <a:txBody>
                    <a:bodyPr/>
                    <a:lstStyle/>
                    <a:p>
                      <a:pPr>
                        <a:lnSpc>
                          <a:spcPct val="100000"/>
                        </a:lnSpc>
                      </a:pPr>
                      <a:r>
                        <a:rPr lang="en-US" sz="1000" dirty="0">
                          <a:solidFill>
                            <a:schemeClr val="tx1"/>
                          </a:solidFill>
                          <a:latin typeface="Century Gothic" panose="020B0502020202020204" pitchFamily="34" charset="0"/>
                        </a:rPr>
                        <a:t>3</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92502013"/>
                  </a:ext>
                </a:extLst>
              </a:tr>
              <a:tr h="560218">
                <a:tc>
                  <a:txBody>
                    <a:bodyPr/>
                    <a:lstStyle/>
                    <a:p>
                      <a:pPr>
                        <a:lnSpc>
                          <a:spcPct val="100000"/>
                        </a:lnSpc>
                      </a:pPr>
                      <a:r>
                        <a:rPr lang="en-US" sz="1000" dirty="0">
                          <a:solidFill>
                            <a:schemeClr val="tx1"/>
                          </a:solidFill>
                          <a:latin typeface="Century Gothic" panose="020B0502020202020204" pitchFamily="34" charset="0"/>
                        </a:rPr>
                        <a:t>4</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699537522"/>
                  </a:ext>
                </a:extLst>
              </a:tr>
              <a:tr h="560218">
                <a:tc>
                  <a:txBody>
                    <a:bodyPr/>
                    <a:lstStyle/>
                    <a:p>
                      <a:pPr>
                        <a:lnSpc>
                          <a:spcPct val="100000"/>
                        </a:lnSpc>
                      </a:pPr>
                      <a:r>
                        <a:rPr lang="en-US" sz="1000" dirty="0">
                          <a:solidFill>
                            <a:schemeClr val="tx1"/>
                          </a:solidFill>
                          <a:latin typeface="Century Gothic" panose="020B0502020202020204" pitchFamily="34" charset="0"/>
                        </a:rPr>
                        <a:t>5</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3119141191"/>
                  </a:ext>
                </a:extLst>
              </a:tr>
              <a:tr h="560218">
                <a:tc>
                  <a:txBody>
                    <a:bodyPr/>
                    <a:lstStyle/>
                    <a:p>
                      <a:pPr>
                        <a:lnSpc>
                          <a:spcPct val="100000"/>
                        </a:lnSpc>
                      </a:pPr>
                      <a:r>
                        <a:rPr lang="en-US" sz="1000" dirty="0">
                          <a:solidFill>
                            <a:schemeClr val="tx1"/>
                          </a:solidFill>
                          <a:latin typeface="Century Gothic" panose="020B0502020202020204" pitchFamily="34" charset="0"/>
                        </a:rPr>
                        <a:t>6</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911561401"/>
                  </a:ext>
                </a:extLst>
              </a:tr>
              <a:tr h="560218">
                <a:tc>
                  <a:txBody>
                    <a:bodyPr/>
                    <a:lstStyle/>
                    <a:p>
                      <a:pPr>
                        <a:lnSpc>
                          <a:spcPct val="100000"/>
                        </a:lnSpc>
                      </a:pPr>
                      <a:r>
                        <a:rPr lang="en-US" sz="1000" dirty="0">
                          <a:solidFill>
                            <a:schemeClr val="tx1"/>
                          </a:solidFill>
                          <a:latin typeface="Century Gothic" panose="020B0502020202020204" pitchFamily="34" charset="0"/>
                        </a:rPr>
                        <a:t>7</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4294209273"/>
                  </a:ext>
                </a:extLst>
              </a:tr>
              <a:tr h="560218">
                <a:tc>
                  <a:txBody>
                    <a:bodyPr/>
                    <a:lstStyle/>
                    <a:p>
                      <a:pPr>
                        <a:lnSpc>
                          <a:spcPct val="100000"/>
                        </a:lnSpc>
                      </a:pPr>
                      <a:r>
                        <a:rPr lang="en-US" sz="1000" dirty="0">
                          <a:solidFill>
                            <a:schemeClr val="tx1"/>
                          </a:solidFill>
                          <a:latin typeface="Century Gothic" panose="020B0502020202020204" pitchFamily="34" charset="0"/>
                        </a:rPr>
                        <a:t>8</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2390668724"/>
                  </a:ext>
                </a:extLst>
              </a:tr>
              <a:tr h="560218">
                <a:tc>
                  <a:txBody>
                    <a:bodyPr/>
                    <a:lstStyle/>
                    <a:p>
                      <a:pPr>
                        <a:lnSpc>
                          <a:spcPct val="100000"/>
                        </a:lnSpc>
                      </a:pPr>
                      <a:r>
                        <a:rPr lang="en-US" sz="1000" dirty="0">
                          <a:solidFill>
                            <a:schemeClr val="tx1"/>
                          </a:solidFill>
                          <a:latin typeface="Century Gothic" panose="020B0502020202020204" pitchFamily="34" charset="0"/>
                        </a:rPr>
                        <a:t>9</a:t>
                      </a:r>
                    </a:p>
                  </a:txBody>
                  <a:tcPr marR="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nSpc>
                          <a:spcPct val="100000"/>
                        </a:lnSpc>
                      </a:pPr>
                      <a:endParaRPr lang="en-US" sz="1000" dirty="0">
                        <a:solidFill>
                          <a:schemeClr val="tx1"/>
                        </a:solidFill>
                        <a:latin typeface="Century Gothic" panose="020B0502020202020204" pitchFamily="34" charset="0"/>
                      </a:endParaRPr>
                    </a:p>
                  </a:txBody>
                  <a:tcPr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tc>
                  <a:txBody>
                    <a:bodyPr/>
                    <a:lstStyle/>
                    <a:p>
                      <a:pPr algn="ctr">
                        <a:lnSpc>
                          <a:spcPct val="100000"/>
                        </a:lnSpc>
                      </a:pPr>
                      <a:endParaRPr lang="en-US" sz="600" dirty="0">
                        <a:solidFill>
                          <a:schemeClr val="tx1"/>
                        </a:solidFill>
                        <a:latin typeface="Century Gothic" panose="020B0502020202020204" pitchFamily="34" charset="0"/>
                      </a:endParaRPr>
                    </a:p>
                  </a:txBody>
                  <a:tcPr marL="0" marR="0" marT="0" marB="0" anchor="ctr">
                    <a:lnL w="6350" cap="flat" cmpd="sng" algn="ctr">
                      <a:solidFill>
                        <a:schemeClr val="bg1">
                          <a:lumMod val="75000"/>
                        </a:schemeClr>
                      </a:solidFill>
                      <a:prstDash val="solid"/>
                      <a:round/>
                      <a:headEnd type="none" w="med" len="med"/>
                      <a:tailEnd type="none" w="med" len="med"/>
                    </a:lnL>
                    <a:lnR w="6350" cap="flat" cmpd="sng" algn="ctr">
                      <a:solidFill>
                        <a:schemeClr val="bg1">
                          <a:lumMod val="75000"/>
                        </a:schemeClr>
                      </a:solidFill>
                      <a:prstDash val="solid"/>
                      <a:round/>
                      <a:headEnd type="none" w="med" len="med"/>
                      <a:tailEnd type="none" w="med" len="med"/>
                    </a:lnR>
                    <a:lnT w="6350" cap="flat" cmpd="sng" algn="ctr">
                      <a:solidFill>
                        <a:schemeClr val="bg1">
                          <a:lumMod val="75000"/>
                        </a:schemeClr>
                      </a:solidFill>
                      <a:prstDash val="solid"/>
                      <a:round/>
                      <a:headEnd type="none" w="med" len="med"/>
                      <a:tailEnd type="none" w="med" len="med"/>
                    </a:lnT>
                    <a:lnB w="6350" cap="flat" cmpd="sng" algn="ctr">
                      <a:solidFill>
                        <a:schemeClr val="bg1">
                          <a:lumMod val="75000"/>
                        </a:schemeClr>
                      </a:solidFill>
                      <a:prstDash val="solid"/>
                      <a:round/>
                      <a:headEnd type="none" w="med" len="med"/>
                      <a:tailEnd type="none" w="med" len="med"/>
                    </a:lnB>
                    <a:solidFill>
                      <a:schemeClr val="bg1">
                        <a:alpha val="50000"/>
                      </a:schemeClr>
                    </a:solidFill>
                  </a:tcPr>
                </a:tc>
                <a:extLst>
                  <a:ext uri="{0D108BD9-81ED-4DB2-BD59-A6C34878D82A}">
                    <a16:rowId xmlns:a16="http://schemas.microsoft.com/office/drawing/2014/main" val="1699392616"/>
                  </a:ext>
                </a:extLst>
              </a:tr>
            </a:tbl>
          </a:graphicData>
        </a:graphic>
      </p:graphicFrame>
    </p:spTree>
    <p:extLst>
      <p:ext uri="{BB962C8B-B14F-4D97-AF65-F5344CB8AC3E}">
        <p14:creationId xmlns:p14="http://schemas.microsoft.com/office/powerpoint/2010/main" val="29190537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1BC736FB-ECB3-6947-8A3E-2AC7672BA480}"/>
              </a:ext>
            </a:extLst>
          </p:cNvPr>
          <p:cNvGraphicFramePr>
            <a:graphicFrameLocks noGrp="1"/>
          </p:cNvGraphicFramePr>
          <p:nvPr>
            <p:extLst>
              <p:ext uri="{D42A27DB-BD31-4B8C-83A1-F6EECF244321}">
                <p14:modId xmlns:p14="http://schemas.microsoft.com/office/powerpoint/2010/main" val="3786466325"/>
              </p:ext>
            </p:extLst>
          </p:nvPr>
        </p:nvGraphicFramePr>
        <p:xfrm>
          <a:off x="787790" y="1050352"/>
          <a:ext cx="10227213" cy="2468352"/>
        </p:xfrm>
        <a:graphic>
          <a:graphicData uri="http://schemas.openxmlformats.org/drawingml/2006/table">
            <a:tbl>
              <a:tblPr firstRow="1" firstCol="1" bandRow="1">
                <a:tableStyleId>{5C22544A-7EE6-4342-B048-85BDC9FD1C3A}</a:tableStyleId>
              </a:tblPr>
              <a:tblGrid>
                <a:gridCol w="10227213">
                  <a:extLst>
                    <a:ext uri="{9D8B030D-6E8A-4147-A177-3AD203B41FA5}">
                      <a16:colId xmlns:a16="http://schemas.microsoft.com/office/drawing/2014/main" val="2161760999"/>
                    </a:ext>
                  </a:extLst>
                </a:gridCol>
              </a:tblGrid>
              <a:tr h="2468352">
                <a:tc>
                  <a:txBody>
                    <a:bodyPr/>
                    <a:lstStyle/>
                    <a:p>
                      <a:pPr marL="0" marR="0" algn="ctr">
                        <a:spcBef>
                          <a:spcPts val="0"/>
                        </a:spcBef>
                        <a:spcAft>
                          <a:spcPts val="0"/>
                        </a:spcAft>
                      </a:pPr>
                      <a:r>
                        <a:rPr lang="en-US" sz="1600" b="1" dirty="0">
                          <a:solidFill>
                            <a:schemeClr val="tx1"/>
                          </a:solidFill>
                          <a:effectLst/>
                          <a:latin typeface="Century Gothic" panose="020B0502020202020204" pitchFamily="34" charset="0"/>
                        </a:rPr>
                        <a:t>DISCLAIMER</a:t>
                      </a:r>
                      <a:endParaRPr lang="en-US" sz="1200" b="1" dirty="0">
                        <a:solidFill>
                          <a:schemeClr val="tx1"/>
                        </a:solidFill>
                        <a:effectLst/>
                        <a:latin typeface="Century Gothic" panose="020B0502020202020204" pitchFamily="34" charset="0"/>
                      </a:endParaRPr>
                    </a:p>
                    <a:p>
                      <a:pPr marL="0" marR="0">
                        <a:spcBef>
                          <a:spcPts val="0"/>
                        </a:spcBef>
                        <a:spcAft>
                          <a:spcPts val="0"/>
                        </a:spcAft>
                      </a:pPr>
                      <a:r>
                        <a:rPr lang="en-US" sz="1200" b="0" dirty="0">
                          <a:solidFill>
                            <a:schemeClr val="tx1"/>
                          </a:solidFill>
                          <a:effectLst/>
                          <a:latin typeface="Century Gothic" panose="020B0502020202020204" pitchFamily="34" charset="0"/>
                        </a:rPr>
                        <a:t> </a:t>
                      </a:r>
                    </a:p>
                    <a:p>
                      <a:pPr marL="0" marR="0">
                        <a:spcBef>
                          <a:spcPts val="0"/>
                        </a:spcBef>
                        <a:spcAft>
                          <a:spcPts val="0"/>
                        </a:spcAft>
                      </a:pPr>
                      <a:r>
                        <a:rPr lang="en-US" sz="1400" b="0" dirty="0">
                          <a:solidFill>
                            <a:schemeClr val="tx1"/>
                          </a:solidFill>
                          <a:effectLst/>
                          <a:latin typeface="Century Gothic" panose="020B0502020202020204" pitchFamily="34" charset="0"/>
                        </a:rPr>
                        <a:t>Any articles, templates, or information provided by Smartsheet on the website are for reference only. While we strive to keep the information up to date and correct, we make no representations or warranties of any kind, express or implied, about the completeness, accuracy, reliability, suitability, or availability with respect to the website or the information, articles, templates, or related graphics contained on the website. Any reliance you place on such information is therefore strictly at your own risk.</a:t>
                      </a:r>
                      <a:endParaRPr lang="en-US" sz="1400" b="0" dirty="0">
                        <a:solidFill>
                          <a:schemeClr val="tx1"/>
                        </a:solidFill>
                        <a:effectLst/>
                        <a:latin typeface="Century Gothic" panose="020B0502020202020204" pitchFamily="34" charset="0"/>
                        <a:ea typeface="Calibri" panose="020F0502020204030204" pitchFamily="34" charset="0"/>
                        <a:cs typeface="Times New Roman" panose="02020603050405020304" pitchFamily="18" charset="0"/>
                      </a:endParaRPr>
                    </a:p>
                  </a:txBody>
                  <a:tcPr marL="228600" marR="73025" marT="0" marB="0" anchor="ctr">
                    <a:lnL w="76200" cap="flat" cmpd="sng" algn="ctr">
                      <a:solidFill>
                        <a:schemeClr val="bg1">
                          <a:lumMod val="50000"/>
                        </a:schemeClr>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624880165"/>
                  </a:ext>
                </a:extLst>
              </a:tr>
            </a:tbl>
          </a:graphicData>
        </a:graphic>
      </p:graphicFrame>
    </p:spTree>
    <p:extLst>
      <p:ext uri="{BB962C8B-B14F-4D97-AF65-F5344CB8AC3E}">
        <p14:creationId xmlns:p14="http://schemas.microsoft.com/office/powerpoint/2010/main" val="2929323684"/>
      </p:ext>
    </p:extLst>
  </p:cSld>
  <p:clrMapOvr>
    <a:masterClrMapping/>
  </p:clrMapOvr>
</p:sld>
</file>

<file path=ppt/theme/theme1.xml><?xml version="1.0" encoding="utf-8"?>
<a:theme xmlns:a="http://schemas.openxmlformats.org/drawingml/2006/main" name="Тема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owerPoint-Gantt-Chart-with-Dependencies_PowerPoint" id="{66D5AC15-DC8F-1B4B-919D-6A46CB5EAC23}" vid="{6D174A49-E34E-2C40-9083-D339CF5F8A0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PowerPoint-Gantt-Chart-with-Dependencies_PowerPoint</Template>
  <TotalTime>1</TotalTime>
  <Words>289</Words>
  <Application>Microsoft Office PowerPoint</Application>
  <PresentationFormat>Widescreen</PresentationFormat>
  <Paragraphs>124</Paragraphs>
  <Slides>4</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4</vt:i4>
      </vt:variant>
    </vt:vector>
  </HeadingPairs>
  <TitlesOfParts>
    <vt:vector size="9" baseType="lpstr">
      <vt:lpstr>Arial</vt:lpstr>
      <vt:lpstr>Calibri</vt:lpstr>
      <vt:lpstr>Calibri Light</vt:lpstr>
      <vt:lpstr>Century Gothic</vt:lpstr>
      <vt:lpstr>Тема Office</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Alexandra Ragazhinskaya</dc:creator>
  <cp:lastModifiedBy>Alexandra Ragazhinskaya</cp:lastModifiedBy>
  <cp:revision>1</cp:revision>
  <cp:lastPrinted>2020-08-31T22:23:58Z</cp:lastPrinted>
  <dcterms:created xsi:type="dcterms:W3CDTF">2020-09-16T17:09:31Z</dcterms:created>
  <dcterms:modified xsi:type="dcterms:W3CDTF">2020-09-16T17:10:36Z</dcterms:modified>
</cp:coreProperties>
</file>