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21" r:id="rId1"/>
  </p:sldMasterIdLst>
  <p:notesMasterIdLst>
    <p:notesMasterId r:id="rId4"/>
  </p:notesMasterIdLst>
  <p:sldIdLst>
    <p:sldId id="353" r:id="rId2"/>
    <p:sldId id="295" r:id="rId3"/>
  </p:sldIdLst>
  <p:sldSz cx="2437765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ADB7"/>
    <a:srgbClr val="A0CE55"/>
    <a:srgbClr val="DDB84F"/>
    <a:srgbClr val="B75B27"/>
    <a:srgbClr val="1AE8DA"/>
    <a:srgbClr val="FFC737"/>
    <a:srgbClr val="000000"/>
    <a:srgbClr val="001334"/>
    <a:srgbClr val="000820"/>
    <a:srgbClr val="000C2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05" autoAdjust="0"/>
    <p:restoredTop sz="96327" autoAdjust="0"/>
  </p:normalViewPr>
  <p:slideViewPr>
    <p:cSldViewPr snapToGrid="0" snapToObjects="1">
      <p:cViewPr>
        <p:scale>
          <a:sx n="80" d="100"/>
          <a:sy n="80" d="100"/>
        </p:scale>
        <p:origin x="124" y="204"/>
      </p:cViewPr>
      <p:guideLst/>
    </p:cSldViewPr>
  </p:slideViewPr>
  <p:notesTextViewPr>
    <p:cViewPr>
      <p:scale>
        <a:sx n="100" d="100"/>
        <a:sy n="100" d="100"/>
      </p:scale>
      <p:origin x="0" y="0"/>
    </p:cViewPr>
  </p:notesTextViewPr>
  <p:sorterViewPr>
    <p:cViewPr>
      <p:scale>
        <a:sx n="58" d="100"/>
        <a:sy n="58"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Open Sans Light"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Open Sans Light" charset="0"/>
              </a:defRPr>
            </a:lvl1pPr>
          </a:lstStyle>
          <a:p>
            <a:fld id="{EFC10EE1-B198-C942-8235-326C972CBB30}" type="datetimeFigureOut">
              <a:rPr lang="en-US" smtClean="0"/>
              <a:pPr/>
              <a:t>10/23/2020</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Open Sans Light"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Open Sans Light" charset="0"/>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Open Sans Light" charset="0"/>
        <a:ea typeface="+mn-ea"/>
        <a:cs typeface="+mn-cs"/>
      </a:defRPr>
    </a:lvl1pPr>
    <a:lvl2pPr marL="914217" algn="l" defTabSz="914217" rtl="0" eaLnBrk="1" latinLnBrk="0" hangingPunct="1">
      <a:defRPr sz="2400" b="0" i="0" kern="1200">
        <a:solidFill>
          <a:schemeClr val="tx1"/>
        </a:solidFill>
        <a:latin typeface="Open Sans Light" charset="0"/>
        <a:ea typeface="+mn-ea"/>
        <a:cs typeface="+mn-cs"/>
      </a:defRPr>
    </a:lvl2pPr>
    <a:lvl3pPr marL="1828434" algn="l" defTabSz="914217" rtl="0" eaLnBrk="1" latinLnBrk="0" hangingPunct="1">
      <a:defRPr sz="2400" b="0" i="0" kern="1200">
        <a:solidFill>
          <a:schemeClr val="tx1"/>
        </a:solidFill>
        <a:latin typeface="Open Sans Light" charset="0"/>
        <a:ea typeface="+mn-ea"/>
        <a:cs typeface="+mn-cs"/>
      </a:defRPr>
    </a:lvl3pPr>
    <a:lvl4pPr marL="2742651" algn="l" defTabSz="914217" rtl="0" eaLnBrk="1" latinLnBrk="0" hangingPunct="1">
      <a:defRPr sz="2400" b="0" i="0" kern="1200">
        <a:solidFill>
          <a:schemeClr val="tx1"/>
        </a:solidFill>
        <a:latin typeface="Open Sans Light" charset="0"/>
        <a:ea typeface="+mn-ea"/>
        <a:cs typeface="+mn-cs"/>
      </a:defRPr>
    </a:lvl4pPr>
    <a:lvl5pPr marL="3656868" algn="l" defTabSz="914217" rtl="0" eaLnBrk="1" latinLnBrk="0" hangingPunct="1">
      <a:defRPr sz="2400" b="0" i="0" kern="1200">
        <a:solidFill>
          <a:schemeClr val="tx1"/>
        </a:solidFill>
        <a:latin typeface="Open Sans Light" charset="0"/>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679698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109548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199567" y="4773488"/>
            <a:ext cx="17978517" cy="3291840"/>
          </a:xfrm>
          <a:solidFill>
            <a:srgbClr val="FFFFFF"/>
          </a:solidFill>
          <a:ln w="38100">
            <a:solidFill>
              <a:srgbClr val="404040"/>
            </a:solidFill>
          </a:ln>
        </p:spPr>
        <p:txBody>
          <a:bodyPr lIns="274320" rIns="274320" anchor="ctr" anchorCtr="1">
            <a:normAutofit/>
          </a:bodyPr>
          <a:lstStyle>
            <a:lvl1pPr algn="ctr">
              <a:defRPr sz="7598">
                <a:solidFill>
                  <a:srgbClr val="262626"/>
                </a:solidFill>
              </a:defRPr>
            </a:lvl1pPr>
          </a:lstStyle>
          <a:p>
            <a:r>
              <a:rPr lang="ru-RU"/>
              <a:t>Образец заголовка</a:t>
            </a:r>
            <a:endParaRPr lang="en-US" dirty="0"/>
          </a:p>
        </p:txBody>
      </p:sp>
      <p:sp>
        <p:nvSpPr>
          <p:cNvPr id="3" name="Subtitle 2"/>
          <p:cNvSpPr>
            <a:spLocks noGrp="1"/>
          </p:cNvSpPr>
          <p:nvPr>
            <p:ph type="subTitle" idx="1"/>
          </p:nvPr>
        </p:nvSpPr>
        <p:spPr>
          <a:xfrm>
            <a:off x="5388985" y="8705088"/>
            <a:ext cx="13599681" cy="2479788"/>
          </a:xfrm>
          <a:noFill/>
        </p:spPr>
        <p:txBody>
          <a:bodyPr>
            <a:normAutofit/>
          </a:bodyPr>
          <a:lstStyle>
            <a:lvl1pPr marL="0" indent="0" algn="ctr">
              <a:buNone/>
              <a:defRPr sz="3999">
                <a:solidFill>
                  <a:schemeClr val="tx1">
                    <a:lumMod val="75000"/>
                    <a:lumOff val="25000"/>
                  </a:schemeClr>
                </a:solidFill>
              </a:defRPr>
            </a:lvl1pPr>
            <a:lvl2pPr marL="914171" indent="0" algn="ctr">
              <a:buNone/>
              <a:defRPr sz="3999"/>
            </a:lvl2pPr>
            <a:lvl3pPr marL="1828343" indent="0" algn="ctr">
              <a:buNone/>
              <a:defRPr sz="3599"/>
            </a:lvl3pPr>
            <a:lvl4pPr marL="2742514" indent="0" algn="ctr">
              <a:buNone/>
              <a:defRPr sz="3199"/>
            </a:lvl4pPr>
            <a:lvl5pPr marL="3656686" indent="0" algn="ctr">
              <a:buNone/>
              <a:defRPr sz="3199"/>
            </a:lvl5pPr>
            <a:lvl6pPr marL="4570857" indent="0" algn="ctr">
              <a:buNone/>
              <a:defRPr sz="3199"/>
            </a:lvl6pPr>
            <a:lvl7pPr marL="5485028" indent="0" algn="ctr">
              <a:buNone/>
              <a:defRPr sz="3199"/>
            </a:lvl7pPr>
            <a:lvl8pPr marL="6399200" indent="0" algn="ctr">
              <a:buNone/>
              <a:defRPr sz="3199"/>
            </a:lvl8pPr>
            <a:lvl9pPr marL="7313371" indent="0" algn="ctr">
              <a:buNone/>
              <a:defRPr sz="3199"/>
            </a:lvl9pPr>
          </a:lstStyle>
          <a:p>
            <a:r>
              <a:rPr lang="ru-RU"/>
              <a:t>Образец подзаголовка</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10/23/2020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28317492"/>
      </p:ext>
    </p:extLst>
  </p:cSld>
  <p:clrMapOvr>
    <a:overrideClrMapping bg1="dk1" tx1="lt1" bg2="dk2" tx2="lt2" accent1="accent1" accent2="accent2" accent3="accent3" accent4="accent4" accent5="accent5" accent6="accent6" hlink="hlink" folHlink="folHlink"/>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2106723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301717" y="1874520"/>
            <a:ext cx="2596540" cy="996696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4461111" y="1874520"/>
            <a:ext cx="12393750" cy="996696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52912508"/>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10/23/2020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7046405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99567" y="4773488"/>
            <a:ext cx="17978517" cy="3291840"/>
          </a:xfrm>
          <a:solidFill>
            <a:srgbClr val="FFFFFF"/>
          </a:solidFill>
          <a:ln w="38100">
            <a:solidFill>
              <a:srgbClr val="404040"/>
            </a:solidFill>
          </a:ln>
        </p:spPr>
        <p:txBody>
          <a:bodyPr lIns="274320" rIns="274320" anchor="ctr" anchorCtr="1">
            <a:normAutofit/>
          </a:bodyPr>
          <a:lstStyle>
            <a:lvl1pPr>
              <a:defRPr sz="7598">
                <a:solidFill>
                  <a:srgbClr val="262626"/>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388985" y="8704930"/>
            <a:ext cx="13599681" cy="2530164"/>
          </a:xfrm>
        </p:spPr>
        <p:txBody>
          <a:bodyPr anchor="t" anchorCtr="1">
            <a:normAutofit/>
          </a:bodyPr>
          <a:lstStyle>
            <a:lvl1pPr marL="0" indent="0">
              <a:buNone/>
              <a:defRPr sz="3999">
                <a:solidFill>
                  <a:schemeClr val="tx1"/>
                </a:solidFill>
              </a:defRPr>
            </a:lvl1pPr>
            <a:lvl2pPr marL="914171" indent="0">
              <a:buNone/>
              <a:defRPr sz="3999">
                <a:solidFill>
                  <a:schemeClr val="tx1">
                    <a:tint val="75000"/>
                  </a:schemeClr>
                </a:solidFill>
              </a:defRPr>
            </a:lvl2pPr>
            <a:lvl3pPr marL="1828343" indent="0">
              <a:buNone/>
              <a:defRPr sz="3599">
                <a:solidFill>
                  <a:schemeClr val="tx1">
                    <a:tint val="75000"/>
                  </a:schemeClr>
                </a:solidFill>
              </a:defRPr>
            </a:lvl3pPr>
            <a:lvl4pPr marL="2742514" indent="0">
              <a:buNone/>
              <a:defRPr sz="3199">
                <a:solidFill>
                  <a:schemeClr val="tx1">
                    <a:tint val="75000"/>
                  </a:schemeClr>
                </a:solidFill>
              </a:defRPr>
            </a:lvl4pPr>
            <a:lvl5pPr marL="3656686" indent="0">
              <a:buNone/>
              <a:defRPr sz="3199">
                <a:solidFill>
                  <a:schemeClr val="tx1">
                    <a:tint val="75000"/>
                  </a:schemeClr>
                </a:solidFill>
              </a:defRPr>
            </a:lvl5pPr>
            <a:lvl6pPr marL="4570857" indent="0">
              <a:buNone/>
              <a:defRPr sz="3199">
                <a:solidFill>
                  <a:schemeClr val="tx1">
                    <a:tint val="75000"/>
                  </a:schemeClr>
                </a:solidFill>
              </a:defRPr>
            </a:lvl6pPr>
            <a:lvl7pPr marL="5485028" indent="0">
              <a:buNone/>
              <a:defRPr sz="3199">
                <a:solidFill>
                  <a:schemeClr val="tx1">
                    <a:tint val="75000"/>
                  </a:schemeClr>
                </a:solidFill>
              </a:defRPr>
            </a:lvl7pPr>
            <a:lvl8pPr marL="6399200" indent="0">
              <a:buNone/>
              <a:defRPr sz="3199">
                <a:solidFill>
                  <a:schemeClr val="tx1">
                    <a:tint val="75000"/>
                  </a:schemeClr>
                </a:solidFill>
              </a:defRPr>
            </a:lvl8pPr>
            <a:lvl9pPr marL="7313371" indent="0">
              <a:buNone/>
              <a:defRPr sz="3199">
                <a:solidFill>
                  <a:schemeClr val="tx1">
                    <a:tint val="75000"/>
                  </a:schemeClr>
                </a:solidFill>
              </a:defRPr>
            </a:lvl9pPr>
          </a:lstStyle>
          <a:p>
            <a:pPr lvl="0"/>
            <a:r>
              <a:rPr lang="ru-RU"/>
              <a:t>Образец текста</a:t>
            </a:r>
          </a:p>
        </p:txBody>
      </p:sp>
      <p:sp>
        <p:nvSpPr>
          <p:cNvPr id="7" name="Date Placeholder 6"/>
          <p:cNvSpPr>
            <a:spLocks noGrp="1"/>
          </p:cNvSpPr>
          <p:nvPr>
            <p:ph type="dt" sz="half" idx="10"/>
          </p:nvPr>
        </p:nvSpPr>
        <p:spPr/>
        <p:txBody>
          <a:bodyPr/>
          <a:lstStyle/>
          <a:p>
            <a:fld id="{48A87A34-81AB-432B-8DAE-1953F412C126}" type="datetimeFigureOut">
              <a:rPr lang="en-US" smtClean="0"/>
              <a:t>10/23/2020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02380062"/>
      </p:ext>
    </p:extLst>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163001" y="5276088"/>
            <a:ext cx="8541317" cy="620396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12673330" y="5276088"/>
            <a:ext cx="8538270" cy="620396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7"/>
          <p:cNvSpPr>
            <a:spLocks noGrp="1"/>
          </p:cNvSpPr>
          <p:nvPr>
            <p:ph type="dt" sz="half" idx="10"/>
          </p:nvPr>
        </p:nvSpPr>
        <p:spPr/>
        <p:txBody>
          <a:bodyPr/>
          <a:lstStyle/>
          <a:p>
            <a:fld id="{48A87A34-81AB-432B-8DAE-1953F412C126}" type="datetimeFigureOut">
              <a:rPr lang="en-US" smtClean="0"/>
              <a:pPr/>
              <a:t>10/23/2020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05562984"/>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166047" y="4626867"/>
            <a:ext cx="8538272" cy="1408174"/>
          </a:xfrm>
        </p:spPr>
        <p:txBody>
          <a:bodyPr anchor="b" anchorCtr="1">
            <a:normAutofit/>
          </a:bodyPr>
          <a:lstStyle>
            <a:lvl1pPr marL="0" indent="0" algn="ctr">
              <a:buNone/>
              <a:defRPr sz="3799" b="0" cap="all" spc="200" baseline="0">
                <a:solidFill>
                  <a:schemeClr val="accent2"/>
                </a:solidFill>
              </a:defRPr>
            </a:lvl1pPr>
            <a:lvl2pPr marL="914171" indent="0">
              <a:buNone/>
              <a:defRPr sz="37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ru-RU"/>
              <a:t>Образец текста</a:t>
            </a:r>
          </a:p>
        </p:txBody>
      </p:sp>
      <p:sp>
        <p:nvSpPr>
          <p:cNvPr id="4" name="Content Placeholder 3"/>
          <p:cNvSpPr>
            <a:spLocks noGrp="1"/>
          </p:cNvSpPr>
          <p:nvPr>
            <p:ph sz="half" idx="2"/>
          </p:nvPr>
        </p:nvSpPr>
        <p:spPr>
          <a:xfrm>
            <a:off x="3166047" y="6286500"/>
            <a:ext cx="8538272" cy="519355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6" name="Content Placeholder 5"/>
          <p:cNvSpPr>
            <a:spLocks noGrp="1"/>
          </p:cNvSpPr>
          <p:nvPr>
            <p:ph sz="quarter" idx="4"/>
          </p:nvPr>
        </p:nvSpPr>
        <p:spPr>
          <a:xfrm>
            <a:off x="12673331" y="6286500"/>
            <a:ext cx="8504753" cy="5193552"/>
          </a:xfrm>
        </p:spPr>
        <p:txBody>
          <a:bodyPr/>
          <a:lstStyle>
            <a:lvl5pP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1" name="Text Placeholder 4"/>
          <p:cNvSpPr>
            <a:spLocks noGrp="1"/>
          </p:cNvSpPr>
          <p:nvPr>
            <p:ph type="body" sz="quarter" idx="13"/>
          </p:nvPr>
        </p:nvSpPr>
        <p:spPr>
          <a:xfrm>
            <a:off x="12673331" y="4626867"/>
            <a:ext cx="8538272" cy="1408174"/>
          </a:xfrm>
        </p:spPr>
        <p:txBody>
          <a:bodyPr anchor="b" anchorCtr="1">
            <a:normAutofit/>
          </a:bodyPr>
          <a:lstStyle>
            <a:lvl1pPr marL="0" indent="0" algn="ctr">
              <a:buNone/>
              <a:defRPr sz="3799" b="0" cap="all" spc="200" baseline="0">
                <a:solidFill>
                  <a:schemeClr val="accent2"/>
                </a:solidFill>
              </a:defRPr>
            </a:lvl1pPr>
            <a:lvl2pPr marL="914171" indent="0">
              <a:buNone/>
              <a:defRPr sz="37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ru-RU"/>
              <a:t>Образец текста</a:t>
            </a:r>
          </a:p>
        </p:txBody>
      </p:sp>
      <p:sp>
        <p:nvSpPr>
          <p:cNvPr id="7" name="Date Placeholder 6"/>
          <p:cNvSpPr>
            <a:spLocks noGrp="1"/>
          </p:cNvSpPr>
          <p:nvPr>
            <p:ph type="dt" sz="half" idx="10"/>
          </p:nvPr>
        </p:nvSpPr>
        <p:spPr/>
        <p:txBody>
          <a:bodyPr/>
          <a:lstStyle/>
          <a:p>
            <a:fld id="{48A87A34-81AB-432B-8DAE-1953F412C126}" type="datetimeFigureOut">
              <a:rPr lang="en-US" smtClean="0"/>
              <a:pPr/>
              <a:t>10/23/2020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1410607973"/>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10/23/2020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1096845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10/23/2020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15640943"/>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6" name="Rectangle 25"/>
          <p:cNvSpPr/>
          <p:nvPr/>
        </p:nvSpPr>
        <p:spPr>
          <a:xfrm>
            <a:off x="0" y="0"/>
            <a:ext cx="12188825" cy="137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08925" y="4487657"/>
            <a:ext cx="8970975" cy="2282994"/>
          </a:xfrm>
          <a:solidFill>
            <a:srgbClr val="FFFFFF"/>
          </a:solidFill>
          <a:ln>
            <a:solidFill>
              <a:srgbClr val="404040"/>
            </a:solidFill>
          </a:ln>
        </p:spPr>
        <p:txBody>
          <a:bodyPr anchor="ctr" anchorCtr="1">
            <a:normAutofit/>
          </a:bodyPr>
          <a:lstStyle>
            <a:lvl1pPr>
              <a:defRPr sz="4399">
                <a:solidFill>
                  <a:srgbClr val="262626"/>
                </a:solidFill>
              </a:defRPr>
            </a:lvl1pPr>
          </a:lstStyle>
          <a:p>
            <a:r>
              <a:rPr lang="ru-RU"/>
              <a:t>Образец заголовка</a:t>
            </a:r>
            <a:endParaRPr lang="en-US" dirty="0"/>
          </a:p>
        </p:txBody>
      </p:sp>
      <p:sp>
        <p:nvSpPr>
          <p:cNvPr id="3" name="Content Placeholder 2"/>
          <p:cNvSpPr>
            <a:spLocks noGrp="1"/>
          </p:cNvSpPr>
          <p:nvPr>
            <p:ph idx="1"/>
          </p:nvPr>
        </p:nvSpPr>
        <p:spPr>
          <a:xfrm>
            <a:off x="13468652" y="1609344"/>
            <a:ext cx="9629172" cy="10497312"/>
          </a:xfrm>
        </p:spPr>
        <p:txBody>
          <a:bodyPr>
            <a:normAutofit/>
          </a:bodyPr>
          <a:lstStyle>
            <a:lvl1pPr>
              <a:defRPr sz="3799">
                <a:solidFill>
                  <a:schemeClr val="tx1"/>
                </a:solidFill>
              </a:defRPr>
            </a:lvl1pPr>
            <a:lvl2pPr>
              <a:defRPr sz="3199">
                <a:solidFill>
                  <a:schemeClr val="tx1"/>
                </a:solidFill>
              </a:defRPr>
            </a:lvl2pPr>
            <a:lvl3pPr>
              <a:defRPr sz="3199">
                <a:solidFill>
                  <a:schemeClr val="tx1"/>
                </a:solidFill>
              </a:defRPr>
            </a:lvl3pPr>
            <a:lvl4pPr>
              <a:defRPr sz="3199">
                <a:solidFill>
                  <a:schemeClr val="tx1"/>
                </a:solidFill>
              </a:defRPr>
            </a:lvl4pPr>
            <a:lvl5pPr>
              <a:defRPr sz="3199">
                <a:solidFill>
                  <a:schemeClr val="tx1"/>
                </a:solidFill>
              </a:defRPr>
            </a:lvl5pPr>
            <a:lvl6pPr>
              <a:defRPr sz="3199"/>
            </a:lvl6pPr>
            <a:lvl7pPr>
              <a:defRPr sz="3199"/>
            </a:lvl7pPr>
            <a:lvl8pPr>
              <a:defRPr sz="3199"/>
            </a:lvl8pPr>
            <a:lvl9pPr>
              <a:defRPr sz="3199"/>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230555" y="7099836"/>
            <a:ext cx="7587544" cy="4388072"/>
          </a:xfrm>
        </p:spPr>
        <p:txBody>
          <a:bodyPr anchor="t" anchorCtr="1">
            <a:normAutofit/>
          </a:bodyPr>
          <a:lstStyle>
            <a:lvl1pPr marL="0" indent="0" algn="ctr">
              <a:buNone/>
              <a:defRPr sz="2999">
                <a:solidFill>
                  <a:srgbClr val="FFFFFF"/>
                </a:solidFill>
              </a:defRPr>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smtClean="0"/>
              <a:pPr/>
              <a:t>10/23/2020</a:t>
            </a:fld>
            <a:endParaRPr lang="en-US" dirty="0"/>
          </a:p>
        </p:txBody>
      </p:sp>
      <p:sp>
        <p:nvSpPr>
          <p:cNvPr id="6" name="Footer Placeholder 5"/>
          <p:cNvSpPr>
            <a:spLocks noGrp="1"/>
          </p:cNvSpPr>
          <p:nvPr>
            <p:ph type="ftr" sz="quarter" idx="11"/>
          </p:nvPr>
        </p:nvSpPr>
        <p:spPr>
          <a:xfrm>
            <a:off x="1608926" y="12472416"/>
            <a:ext cx="10332315" cy="640080"/>
          </a:xfrm>
        </p:spPr>
        <p:txBody>
          <a:bodyPr/>
          <a:lstStyle>
            <a:lvl1pPr>
              <a:defRPr>
                <a:solidFill>
                  <a:srgbClr val="FFFFFF">
                    <a:alpha val="69804"/>
                  </a:srgbClr>
                </a:solidFill>
              </a:defRPr>
            </a:lvl1p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98799326"/>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8" name="Rectangle 17"/>
          <p:cNvSpPr/>
          <p:nvPr/>
        </p:nvSpPr>
        <p:spPr>
          <a:xfrm>
            <a:off x="1" y="0"/>
            <a:ext cx="12188823" cy="137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16625" y="4487656"/>
            <a:ext cx="8987655" cy="2269280"/>
          </a:xfrm>
          <a:solidFill>
            <a:srgbClr val="FFFFFF"/>
          </a:solidFill>
          <a:ln>
            <a:solidFill>
              <a:srgbClr val="404040"/>
            </a:solidFill>
          </a:ln>
        </p:spPr>
        <p:txBody>
          <a:bodyPr anchor="ctr" anchorCtr="1">
            <a:noAutofit/>
          </a:bodyPr>
          <a:lstStyle>
            <a:lvl1pPr>
              <a:defRPr sz="4399">
                <a:solidFill>
                  <a:srgbClr val="262626"/>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2188824" y="0"/>
            <a:ext cx="12201016" cy="13716000"/>
          </a:xfrm>
          <a:solidFill>
            <a:schemeClr val="bg1">
              <a:lumMod val="75000"/>
            </a:schemeClr>
          </a:solidFill>
        </p:spPr>
        <p:txBody>
          <a:bodyPr anchor="t"/>
          <a:lstStyle>
            <a:lvl1pPr marL="0" indent="0">
              <a:buNone/>
              <a:defRPr sz="6398">
                <a:solidFill>
                  <a:schemeClr val="tx1"/>
                </a:solidFill>
              </a:defRPr>
            </a:lvl1pPr>
            <a:lvl2pPr marL="914171" indent="0">
              <a:buNone/>
              <a:defRPr sz="5599"/>
            </a:lvl2pPr>
            <a:lvl3pPr marL="1828343" indent="0">
              <a:buNone/>
              <a:defRPr sz="4799"/>
            </a:lvl3pPr>
            <a:lvl4pPr marL="2742514" indent="0">
              <a:buNone/>
              <a:defRPr sz="3999"/>
            </a:lvl4pPr>
            <a:lvl5pPr marL="3656686" indent="0">
              <a:buNone/>
              <a:defRPr sz="3999"/>
            </a:lvl5pPr>
            <a:lvl6pPr marL="4570857" indent="0">
              <a:buNone/>
              <a:defRPr sz="3999"/>
            </a:lvl6pPr>
            <a:lvl7pPr marL="5485028" indent="0">
              <a:buNone/>
              <a:defRPr sz="3999"/>
            </a:lvl7pPr>
            <a:lvl8pPr marL="6399200" indent="0">
              <a:buNone/>
              <a:defRPr sz="3999"/>
            </a:lvl8pPr>
            <a:lvl9pPr marL="7313371" indent="0">
              <a:buNone/>
              <a:defRPr sz="3999"/>
            </a:lvl9pPr>
          </a:lstStyle>
          <a:p>
            <a:r>
              <a:rPr lang="ru-RU"/>
              <a:t>Вставка рисунка</a:t>
            </a:r>
            <a:endParaRPr lang="en-US" dirty="0"/>
          </a:p>
        </p:txBody>
      </p:sp>
      <p:sp>
        <p:nvSpPr>
          <p:cNvPr id="4" name="Text Placeholder 3"/>
          <p:cNvSpPr>
            <a:spLocks noGrp="1"/>
          </p:cNvSpPr>
          <p:nvPr>
            <p:ph type="body" sz="half" idx="2"/>
          </p:nvPr>
        </p:nvSpPr>
        <p:spPr>
          <a:xfrm>
            <a:off x="2230555" y="7099837"/>
            <a:ext cx="7587544" cy="4388074"/>
          </a:xfrm>
        </p:spPr>
        <p:txBody>
          <a:bodyPr anchor="t" anchorCtr="1">
            <a:normAutofit/>
          </a:bodyPr>
          <a:lstStyle>
            <a:lvl1pPr marL="0" indent="0" algn="ctr">
              <a:buNone/>
              <a:defRPr sz="2999">
                <a:solidFill>
                  <a:srgbClr val="FFFFFF"/>
                </a:solidFill>
              </a:defRPr>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48A87A34-81AB-432B-8DAE-1953F412C126}" type="datetimeFigureOut">
              <a:rPr lang="en-US" smtClean="0"/>
              <a:t>10/23/2020</a:t>
            </a:fld>
            <a:endParaRPr lang="en-US" dirty="0"/>
          </a:p>
        </p:txBody>
      </p:sp>
      <p:sp>
        <p:nvSpPr>
          <p:cNvPr id="6" name="Footer Placeholder 5"/>
          <p:cNvSpPr>
            <a:spLocks noGrp="1"/>
          </p:cNvSpPr>
          <p:nvPr>
            <p:ph type="ftr" sz="quarter" idx="11"/>
          </p:nvPr>
        </p:nvSpPr>
        <p:spPr>
          <a:xfrm>
            <a:off x="1616626" y="12472416"/>
            <a:ext cx="10204800" cy="640080"/>
          </a:xfrm>
        </p:spPr>
        <p:txBody>
          <a:bodyPr/>
          <a:lstStyle>
            <a:lvl1pPr>
              <a:defRPr>
                <a:solidFill>
                  <a:srgbClr val="FFFFFF">
                    <a:alpha val="70000"/>
                  </a:srgbClr>
                </a:solidFill>
              </a:defRPr>
            </a:lvl1p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24143227"/>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461110" y="1929384"/>
            <a:ext cx="15455430" cy="237744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4461110" y="5276089"/>
            <a:ext cx="15455430" cy="620396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5638784" y="12477632"/>
            <a:ext cx="5506058" cy="647936"/>
          </a:xfrm>
          <a:prstGeom prst="rect">
            <a:avLst/>
          </a:prstGeom>
        </p:spPr>
        <p:txBody>
          <a:bodyPr vert="horz" lIns="91440" tIns="45720" rIns="91440" bIns="45720" rtlCol="0" anchor="ctr"/>
          <a:lstStyle>
            <a:lvl1pPr algn="r">
              <a:defRPr sz="2099">
                <a:solidFill>
                  <a:schemeClr val="tx1">
                    <a:alpha val="70000"/>
                  </a:schemeClr>
                </a:solidFill>
              </a:defRPr>
            </a:lvl1pPr>
          </a:lstStyle>
          <a:p>
            <a:fld id="{48A87A34-81AB-432B-8DAE-1953F412C126}" type="datetimeFigureOut">
              <a:rPr lang="en-US" smtClean="0"/>
              <a:pPr/>
              <a:t>10/23/2020</a:t>
            </a:fld>
            <a:endParaRPr lang="en-US" dirty="0"/>
          </a:p>
        </p:txBody>
      </p:sp>
      <p:sp>
        <p:nvSpPr>
          <p:cNvPr id="5" name="Footer Placeholder 4"/>
          <p:cNvSpPr>
            <a:spLocks noGrp="1"/>
          </p:cNvSpPr>
          <p:nvPr>
            <p:ph type="ftr" sz="quarter" idx="3"/>
          </p:nvPr>
        </p:nvSpPr>
        <p:spPr>
          <a:xfrm>
            <a:off x="3199568" y="12472416"/>
            <a:ext cx="11799304" cy="640080"/>
          </a:xfrm>
          <a:prstGeom prst="rect">
            <a:avLst/>
          </a:prstGeom>
        </p:spPr>
        <p:txBody>
          <a:bodyPr vert="horz" lIns="91440" tIns="45720" rIns="91440" bIns="45720" rtlCol="0" anchor="ctr"/>
          <a:lstStyle>
            <a:lvl1pPr algn="l">
              <a:defRPr sz="2099">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21512240" y="12435840"/>
            <a:ext cx="731330" cy="731520"/>
          </a:xfrm>
          <a:prstGeom prst="ellipse">
            <a:avLst/>
          </a:prstGeom>
          <a:solidFill>
            <a:srgbClr val="1D1D1D">
              <a:alpha val="70000"/>
            </a:srgbClr>
          </a:solidFill>
        </p:spPr>
        <p:txBody>
          <a:bodyPr vert="horz" lIns="18288" tIns="45720" rIns="18288" bIns="45720" rtlCol="0" anchor="ctr">
            <a:noAutofit/>
          </a:bodyPr>
          <a:lstStyle>
            <a:lvl1pPr algn="ctr">
              <a:defRPr sz="2199" spc="0" baseline="0">
                <a:solidFill>
                  <a:srgbClr val="FF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07848458"/>
      </p:ext>
    </p:extLst>
  </p:cSld>
  <p:clrMap bg1="lt1" tx1="dk1" bg2="lt2" tx2="dk2" accent1="accent1" accent2="accent2" accent3="accent3" accent4="accent4" accent5="accent5" accent6="accent6" hlink="hlink" folHlink="folHlink"/>
  <p:sldLayoutIdLst>
    <p:sldLayoutId id="2147484422" r:id="rId1"/>
    <p:sldLayoutId id="2147484423" r:id="rId2"/>
    <p:sldLayoutId id="2147484424" r:id="rId3"/>
    <p:sldLayoutId id="2147484425" r:id="rId4"/>
    <p:sldLayoutId id="2147484426" r:id="rId5"/>
    <p:sldLayoutId id="2147484427" r:id="rId6"/>
    <p:sldLayoutId id="2147484428" r:id="rId7"/>
    <p:sldLayoutId id="2147484429" r:id="rId8"/>
    <p:sldLayoutId id="2147484430" r:id="rId9"/>
    <p:sldLayoutId id="2147484431" r:id="rId10"/>
    <p:sldLayoutId id="2147484432" r:id="rId11"/>
  </p:sldLayoutIdLst>
  <p:hf hdr="0" ftr="0" dt="0"/>
  <p:txStyles>
    <p:titleStyle>
      <a:lvl1pPr algn="ctr" defTabSz="1828343" rtl="0" eaLnBrk="1" latinLnBrk="0" hangingPunct="1">
        <a:lnSpc>
          <a:spcPct val="90000"/>
        </a:lnSpc>
        <a:spcBef>
          <a:spcPct val="0"/>
        </a:spcBef>
        <a:buNone/>
        <a:defRPr sz="5599" kern="1200" cap="all" spc="400" baseline="0">
          <a:solidFill>
            <a:schemeClr val="tx1">
              <a:lumMod val="85000"/>
              <a:lumOff val="15000"/>
            </a:schemeClr>
          </a:solidFill>
          <a:latin typeface="+mj-lt"/>
          <a:ea typeface="+mj-ea"/>
          <a:cs typeface="+mj-cs"/>
        </a:defRPr>
      </a:lvl1pPr>
    </p:titleStyle>
    <p:bodyStyle>
      <a:lvl1pPr marL="457086" indent="-457086" algn="l" defTabSz="1828343" rtl="0" eaLnBrk="1" latinLnBrk="0" hangingPunct="1">
        <a:lnSpc>
          <a:spcPct val="100000"/>
        </a:lnSpc>
        <a:spcBef>
          <a:spcPts val="2000"/>
        </a:spcBef>
        <a:buClr>
          <a:schemeClr val="accent2"/>
        </a:buClr>
        <a:buFont typeface="Arial" panose="020B0604020202020204" pitchFamily="34" charset="0"/>
        <a:buChar char="•"/>
        <a:defRPr sz="3599" kern="1200">
          <a:solidFill>
            <a:schemeClr val="tx1">
              <a:lumMod val="85000"/>
              <a:lumOff val="15000"/>
            </a:schemeClr>
          </a:solidFill>
          <a:latin typeface="+mn-lt"/>
          <a:ea typeface="+mn-ea"/>
          <a:cs typeface="+mn-cs"/>
        </a:defRPr>
      </a:lvl1pPr>
      <a:lvl2pPr marL="914171"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2pPr>
      <a:lvl3pPr marL="1371257"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3pPr>
      <a:lvl4pPr marL="1828343"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4pPr>
      <a:lvl5pPr marL="2285429"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5pPr>
      <a:lvl6pPr marL="2625070"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solidFill>
          <a:latin typeface="+mn-lt"/>
          <a:ea typeface="+mn-ea"/>
          <a:cs typeface="+mn-cs"/>
        </a:defRPr>
      </a:lvl6pPr>
      <a:lvl7pPr marL="2967884"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solidFill>
          <a:latin typeface="+mn-lt"/>
          <a:ea typeface="+mn-ea"/>
          <a:cs typeface="+mn-cs"/>
        </a:defRPr>
      </a:lvl7pPr>
      <a:lvl8pPr marL="3313871"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baseline="0">
          <a:solidFill>
            <a:schemeClr val="tx1"/>
          </a:solidFill>
          <a:latin typeface="+mn-lt"/>
          <a:ea typeface="+mn-ea"/>
          <a:cs typeface="+mn-cs"/>
        </a:defRPr>
      </a:lvl8pPr>
      <a:lvl9pPr marL="3764609"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baseline="0">
          <a:solidFill>
            <a:schemeClr val="tx1"/>
          </a:solidFill>
          <a:latin typeface="+mn-lt"/>
          <a:ea typeface="+mn-ea"/>
          <a:cs typeface="+mn-cs"/>
        </a:defRPr>
      </a:lvl9pPr>
    </p:bodyStyle>
    <p:otherStyle>
      <a:defPPr>
        <a:defRPr lang="en-US"/>
      </a:defPPr>
      <a:lvl1pPr marL="0" algn="l" defTabSz="1828343" rtl="0" eaLnBrk="1" latinLnBrk="0" hangingPunct="1">
        <a:defRPr sz="3599" kern="1200">
          <a:solidFill>
            <a:schemeClr val="tx1"/>
          </a:solidFill>
          <a:latin typeface="+mn-lt"/>
          <a:ea typeface="+mn-ea"/>
          <a:cs typeface="+mn-cs"/>
        </a:defRPr>
      </a:lvl1pPr>
      <a:lvl2pPr marL="914171" algn="l" defTabSz="1828343" rtl="0" eaLnBrk="1" latinLnBrk="0" hangingPunct="1">
        <a:defRPr sz="3599" kern="1200">
          <a:solidFill>
            <a:schemeClr val="tx1"/>
          </a:solidFill>
          <a:latin typeface="+mn-lt"/>
          <a:ea typeface="+mn-ea"/>
          <a:cs typeface="+mn-cs"/>
        </a:defRPr>
      </a:lvl2pPr>
      <a:lvl3pPr marL="1828343" algn="l" defTabSz="1828343" rtl="0" eaLnBrk="1" latinLnBrk="0" hangingPunct="1">
        <a:defRPr sz="3599" kern="1200">
          <a:solidFill>
            <a:schemeClr val="tx1"/>
          </a:solidFill>
          <a:latin typeface="+mn-lt"/>
          <a:ea typeface="+mn-ea"/>
          <a:cs typeface="+mn-cs"/>
        </a:defRPr>
      </a:lvl3pPr>
      <a:lvl4pPr marL="2742514" algn="l" defTabSz="1828343" rtl="0" eaLnBrk="1" latinLnBrk="0" hangingPunct="1">
        <a:defRPr sz="3599" kern="1200">
          <a:solidFill>
            <a:schemeClr val="tx1"/>
          </a:solidFill>
          <a:latin typeface="+mn-lt"/>
          <a:ea typeface="+mn-ea"/>
          <a:cs typeface="+mn-cs"/>
        </a:defRPr>
      </a:lvl4pPr>
      <a:lvl5pPr marL="3656686" algn="l" defTabSz="1828343" rtl="0" eaLnBrk="1" latinLnBrk="0" hangingPunct="1">
        <a:defRPr sz="3599" kern="1200">
          <a:solidFill>
            <a:schemeClr val="tx1"/>
          </a:solidFill>
          <a:latin typeface="+mn-lt"/>
          <a:ea typeface="+mn-ea"/>
          <a:cs typeface="+mn-cs"/>
        </a:defRPr>
      </a:lvl5pPr>
      <a:lvl6pPr marL="4570857" algn="l" defTabSz="1828343" rtl="0" eaLnBrk="1" latinLnBrk="0" hangingPunct="1">
        <a:defRPr sz="3599" kern="1200">
          <a:solidFill>
            <a:schemeClr val="tx1"/>
          </a:solidFill>
          <a:latin typeface="+mn-lt"/>
          <a:ea typeface="+mn-ea"/>
          <a:cs typeface="+mn-cs"/>
        </a:defRPr>
      </a:lvl6pPr>
      <a:lvl7pPr marL="5485028" algn="l" defTabSz="1828343" rtl="0" eaLnBrk="1" latinLnBrk="0" hangingPunct="1">
        <a:defRPr sz="3599" kern="1200">
          <a:solidFill>
            <a:schemeClr val="tx1"/>
          </a:solidFill>
          <a:latin typeface="+mn-lt"/>
          <a:ea typeface="+mn-ea"/>
          <a:cs typeface="+mn-cs"/>
        </a:defRPr>
      </a:lvl7pPr>
      <a:lvl8pPr marL="6399200" algn="l" defTabSz="1828343" rtl="0" eaLnBrk="1" latinLnBrk="0" hangingPunct="1">
        <a:defRPr sz="3599" kern="1200">
          <a:solidFill>
            <a:schemeClr val="tx1"/>
          </a:solidFill>
          <a:latin typeface="+mn-lt"/>
          <a:ea typeface="+mn-ea"/>
          <a:cs typeface="+mn-cs"/>
        </a:defRPr>
      </a:lvl8pPr>
      <a:lvl9pPr marL="7313371" algn="l" defTabSz="1828343" rtl="0" eaLnBrk="1" latinLnBrk="0" hangingPunct="1">
        <a:defRPr sz="3599"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bit.ly/34nCaGU"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1">
                <a:lumMod val="95000"/>
              </a:schemeClr>
            </a:gs>
            <a:gs pos="100000">
              <a:schemeClr val="tx1">
                <a:lumMod val="85000"/>
              </a:schemeClr>
            </a:gs>
          </a:gsLst>
          <a:lin ang="13500000" scaled="1"/>
        </a:gradFill>
        <a:effectLst/>
      </p:bgPr>
    </p:bg>
    <p:spTree>
      <p:nvGrpSpPr>
        <p:cNvPr id="1" name=""/>
        <p:cNvGrpSpPr/>
        <p:nvPr/>
      </p:nvGrpSpPr>
      <p:grpSpPr>
        <a:xfrm>
          <a:off x="0" y="0"/>
          <a:ext cx="0" cy="0"/>
          <a:chOff x="0" y="0"/>
          <a:chExt cx="0" cy="0"/>
        </a:xfrm>
      </p:grpSpPr>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16714243" y="616261"/>
            <a:ext cx="6752706" cy="937110"/>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910700" y="616261"/>
            <a:ext cx="15803535" cy="707886"/>
          </a:xfrm>
          <a:prstGeom prst="rect">
            <a:avLst/>
          </a:prstGeom>
          <a:noFill/>
        </p:spPr>
        <p:txBody>
          <a:bodyPr wrap="square" rtlCol="0">
            <a:spAutoFit/>
          </a:bodyPr>
          <a:lstStyle/>
          <a:p>
            <a:r>
              <a:rPr lang="en-US" sz="4000" b="1" dirty="0">
                <a:solidFill>
                  <a:schemeClr val="bg1">
                    <a:lumMod val="75000"/>
                    <a:lumOff val="25000"/>
                  </a:schemeClr>
                </a:solidFill>
                <a:latin typeface="Century Gothic" panose="020B0502020202020204" pitchFamily="34" charset="0"/>
              </a:rPr>
              <a:t>BOSTON CONSULTING GROUP PRODUCT PORTFOLIO MATRIX</a:t>
            </a:r>
            <a:endParaRPr lang="en-US" sz="4000" dirty="0">
              <a:solidFill>
                <a:schemeClr val="bg1">
                  <a:lumMod val="75000"/>
                  <a:lumOff val="25000"/>
                </a:schemeClr>
              </a:solidFill>
              <a:latin typeface="Century Gothic" panose="020B0502020202020204" pitchFamily="34" charset="0"/>
            </a:endParaRPr>
          </a:p>
        </p:txBody>
      </p:sp>
      <p:sp>
        <p:nvSpPr>
          <p:cNvPr id="48" name="Oval 47">
            <a:extLst>
              <a:ext uri="{FF2B5EF4-FFF2-40B4-BE49-F238E27FC236}">
                <a16:creationId xmlns:a16="http://schemas.microsoft.com/office/drawing/2014/main" id="{635BE009-6784-D542-A2D5-5237F1BB6F2D}"/>
              </a:ext>
            </a:extLst>
          </p:cNvPr>
          <p:cNvSpPr/>
          <p:nvPr/>
        </p:nvSpPr>
        <p:spPr>
          <a:xfrm>
            <a:off x="16925580" y="7386536"/>
            <a:ext cx="1488790" cy="1488790"/>
          </a:xfrm>
          <a:prstGeom prst="ellipse">
            <a:avLst/>
          </a:prstGeom>
          <a:solidFill>
            <a:srgbClr val="DDB84F"/>
          </a:solidFill>
          <a:ln>
            <a:no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bg1"/>
              </a:solidFill>
            </a:endParaRPr>
          </a:p>
        </p:txBody>
      </p:sp>
      <p:sp>
        <p:nvSpPr>
          <p:cNvPr id="49" name="Oval 48">
            <a:extLst>
              <a:ext uri="{FF2B5EF4-FFF2-40B4-BE49-F238E27FC236}">
                <a16:creationId xmlns:a16="http://schemas.microsoft.com/office/drawing/2014/main" id="{35054366-39D4-9E41-97A8-231F7E7B816B}"/>
              </a:ext>
            </a:extLst>
          </p:cNvPr>
          <p:cNvSpPr/>
          <p:nvPr/>
        </p:nvSpPr>
        <p:spPr>
          <a:xfrm>
            <a:off x="19600615" y="2496859"/>
            <a:ext cx="2645414" cy="2645414"/>
          </a:xfrm>
          <a:prstGeom prst="ellipse">
            <a:avLst/>
          </a:prstGeom>
          <a:gradFill>
            <a:gsLst>
              <a:gs pos="0">
                <a:schemeClr val="tx1">
                  <a:lumMod val="95000"/>
                  <a:alpha val="70000"/>
                </a:schemeClr>
              </a:gs>
              <a:gs pos="100000">
                <a:schemeClr val="tx1"/>
              </a:gs>
            </a:gsLst>
            <a:lin ang="13500000" scaled="1"/>
          </a:gradFill>
          <a:ln>
            <a:no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bg1"/>
              </a:solidFill>
            </a:endParaRPr>
          </a:p>
        </p:txBody>
      </p:sp>
      <p:sp>
        <p:nvSpPr>
          <p:cNvPr id="50" name="Oval 49">
            <a:extLst>
              <a:ext uri="{FF2B5EF4-FFF2-40B4-BE49-F238E27FC236}">
                <a16:creationId xmlns:a16="http://schemas.microsoft.com/office/drawing/2014/main" id="{B29E57A2-5225-7845-BB61-3BFB9B3BC586}"/>
              </a:ext>
            </a:extLst>
          </p:cNvPr>
          <p:cNvSpPr/>
          <p:nvPr/>
        </p:nvSpPr>
        <p:spPr>
          <a:xfrm>
            <a:off x="14908820" y="3489296"/>
            <a:ext cx="721197" cy="721197"/>
          </a:xfrm>
          <a:prstGeom prst="ellipse">
            <a:avLst/>
          </a:prstGeom>
          <a:gradFill>
            <a:gsLst>
              <a:gs pos="0">
                <a:schemeClr val="tx1">
                  <a:lumMod val="95000"/>
                  <a:alpha val="70000"/>
                </a:schemeClr>
              </a:gs>
              <a:gs pos="100000">
                <a:schemeClr val="tx1"/>
              </a:gs>
            </a:gsLst>
            <a:lin ang="13500000" scaled="1"/>
          </a:gradFill>
          <a:ln>
            <a:no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bg1"/>
              </a:solidFill>
              <a:latin typeface="Century Gothic" panose="020B0502020202020204" pitchFamily="34" charset="0"/>
            </a:endParaRPr>
          </a:p>
        </p:txBody>
      </p:sp>
      <p:grpSp>
        <p:nvGrpSpPr>
          <p:cNvPr id="54" name="Group 53">
            <a:extLst>
              <a:ext uri="{FF2B5EF4-FFF2-40B4-BE49-F238E27FC236}">
                <a16:creationId xmlns:a16="http://schemas.microsoft.com/office/drawing/2014/main" id="{0C39B1B6-C7CD-9248-87A5-C14E5AF2CCF8}"/>
              </a:ext>
            </a:extLst>
          </p:cNvPr>
          <p:cNvGrpSpPr/>
          <p:nvPr/>
        </p:nvGrpSpPr>
        <p:grpSpPr>
          <a:xfrm>
            <a:off x="1086069" y="1726366"/>
            <a:ext cx="12116696" cy="11736742"/>
            <a:chOff x="816981" y="1839830"/>
            <a:chExt cx="12116696" cy="11736742"/>
          </a:xfrm>
        </p:grpSpPr>
        <p:grpSp>
          <p:nvGrpSpPr>
            <p:cNvPr id="44" name="Group 43">
              <a:extLst>
                <a:ext uri="{FF2B5EF4-FFF2-40B4-BE49-F238E27FC236}">
                  <a16:creationId xmlns:a16="http://schemas.microsoft.com/office/drawing/2014/main" id="{BD1C1403-B6C8-E244-B06B-097A452F2A3C}"/>
                </a:ext>
              </a:extLst>
            </p:cNvPr>
            <p:cNvGrpSpPr/>
            <p:nvPr/>
          </p:nvGrpSpPr>
          <p:grpSpPr>
            <a:xfrm>
              <a:off x="816981" y="1839830"/>
              <a:ext cx="11942267" cy="11736742"/>
              <a:chOff x="5310873" y="1859993"/>
              <a:chExt cx="10963974" cy="10906285"/>
            </a:xfrm>
          </p:grpSpPr>
          <p:sp>
            <p:nvSpPr>
              <p:cNvPr id="10" name="TextBox 9">
                <a:extLst>
                  <a:ext uri="{FF2B5EF4-FFF2-40B4-BE49-F238E27FC236}">
                    <a16:creationId xmlns:a16="http://schemas.microsoft.com/office/drawing/2014/main" id="{5240174D-43CA-DA41-A1EA-A06C4C699A68}"/>
                  </a:ext>
                </a:extLst>
              </p:cNvPr>
              <p:cNvSpPr txBox="1"/>
              <p:nvPr/>
            </p:nvSpPr>
            <p:spPr>
              <a:xfrm rot="16200000">
                <a:off x="1224820" y="5946046"/>
                <a:ext cx="8923080" cy="750973"/>
              </a:xfrm>
              <a:prstGeom prst="rect">
                <a:avLst/>
              </a:prstGeom>
              <a:noFill/>
            </p:spPr>
            <p:txBody>
              <a:bodyPr wrap="square" rtlCol="0">
                <a:spAutoFit/>
              </a:bodyPr>
              <a:lstStyle/>
              <a:p>
                <a:pPr algn="ctr">
                  <a:lnSpc>
                    <a:spcPct val="150000"/>
                  </a:lnSpc>
                </a:pPr>
                <a:r>
                  <a:rPr lang="en-US" sz="3600" dirty="0">
                    <a:solidFill>
                      <a:schemeClr val="bg1"/>
                    </a:solidFill>
                    <a:latin typeface="Century Gothic" panose="020B0502020202020204" pitchFamily="34" charset="0"/>
                  </a:rPr>
                  <a:t>GROWTH RATE</a:t>
                </a:r>
              </a:p>
            </p:txBody>
          </p:sp>
          <p:sp>
            <p:nvSpPr>
              <p:cNvPr id="30" name="TextBox 29">
                <a:extLst>
                  <a:ext uri="{FF2B5EF4-FFF2-40B4-BE49-F238E27FC236}">
                    <a16:creationId xmlns:a16="http://schemas.microsoft.com/office/drawing/2014/main" id="{AFBC5E37-1803-9F45-85A6-2E1ABA50C84B}"/>
                  </a:ext>
                </a:extLst>
              </p:cNvPr>
              <p:cNvSpPr txBox="1"/>
              <p:nvPr/>
            </p:nvSpPr>
            <p:spPr>
              <a:xfrm>
                <a:off x="7623835" y="12006175"/>
                <a:ext cx="8651012" cy="760103"/>
              </a:xfrm>
              <a:prstGeom prst="rect">
                <a:avLst/>
              </a:prstGeom>
              <a:noFill/>
            </p:spPr>
            <p:txBody>
              <a:bodyPr wrap="square" rtlCol="0">
                <a:spAutoFit/>
              </a:bodyPr>
              <a:lstStyle/>
              <a:p>
                <a:pPr algn="ctr">
                  <a:lnSpc>
                    <a:spcPct val="150000"/>
                  </a:lnSpc>
                </a:pPr>
                <a:r>
                  <a:rPr lang="en-US" sz="3600" dirty="0">
                    <a:solidFill>
                      <a:schemeClr val="bg1"/>
                    </a:solidFill>
                    <a:latin typeface="Century Gothic" panose="020B0502020202020204" pitchFamily="34" charset="0"/>
                  </a:rPr>
                  <a:t>MARKET SHARE</a:t>
                </a:r>
              </a:p>
            </p:txBody>
          </p:sp>
          <p:cxnSp>
            <p:nvCxnSpPr>
              <p:cNvPr id="37" name="Straight Connector 36">
                <a:extLst>
                  <a:ext uri="{FF2B5EF4-FFF2-40B4-BE49-F238E27FC236}">
                    <a16:creationId xmlns:a16="http://schemas.microsoft.com/office/drawing/2014/main" id="{A034BBB3-9F1E-DE42-B4BF-C7A73C3082D6}"/>
                  </a:ext>
                </a:extLst>
              </p:cNvPr>
              <p:cNvCxnSpPr>
                <a:cxnSpLocks/>
              </p:cNvCxnSpPr>
              <p:nvPr/>
            </p:nvCxnSpPr>
            <p:spPr>
              <a:xfrm>
                <a:off x="6255512" y="1859993"/>
                <a:ext cx="0" cy="8836431"/>
              </a:xfrm>
              <a:prstGeom prst="line">
                <a:avLst/>
              </a:prstGeom>
              <a:ln w="635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400405F-0D53-7244-9B57-1C85F9C18FBC}"/>
                  </a:ext>
                </a:extLst>
              </p:cNvPr>
              <p:cNvCxnSpPr>
                <a:cxnSpLocks/>
              </p:cNvCxnSpPr>
              <p:nvPr/>
            </p:nvCxnSpPr>
            <p:spPr>
              <a:xfrm>
                <a:off x="7512980" y="11952107"/>
                <a:ext cx="8744849" cy="0"/>
              </a:xfrm>
              <a:prstGeom prst="line">
                <a:avLst/>
              </a:prstGeom>
              <a:ln w="82550">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9" name="Picture 8">
              <a:extLst>
                <a:ext uri="{FF2B5EF4-FFF2-40B4-BE49-F238E27FC236}">
                  <a16:creationId xmlns:a16="http://schemas.microsoft.com/office/drawing/2014/main" id="{D5E7F376-8D22-B148-A0BD-149AC2FDFF3A}"/>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2333348" y="1839831"/>
              <a:ext cx="10600329" cy="10600329"/>
            </a:xfrm>
            <a:prstGeom prst="rect">
              <a:avLst/>
            </a:prstGeom>
          </p:spPr>
        </p:pic>
      </p:grpSp>
      <p:pic>
        <p:nvPicPr>
          <p:cNvPr id="56" name="Picture 55">
            <a:extLst>
              <a:ext uri="{FF2B5EF4-FFF2-40B4-BE49-F238E27FC236}">
                <a16:creationId xmlns:a16="http://schemas.microsoft.com/office/drawing/2014/main" id="{3885E5ED-7590-EC4E-BC15-3440A88651EC}"/>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4756358" y="7317643"/>
            <a:ext cx="1714500" cy="1626576"/>
          </a:xfrm>
          <a:prstGeom prst="rect">
            <a:avLst/>
          </a:prstGeom>
        </p:spPr>
      </p:pic>
      <p:sp>
        <p:nvSpPr>
          <p:cNvPr id="57" name="Oval 56">
            <a:extLst>
              <a:ext uri="{FF2B5EF4-FFF2-40B4-BE49-F238E27FC236}">
                <a16:creationId xmlns:a16="http://schemas.microsoft.com/office/drawing/2014/main" id="{A204F636-589E-024A-8BD1-F1E4B3E1564D}"/>
              </a:ext>
            </a:extLst>
          </p:cNvPr>
          <p:cNvSpPr/>
          <p:nvPr/>
        </p:nvSpPr>
        <p:spPr>
          <a:xfrm>
            <a:off x="16925580" y="10662395"/>
            <a:ext cx="1488790" cy="1488790"/>
          </a:xfrm>
          <a:prstGeom prst="ellipse">
            <a:avLst/>
          </a:prstGeom>
          <a:solidFill>
            <a:srgbClr val="39ADB7"/>
          </a:solidFill>
          <a:ln>
            <a:no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bg1"/>
              </a:solidFill>
            </a:endParaRPr>
          </a:p>
        </p:txBody>
      </p:sp>
      <p:pic>
        <p:nvPicPr>
          <p:cNvPr id="58" name="Picture 57">
            <a:extLst>
              <a:ext uri="{FF2B5EF4-FFF2-40B4-BE49-F238E27FC236}">
                <a16:creationId xmlns:a16="http://schemas.microsoft.com/office/drawing/2014/main" id="{72309614-DE91-FC47-8F0F-19D7F050A44E}"/>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14756358" y="10603493"/>
            <a:ext cx="1714500" cy="1606594"/>
          </a:xfrm>
          <a:prstGeom prst="rect">
            <a:avLst/>
          </a:prstGeom>
        </p:spPr>
      </p:pic>
      <p:sp>
        <p:nvSpPr>
          <p:cNvPr id="59" name="Oval 58">
            <a:extLst>
              <a:ext uri="{FF2B5EF4-FFF2-40B4-BE49-F238E27FC236}">
                <a16:creationId xmlns:a16="http://schemas.microsoft.com/office/drawing/2014/main" id="{481A739C-3F6C-7E40-94AA-E7999ECB7847}"/>
              </a:ext>
            </a:extLst>
          </p:cNvPr>
          <p:cNvSpPr/>
          <p:nvPr/>
        </p:nvSpPr>
        <p:spPr>
          <a:xfrm>
            <a:off x="21388504" y="7469364"/>
            <a:ext cx="1488790" cy="1488790"/>
          </a:xfrm>
          <a:prstGeom prst="ellipse">
            <a:avLst/>
          </a:prstGeom>
          <a:solidFill>
            <a:srgbClr val="A0CE55"/>
          </a:solidFill>
          <a:ln>
            <a:no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bg1"/>
              </a:solidFill>
            </a:endParaRPr>
          </a:p>
        </p:txBody>
      </p:sp>
      <p:pic>
        <p:nvPicPr>
          <p:cNvPr id="60" name="Picture 59">
            <a:extLst>
              <a:ext uri="{FF2B5EF4-FFF2-40B4-BE49-F238E27FC236}">
                <a16:creationId xmlns:a16="http://schemas.microsoft.com/office/drawing/2014/main" id="{9FD5BB90-7DBD-934E-B591-EB83B40D548D}"/>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19600615" y="7469363"/>
            <a:ext cx="1108745" cy="1707723"/>
          </a:xfrm>
          <a:prstGeom prst="rect">
            <a:avLst/>
          </a:prstGeom>
        </p:spPr>
      </p:pic>
      <p:sp>
        <p:nvSpPr>
          <p:cNvPr id="61" name="Oval 60">
            <a:extLst>
              <a:ext uri="{FF2B5EF4-FFF2-40B4-BE49-F238E27FC236}">
                <a16:creationId xmlns:a16="http://schemas.microsoft.com/office/drawing/2014/main" id="{8B2C0341-CD60-B847-8F65-A2797E7F4323}"/>
              </a:ext>
            </a:extLst>
          </p:cNvPr>
          <p:cNvSpPr/>
          <p:nvPr/>
        </p:nvSpPr>
        <p:spPr>
          <a:xfrm>
            <a:off x="21388504" y="10651960"/>
            <a:ext cx="1488790" cy="1488790"/>
          </a:xfrm>
          <a:prstGeom prst="ellipse">
            <a:avLst/>
          </a:prstGeom>
          <a:solidFill>
            <a:srgbClr val="B75B27"/>
          </a:solidFill>
          <a:ln>
            <a:noFill/>
          </a:ln>
          <a:effectLst>
            <a:outerShdw blurRad="406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bg1"/>
              </a:solidFill>
            </a:endParaRPr>
          </a:p>
        </p:txBody>
      </p:sp>
      <p:pic>
        <p:nvPicPr>
          <p:cNvPr id="62" name="Picture 61" descr="A picture containing table&#10;&#10;Description automatically generated">
            <a:extLst>
              <a:ext uri="{FF2B5EF4-FFF2-40B4-BE49-F238E27FC236}">
                <a16:creationId xmlns:a16="http://schemas.microsoft.com/office/drawing/2014/main" id="{BF2D42DC-1B4B-6145-A717-7201AFDF58B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9484712" y="10429858"/>
            <a:ext cx="1365516" cy="1780229"/>
          </a:xfrm>
          <a:prstGeom prst="rect">
            <a:avLst/>
          </a:prstGeom>
        </p:spPr>
      </p:pic>
      <p:sp>
        <p:nvSpPr>
          <p:cNvPr id="63" name="TextBox 62">
            <a:extLst>
              <a:ext uri="{FF2B5EF4-FFF2-40B4-BE49-F238E27FC236}">
                <a16:creationId xmlns:a16="http://schemas.microsoft.com/office/drawing/2014/main" id="{007DA7BC-A441-7540-8ECA-063064552EE6}"/>
              </a:ext>
            </a:extLst>
          </p:cNvPr>
          <p:cNvSpPr txBox="1"/>
          <p:nvPr/>
        </p:nvSpPr>
        <p:spPr>
          <a:xfrm>
            <a:off x="13652729" y="6395045"/>
            <a:ext cx="5831983" cy="737318"/>
          </a:xfrm>
          <a:prstGeom prst="rect">
            <a:avLst/>
          </a:prstGeom>
          <a:noFill/>
        </p:spPr>
        <p:txBody>
          <a:bodyPr wrap="square" rtlCol="0">
            <a:spAutoFit/>
          </a:bodyPr>
          <a:lstStyle/>
          <a:p>
            <a:pPr algn="ctr">
              <a:lnSpc>
                <a:spcPct val="150000"/>
              </a:lnSpc>
            </a:pPr>
            <a:r>
              <a:rPr lang="en-US" sz="3200" spc="300" dirty="0">
                <a:solidFill>
                  <a:schemeClr val="bg1"/>
                </a:solidFill>
                <a:latin typeface="Century Gothic" panose="020B0502020202020204" pitchFamily="34" charset="0"/>
              </a:rPr>
              <a:t>STARS</a:t>
            </a:r>
          </a:p>
        </p:txBody>
      </p:sp>
      <p:sp>
        <p:nvSpPr>
          <p:cNvPr id="64" name="TextBox 63">
            <a:extLst>
              <a:ext uri="{FF2B5EF4-FFF2-40B4-BE49-F238E27FC236}">
                <a16:creationId xmlns:a16="http://schemas.microsoft.com/office/drawing/2014/main" id="{0ABCAB4E-8EDC-F645-8B35-5567006C84D6}"/>
              </a:ext>
            </a:extLst>
          </p:cNvPr>
          <p:cNvSpPr txBox="1"/>
          <p:nvPr/>
        </p:nvSpPr>
        <p:spPr>
          <a:xfrm>
            <a:off x="18414370" y="6395045"/>
            <a:ext cx="5831983" cy="737318"/>
          </a:xfrm>
          <a:prstGeom prst="rect">
            <a:avLst/>
          </a:prstGeom>
          <a:noFill/>
        </p:spPr>
        <p:txBody>
          <a:bodyPr wrap="square" rtlCol="0">
            <a:spAutoFit/>
          </a:bodyPr>
          <a:lstStyle/>
          <a:p>
            <a:pPr algn="ctr">
              <a:lnSpc>
                <a:spcPct val="150000"/>
              </a:lnSpc>
            </a:pPr>
            <a:r>
              <a:rPr lang="en-US" sz="3200" spc="300" dirty="0">
                <a:solidFill>
                  <a:schemeClr val="bg1"/>
                </a:solidFill>
                <a:latin typeface="Century Gothic" panose="020B0502020202020204" pitchFamily="34" charset="0"/>
              </a:rPr>
              <a:t>QUESTION MARKS</a:t>
            </a:r>
          </a:p>
        </p:txBody>
      </p:sp>
      <p:sp>
        <p:nvSpPr>
          <p:cNvPr id="65" name="TextBox 64">
            <a:extLst>
              <a:ext uri="{FF2B5EF4-FFF2-40B4-BE49-F238E27FC236}">
                <a16:creationId xmlns:a16="http://schemas.microsoft.com/office/drawing/2014/main" id="{1EC1B3C2-6D42-D046-B4A1-C43BF8B19ADD}"/>
              </a:ext>
            </a:extLst>
          </p:cNvPr>
          <p:cNvSpPr txBox="1"/>
          <p:nvPr/>
        </p:nvSpPr>
        <p:spPr>
          <a:xfrm>
            <a:off x="13464888" y="9525911"/>
            <a:ext cx="5831983" cy="737318"/>
          </a:xfrm>
          <a:prstGeom prst="rect">
            <a:avLst/>
          </a:prstGeom>
          <a:noFill/>
        </p:spPr>
        <p:txBody>
          <a:bodyPr wrap="square" rtlCol="0">
            <a:spAutoFit/>
          </a:bodyPr>
          <a:lstStyle/>
          <a:p>
            <a:pPr algn="ctr">
              <a:lnSpc>
                <a:spcPct val="150000"/>
              </a:lnSpc>
            </a:pPr>
            <a:r>
              <a:rPr lang="en-US" sz="3200" spc="300" dirty="0">
                <a:solidFill>
                  <a:schemeClr val="bg1"/>
                </a:solidFill>
                <a:latin typeface="Century Gothic" panose="020B0502020202020204" pitchFamily="34" charset="0"/>
              </a:rPr>
              <a:t>CASH COWS</a:t>
            </a:r>
          </a:p>
        </p:txBody>
      </p:sp>
      <p:sp>
        <p:nvSpPr>
          <p:cNvPr id="66" name="TextBox 65">
            <a:extLst>
              <a:ext uri="{FF2B5EF4-FFF2-40B4-BE49-F238E27FC236}">
                <a16:creationId xmlns:a16="http://schemas.microsoft.com/office/drawing/2014/main" id="{1C76FB6E-11FF-EB49-A748-5F00C7311C5D}"/>
              </a:ext>
            </a:extLst>
          </p:cNvPr>
          <p:cNvSpPr txBox="1"/>
          <p:nvPr/>
        </p:nvSpPr>
        <p:spPr>
          <a:xfrm>
            <a:off x="18226529" y="9525911"/>
            <a:ext cx="5831983" cy="737318"/>
          </a:xfrm>
          <a:prstGeom prst="rect">
            <a:avLst/>
          </a:prstGeom>
          <a:noFill/>
        </p:spPr>
        <p:txBody>
          <a:bodyPr wrap="square" rtlCol="0">
            <a:spAutoFit/>
          </a:bodyPr>
          <a:lstStyle/>
          <a:p>
            <a:pPr algn="ctr">
              <a:lnSpc>
                <a:spcPct val="150000"/>
              </a:lnSpc>
            </a:pPr>
            <a:r>
              <a:rPr lang="en-US" sz="3200" spc="300" dirty="0">
                <a:solidFill>
                  <a:schemeClr val="bg1"/>
                </a:solidFill>
                <a:latin typeface="Century Gothic" panose="020B0502020202020204" pitchFamily="34" charset="0"/>
              </a:rPr>
              <a:t>DOGS</a:t>
            </a:r>
          </a:p>
        </p:txBody>
      </p:sp>
      <p:sp>
        <p:nvSpPr>
          <p:cNvPr id="67" name="TextBox 66">
            <a:extLst>
              <a:ext uri="{FF2B5EF4-FFF2-40B4-BE49-F238E27FC236}">
                <a16:creationId xmlns:a16="http://schemas.microsoft.com/office/drawing/2014/main" id="{AC237D36-58F6-BE41-A076-9C5259878CE5}"/>
              </a:ext>
            </a:extLst>
          </p:cNvPr>
          <p:cNvSpPr txBox="1"/>
          <p:nvPr/>
        </p:nvSpPr>
        <p:spPr>
          <a:xfrm>
            <a:off x="14753983" y="2256233"/>
            <a:ext cx="5831983" cy="737318"/>
          </a:xfrm>
          <a:prstGeom prst="rect">
            <a:avLst/>
          </a:prstGeom>
          <a:noFill/>
        </p:spPr>
        <p:txBody>
          <a:bodyPr wrap="square" rtlCol="0">
            <a:spAutoFit/>
          </a:bodyPr>
          <a:lstStyle/>
          <a:p>
            <a:pPr>
              <a:lnSpc>
                <a:spcPct val="150000"/>
              </a:lnSpc>
            </a:pPr>
            <a:r>
              <a:rPr lang="en-US" sz="3200" spc="300" dirty="0">
                <a:solidFill>
                  <a:schemeClr val="bg1"/>
                </a:solidFill>
                <a:latin typeface="Century Gothic" panose="020B0502020202020204" pitchFamily="34" charset="0"/>
              </a:rPr>
              <a:t>MARKET SIZE</a:t>
            </a:r>
          </a:p>
        </p:txBody>
      </p:sp>
      <p:sp>
        <p:nvSpPr>
          <p:cNvPr id="68" name="TextBox 67">
            <a:extLst>
              <a:ext uri="{FF2B5EF4-FFF2-40B4-BE49-F238E27FC236}">
                <a16:creationId xmlns:a16="http://schemas.microsoft.com/office/drawing/2014/main" id="{3A9F734B-9752-C340-A099-9F78AD3C6A47}"/>
              </a:ext>
            </a:extLst>
          </p:cNvPr>
          <p:cNvSpPr txBox="1"/>
          <p:nvPr/>
        </p:nvSpPr>
        <p:spPr>
          <a:xfrm>
            <a:off x="14832472" y="3395362"/>
            <a:ext cx="948854" cy="737318"/>
          </a:xfrm>
          <a:prstGeom prst="rect">
            <a:avLst/>
          </a:prstGeom>
          <a:noFill/>
        </p:spPr>
        <p:txBody>
          <a:bodyPr wrap="square" rtlCol="0">
            <a:spAutoFit/>
          </a:bodyPr>
          <a:lstStyle/>
          <a:p>
            <a:pPr algn="ctr">
              <a:lnSpc>
                <a:spcPct val="150000"/>
              </a:lnSpc>
            </a:pPr>
            <a:r>
              <a:rPr lang="en-US" sz="3200" spc="300" dirty="0">
                <a:solidFill>
                  <a:schemeClr val="bg1"/>
                </a:solidFill>
                <a:latin typeface="Century Gothic" panose="020B0502020202020204" pitchFamily="34" charset="0"/>
              </a:rPr>
              <a:t>–</a:t>
            </a:r>
          </a:p>
        </p:txBody>
      </p:sp>
      <p:sp>
        <p:nvSpPr>
          <p:cNvPr id="69" name="TextBox 68">
            <a:extLst>
              <a:ext uri="{FF2B5EF4-FFF2-40B4-BE49-F238E27FC236}">
                <a16:creationId xmlns:a16="http://schemas.microsoft.com/office/drawing/2014/main" id="{070268CC-51BB-7C43-9A1D-FD2C5F68A548}"/>
              </a:ext>
            </a:extLst>
          </p:cNvPr>
          <p:cNvSpPr txBox="1"/>
          <p:nvPr/>
        </p:nvSpPr>
        <p:spPr>
          <a:xfrm>
            <a:off x="20476649" y="3106027"/>
            <a:ext cx="948854" cy="1180772"/>
          </a:xfrm>
          <a:prstGeom prst="rect">
            <a:avLst/>
          </a:prstGeom>
          <a:noFill/>
        </p:spPr>
        <p:txBody>
          <a:bodyPr wrap="square" rtlCol="0">
            <a:spAutoFit/>
          </a:bodyPr>
          <a:lstStyle/>
          <a:p>
            <a:pPr algn="ctr">
              <a:lnSpc>
                <a:spcPct val="150000"/>
              </a:lnSpc>
            </a:pPr>
            <a:r>
              <a:rPr lang="en-US" sz="5400" spc="300" dirty="0">
                <a:solidFill>
                  <a:schemeClr val="bg1"/>
                </a:solidFill>
                <a:latin typeface="Century Gothic" panose="020B0502020202020204" pitchFamily="34" charset="0"/>
              </a:rPr>
              <a:t>+</a:t>
            </a:r>
            <a:endParaRPr lang="en-US" sz="3200" spc="300" dirty="0">
              <a:solidFill>
                <a:schemeClr val="bg1"/>
              </a:solidFill>
              <a:latin typeface="Century Gothic" panose="020B0502020202020204" pitchFamily="34" charset="0"/>
            </a:endParaRPr>
          </a:p>
        </p:txBody>
      </p:sp>
      <p:cxnSp>
        <p:nvCxnSpPr>
          <p:cNvPr id="71" name="Straight Arrow Connector 70">
            <a:extLst>
              <a:ext uri="{FF2B5EF4-FFF2-40B4-BE49-F238E27FC236}">
                <a16:creationId xmlns:a16="http://schemas.microsoft.com/office/drawing/2014/main" id="{94BAC54B-ED04-1C4C-B3B5-D110FFFDF87D}"/>
              </a:ext>
            </a:extLst>
          </p:cNvPr>
          <p:cNvCxnSpPr>
            <a:cxnSpLocks/>
          </p:cNvCxnSpPr>
          <p:nvPr/>
        </p:nvCxnSpPr>
        <p:spPr>
          <a:xfrm>
            <a:off x="15869311" y="3849894"/>
            <a:ext cx="3427560" cy="0"/>
          </a:xfrm>
          <a:prstGeom prst="straightConnector1">
            <a:avLst/>
          </a:prstGeom>
          <a:ln w="41275">
            <a:gradFill>
              <a:gsLst>
                <a:gs pos="100000">
                  <a:schemeClr val="bg1"/>
                </a:gs>
                <a:gs pos="0">
                  <a:schemeClr val="tx2">
                    <a:lumMod val="75000"/>
                  </a:schemeClr>
                </a:gs>
              </a:gsLst>
              <a:lin ang="0" scaled="0"/>
            </a:gradFill>
            <a:prstDash val="sysDash"/>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6945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93000">
              <a:schemeClr val="bg1">
                <a:lumMod val="85000"/>
              </a:schemeClr>
            </a:gs>
            <a:gs pos="0">
              <a:schemeClr val="bg1">
                <a:lumMod val="95000"/>
              </a:schemeClr>
            </a:gs>
          </a:gsLst>
          <a:lin ang="13500000" scaled="1"/>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1575171" y="2101943"/>
          <a:ext cx="20449099" cy="4935418"/>
        </p:xfrm>
        <a:graphic>
          <a:graphicData uri="http://schemas.openxmlformats.org/drawingml/2006/table">
            <a:tbl>
              <a:tblPr firstRow="1" firstCol="1" bandRow="1">
                <a:tableStyleId>{5C22544A-7EE6-4342-B048-85BDC9FD1C3A}</a:tableStyleId>
              </a:tblPr>
              <a:tblGrid>
                <a:gridCol w="20449099">
                  <a:extLst>
                    <a:ext uri="{9D8B030D-6E8A-4147-A177-3AD203B41FA5}">
                      <a16:colId xmlns:a16="http://schemas.microsoft.com/office/drawing/2014/main" val="2161760999"/>
                    </a:ext>
                  </a:extLst>
                </a:gridCol>
              </a:tblGrid>
              <a:tr h="4935418">
                <a:tc>
                  <a:txBody>
                    <a:bodyPr/>
                    <a:lstStyle/>
                    <a:p>
                      <a:pPr marL="0" marR="0" algn="ctr">
                        <a:spcBef>
                          <a:spcPts val="0"/>
                        </a:spcBef>
                        <a:spcAft>
                          <a:spcPts val="0"/>
                        </a:spcAft>
                      </a:pPr>
                      <a:r>
                        <a:rPr lang="en-US" sz="3200" b="1" dirty="0">
                          <a:solidFill>
                            <a:schemeClr val="tx1"/>
                          </a:solidFill>
                          <a:effectLst/>
                          <a:latin typeface="Century Gothic" panose="020B0502020202020204" pitchFamily="34" charset="0"/>
                        </a:rPr>
                        <a:t>DISCLAIMER</a:t>
                      </a:r>
                      <a:endParaRPr lang="en-US" sz="2400" b="1" dirty="0">
                        <a:solidFill>
                          <a:schemeClr val="tx1"/>
                        </a:solidFill>
                        <a:effectLst/>
                        <a:latin typeface="Century Gothic" panose="020B0502020202020204" pitchFamily="34" charset="0"/>
                      </a:endParaRPr>
                    </a:p>
                    <a:p>
                      <a:pPr marL="0" marR="0">
                        <a:spcBef>
                          <a:spcPts val="0"/>
                        </a:spcBef>
                        <a:spcAft>
                          <a:spcPts val="0"/>
                        </a:spcAft>
                      </a:pPr>
                      <a:r>
                        <a:rPr lang="en-US" sz="2400" b="0" dirty="0">
                          <a:solidFill>
                            <a:schemeClr val="tx1"/>
                          </a:solidFill>
                          <a:effectLst/>
                          <a:latin typeface="Century Gothic" panose="020B0502020202020204" pitchFamily="34" charset="0"/>
                        </a:rPr>
                        <a:t> </a:t>
                      </a:r>
                    </a:p>
                    <a:p>
                      <a:pPr marL="0" marR="0">
                        <a:spcBef>
                          <a:spcPts val="0"/>
                        </a:spcBef>
                        <a:spcAft>
                          <a:spcPts val="0"/>
                        </a:spcAft>
                      </a:pPr>
                      <a:r>
                        <a:rPr lang="en-US" sz="28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28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57081" marR="146012"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3233856876"/>
      </p:ext>
    </p:extLst>
  </p:cSld>
  <p:clrMapOvr>
    <a:masterClrMapping/>
  </p:clrMapOvr>
</p:sld>
</file>

<file path=ppt/theme/theme1.xml><?xml version="1.0" encoding="utf-8"?>
<a:theme xmlns:a="http://schemas.openxmlformats.org/drawingml/2006/main" name="Посылка">
  <a:themeElements>
    <a:clrScheme name="Parcel">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IC-Boston-Consulting-Group-Product-Portfolio-Matrix_PowerPoint" id="{968C7567-3AF6-B940-83AB-C547D8448502}" vid="{6AB3BC33-ACFC-4944-816F-93A0625883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IC-Boston-Consulting-Group-Product-Portfolio-Matrix_PowerPoint</Template>
  <TotalTime>0</TotalTime>
  <Words>117</Words>
  <Application>Microsoft Office PowerPoint</Application>
  <PresentationFormat>Произвольный</PresentationFormat>
  <Paragraphs>15</Paragraphs>
  <Slides>2</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vt:i4>
      </vt:variant>
    </vt:vector>
  </HeadingPairs>
  <TitlesOfParts>
    <vt:vector size="8" baseType="lpstr">
      <vt:lpstr>Arial</vt:lpstr>
      <vt:lpstr>Century Gothic</vt:lpstr>
      <vt:lpstr>Corbel</vt:lpstr>
      <vt:lpstr>Gill Sans MT</vt:lpstr>
      <vt:lpstr>Open Sans Light</vt:lpstr>
      <vt:lpstr>Посылка</vt:lpstr>
      <vt:lpstr>Презентация PowerPoint</vt:lpstr>
      <vt:lpstr>Презентация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subject/>
  <dc:creator>Alexandra Ragazhinskaya</dc:creator>
  <cp:keywords/>
  <dc:description/>
  <cp:lastModifiedBy>Alexandra Ragazhinskaya</cp:lastModifiedBy>
  <cp:revision>1</cp:revision>
  <dcterms:created xsi:type="dcterms:W3CDTF">2020-10-23T16:57:05Z</dcterms:created>
  <dcterms:modified xsi:type="dcterms:W3CDTF">2020-10-23T16:57:53Z</dcterms:modified>
  <cp:category/>
</cp:coreProperties>
</file>