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5" r:id="rId2"/>
    <p:sldId id="320" r:id="rId3"/>
    <p:sldId id="348"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FC713A"/>
    <a:srgbClr val="387E99"/>
    <a:srgbClr val="89D0C2"/>
    <a:srgbClr val="DE4233"/>
    <a:srgbClr val="F9F9F9"/>
    <a:srgbClr val="51C2F0"/>
    <a:srgbClr val="00E7F2"/>
    <a:srgbClr val="EAEEF3"/>
    <a:srgbClr val="E3EA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38" autoAdjust="0"/>
    <p:restoredTop sz="86447"/>
  </p:normalViewPr>
  <p:slideViewPr>
    <p:cSldViewPr snapToGrid="0" snapToObjects="1">
      <p:cViewPr>
        <p:scale>
          <a:sx n="157" d="100"/>
          <a:sy n="157" d="100"/>
        </p:scale>
        <p:origin x="76" y="212"/>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10/13/2020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756906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10/13/2020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lIBdyN"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9" y="3526114"/>
            <a:ext cx="5830888" cy="2292935"/>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Tasks with Start and End Times in the chart area.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for each task to represent the length of time.  Include notes and additional task information within each bar or in the graph area.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The color key below the chart can be used to distinguish between owners and types of activities. </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HOURLY TIMELINE GANTT CHART TEMPLATE</a:t>
            </a:r>
          </a:p>
        </p:txBody>
      </p:sp>
    </p:spTree>
    <p:extLst>
      <p:ext uri="{BB962C8B-B14F-4D97-AF65-F5344CB8AC3E}">
        <p14:creationId xmlns:p14="http://schemas.microsoft.com/office/powerpoint/2010/main" val="242691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83004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HOURLY TIMELINE GANTT CHART TEMPLATE</a:t>
            </a: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268834370"/>
              </p:ext>
            </p:extLst>
          </p:nvPr>
        </p:nvGraphicFramePr>
        <p:xfrm>
          <a:off x="327121" y="451660"/>
          <a:ext cx="11598191" cy="4861672"/>
        </p:xfrm>
        <a:graphic>
          <a:graphicData uri="http://schemas.openxmlformats.org/drawingml/2006/table">
            <a:tbl>
              <a:tblPr firstRow="1" bandRow="1">
                <a:tableStyleId>{5C22544A-7EE6-4342-B048-85BDC9FD1C3A}</a:tableStyleId>
              </a:tblPr>
              <a:tblGrid>
                <a:gridCol w="2315495">
                  <a:extLst>
                    <a:ext uri="{9D8B030D-6E8A-4147-A177-3AD203B41FA5}">
                      <a16:colId xmlns:a16="http://schemas.microsoft.com/office/drawing/2014/main" val="602210714"/>
                    </a:ext>
                  </a:extLst>
                </a:gridCol>
                <a:gridCol w="608676">
                  <a:extLst>
                    <a:ext uri="{9D8B030D-6E8A-4147-A177-3AD203B41FA5}">
                      <a16:colId xmlns:a16="http://schemas.microsoft.com/office/drawing/2014/main" val="4079889448"/>
                    </a:ext>
                  </a:extLst>
                </a:gridCol>
                <a:gridCol w="608676">
                  <a:extLst>
                    <a:ext uri="{9D8B030D-6E8A-4147-A177-3AD203B41FA5}">
                      <a16:colId xmlns:a16="http://schemas.microsoft.com/office/drawing/2014/main" val="1024581539"/>
                    </a:ext>
                  </a:extLst>
                </a:gridCol>
                <a:gridCol w="474432">
                  <a:extLst>
                    <a:ext uri="{9D8B030D-6E8A-4147-A177-3AD203B41FA5}">
                      <a16:colId xmlns:a16="http://schemas.microsoft.com/office/drawing/2014/main" val="745651107"/>
                    </a:ext>
                  </a:extLst>
                </a:gridCol>
                <a:gridCol w="474432">
                  <a:extLst>
                    <a:ext uri="{9D8B030D-6E8A-4147-A177-3AD203B41FA5}">
                      <a16:colId xmlns:a16="http://schemas.microsoft.com/office/drawing/2014/main" val="1097246846"/>
                    </a:ext>
                  </a:extLst>
                </a:gridCol>
                <a:gridCol w="474432">
                  <a:extLst>
                    <a:ext uri="{9D8B030D-6E8A-4147-A177-3AD203B41FA5}">
                      <a16:colId xmlns:a16="http://schemas.microsoft.com/office/drawing/2014/main" val="4157423637"/>
                    </a:ext>
                  </a:extLst>
                </a:gridCol>
                <a:gridCol w="474432">
                  <a:extLst>
                    <a:ext uri="{9D8B030D-6E8A-4147-A177-3AD203B41FA5}">
                      <a16:colId xmlns:a16="http://schemas.microsoft.com/office/drawing/2014/main" val="804910827"/>
                    </a:ext>
                  </a:extLst>
                </a:gridCol>
                <a:gridCol w="474432">
                  <a:extLst>
                    <a:ext uri="{9D8B030D-6E8A-4147-A177-3AD203B41FA5}">
                      <a16:colId xmlns:a16="http://schemas.microsoft.com/office/drawing/2014/main" val="178224368"/>
                    </a:ext>
                  </a:extLst>
                </a:gridCol>
                <a:gridCol w="474432">
                  <a:extLst>
                    <a:ext uri="{9D8B030D-6E8A-4147-A177-3AD203B41FA5}">
                      <a16:colId xmlns:a16="http://schemas.microsoft.com/office/drawing/2014/main" val="889277546"/>
                    </a:ext>
                  </a:extLst>
                </a:gridCol>
                <a:gridCol w="474432">
                  <a:extLst>
                    <a:ext uri="{9D8B030D-6E8A-4147-A177-3AD203B41FA5}">
                      <a16:colId xmlns:a16="http://schemas.microsoft.com/office/drawing/2014/main" val="2497743555"/>
                    </a:ext>
                  </a:extLst>
                </a:gridCol>
                <a:gridCol w="474432">
                  <a:extLst>
                    <a:ext uri="{9D8B030D-6E8A-4147-A177-3AD203B41FA5}">
                      <a16:colId xmlns:a16="http://schemas.microsoft.com/office/drawing/2014/main" val="2227743978"/>
                    </a:ext>
                  </a:extLst>
                </a:gridCol>
                <a:gridCol w="474432">
                  <a:extLst>
                    <a:ext uri="{9D8B030D-6E8A-4147-A177-3AD203B41FA5}">
                      <a16:colId xmlns:a16="http://schemas.microsoft.com/office/drawing/2014/main" val="740546921"/>
                    </a:ext>
                  </a:extLst>
                </a:gridCol>
                <a:gridCol w="474432">
                  <a:extLst>
                    <a:ext uri="{9D8B030D-6E8A-4147-A177-3AD203B41FA5}">
                      <a16:colId xmlns:a16="http://schemas.microsoft.com/office/drawing/2014/main" val="3234390225"/>
                    </a:ext>
                  </a:extLst>
                </a:gridCol>
                <a:gridCol w="474432">
                  <a:extLst>
                    <a:ext uri="{9D8B030D-6E8A-4147-A177-3AD203B41FA5}">
                      <a16:colId xmlns:a16="http://schemas.microsoft.com/office/drawing/2014/main" val="3610837594"/>
                    </a:ext>
                  </a:extLst>
                </a:gridCol>
                <a:gridCol w="474432">
                  <a:extLst>
                    <a:ext uri="{9D8B030D-6E8A-4147-A177-3AD203B41FA5}">
                      <a16:colId xmlns:a16="http://schemas.microsoft.com/office/drawing/2014/main" val="3839570682"/>
                    </a:ext>
                  </a:extLst>
                </a:gridCol>
                <a:gridCol w="474432">
                  <a:extLst>
                    <a:ext uri="{9D8B030D-6E8A-4147-A177-3AD203B41FA5}">
                      <a16:colId xmlns:a16="http://schemas.microsoft.com/office/drawing/2014/main" val="2755832980"/>
                    </a:ext>
                  </a:extLst>
                </a:gridCol>
                <a:gridCol w="474432">
                  <a:extLst>
                    <a:ext uri="{9D8B030D-6E8A-4147-A177-3AD203B41FA5}">
                      <a16:colId xmlns:a16="http://schemas.microsoft.com/office/drawing/2014/main" val="767734665"/>
                    </a:ext>
                  </a:extLst>
                </a:gridCol>
                <a:gridCol w="474432">
                  <a:extLst>
                    <a:ext uri="{9D8B030D-6E8A-4147-A177-3AD203B41FA5}">
                      <a16:colId xmlns:a16="http://schemas.microsoft.com/office/drawing/2014/main" val="3068810418"/>
                    </a:ext>
                  </a:extLst>
                </a:gridCol>
                <a:gridCol w="474432">
                  <a:extLst>
                    <a:ext uri="{9D8B030D-6E8A-4147-A177-3AD203B41FA5}">
                      <a16:colId xmlns:a16="http://schemas.microsoft.com/office/drawing/2014/main" val="2650442724"/>
                    </a:ext>
                  </a:extLst>
                </a:gridCol>
                <a:gridCol w="474432">
                  <a:extLst>
                    <a:ext uri="{9D8B030D-6E8A-4147-A177-3AD203B41FA5}">
                      <a16:colId xmlns:a16="http://schemas.microsoft.com/office/drawing/2014/main" val="4191612717"/>
                    </a:ext>
                  </a:extLst>
                </a:gridCol>
              </a:tblGrid>
              <a:tr h="228515">
                <a:tc>
                  <a:txBody>
                    <a:bodyPr/>
                    <a:lstStyle/>
                    <a:p>
                      <a:r>
                        <a:rPr lang="en-US" sz="900" dirty="0">
                          <a:solidFill>
                            <a:schemeClr val="tx1"/>
                          </a:solidFill>
                          <a:latin typeface="Century Gothic" panose="020B0502020202020204" pitchFamily="34" charset="0"/>
                        </a:rPr>
                        <a:t>ACTIVITIES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Century Gothic" panose="020B0502020202020204" pitchFamily="34" charset="0"/>
                        </a:rPr>
                        <a:t>START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Century Gothic" panose="020B0502020202020204" pitchFamily="34" charset="0"/>
                        </a:rPr>
                        <a:t>END</a:t>
                      </a:r>
                    </a:p>
                  </a:txBody>
                  <a:tcPr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a:lnSpc>
                          <a:spcPct val="100000"/>
                        </a:lnSpc>
                      </a:pPr>
                      <a:r>
                        <a:rPr lang="en-US" sz="1000" b="0" dirty="0">
                          <a:solidFill>
                            <a:schemeClr val="tx1"/>
                          </a:solidFill>
                          <a:latin typeface="Century Gothic" panose="020B0502020202020204" pitchFamily="34" charset="0"/>
                        </a:rPr>
                        <a:t>7</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8</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9</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10</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11</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12</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2</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3</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4</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5</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6</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7</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8</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9</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10</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Century Gothic" panose="020B0502020202020204" pitchFamily="34" charset="0"/>
                        </a:rPr>
                        <a:t>11</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extLst>
                  <a:ext uri="{0D108BD9-81ED-4DB2-BD59-A6C34878D82A}">
                    <a16:rowId xmlns:a16="http://schemas.microsoft.com/office/drawing/2014/main" val="3619611726"/>
                  </a:ext>
                </a:extLst>
              </a:tr>
              <a:tr h="289567">
                <a:tc>
                  <a:txBody>
                    <a:bodyPr/>
                    <a:lstStyle/>
                    <a:p>
                      <a:pPr>
                        <a:lnSpc>
                          <a:spcPct val="100000"/>
                        </a:lnSpc>
                      </a:pPr>
                      <a:r>
                        <a:rPr lang="en-US" sz="1000" b="0" dirty="0">
                          <a:solidFill>
                            <a:schemeClr val="tx1"/>
                          </a:solidFill>
                          <a:latin typeface="Century Gothic" panose="020B0502020202020204" pitchFamily="34" charset="0"/>
                        </a:rPr>
                        <a:t>Activity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8:00am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9:15am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65858687"/>
                  </a:ext>
                </a:extLst>
              </a:tr>
              <a:tr h="289567">
                <a:tc>
                  <a:txBody>
                    <a:bodyPr/>
                    <a:lstStyle/>
                    <a:p>
                      <a:pPr>
                        <a:lnSpc>
                          <a:spcPct val="100000"/>
                        </a:lnSpc>
                      </a:pPr>
                      <a:r>
                        <a:rPr lang="en-US" sz="1000" b="0" dirty="0">
                          <a:solidFill>
                            <a:schemeClr val="tx1"/>
                          </a:solidFill>
                          <a:latin typeface="Century Gothic" panose="020B0502020202020204" pitchFamily="34" charset="0"/>
                        </a:rPr>
                        <a:t>Activity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9:00am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2:30pm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00816345"/>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3</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9:00am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12:30pm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92502013"/>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4</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11:00am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12:00pm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699537522"/>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5</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1:00pm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1:20pm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19141191"/>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6</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11:45am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1:30pm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11561401"/>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7</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12:20pm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2:20pm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94209273"/>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8</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2:00pm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3:10pm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390668724"/>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9</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3:30pm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8:00pm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99392616"/>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10</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3:45pm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6:30pm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102260576"/>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11</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4:15pm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5:30pm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885946280"/>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12</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5:00pm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6:15pm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77369785"/>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13</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anose="020B0502020202020204" pitchFamily="34" charset="0"/>
                        </a:rPr>
                        <a:t>5:45pm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anose="020B0502020202020204" pitchFamily="34" charset="0"/>
                        </a:rPr>
                        <a:t>7:45pm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89984988"/>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14</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anose="020B0502020202020204" pitchFamily="34" charset="0"/>
                        </a:rPr>
                        <a:t>7:20pm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anose="020B0502020202020204" pitchFamily="34" charset="0"/>
                        </a:rPr>
                        <a:t>8:50pm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53128129"/>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15</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anose="020B0502020202020204" pitchFamily="34" charset="0"/>
                        </a:rPr>
                        <a:t>8:30pm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anose="020B0502020202020204" pitchFamily="34" charset="0"/>
                        </a:rPr>
                        <a:t>10:00pm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66339753"/>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16</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anose="020B0502020202020204" pitchFamily="34" charset="0"/>
                        </a:rPr>
                        <a:t>9:30pm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anose="020B0502020202020204" pitchFamily="34" charset="0"/>
                        </a:rPr>
                        <a:t>10:45pm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32735880"/>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815036" y="1028479"/>
            <a:ext cx="1417320" cy="18288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7170624" y="2758843"/>
            <a:ext cx="548640" cy="18288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6415594" y="2469108"/>
            <a:ext cx="927694" cy="18288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815036" y="1310168"/>
            <a:ext cx="1645920" cy="18288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3" name="Rectangle 42">
            <a:extLst>
              <a:ext uri="{FF2B5EF4-FFF2-40B4-BE49-F238E27FC236}">
                <a16:creationId xmlns:a16="http://schemas.microsoft.com/office/drawing/2014/main" id="{BDF46762-DE84-6D48-99D5-CB3DE0793AB2}"/>
              </a:ext>
            </a:extLst>
          </p:cNvPr>
          <p:cNvSpPr/>
          <p:nvPr/>
        </p:nvSpPr>
        <p:spPr>
          <a:xfrm>
            <a:off x="8614855" y="3917783"/>
            <a:ext cx="548640" cy="18288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6707482" y="1889638"/>
            <a:ext cx="182880" cy="182880"/>
          </a:xfrm>
          <a:prstGeom prst="rect">
            <a:avLst/>
          </a:prstGeom>
          <a:solidFill>
            <a:srgbClr val="DE42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6107632" y="2179373"/>
            <a:ext cx="850392" cy="18288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7" name="Diamond 46">
            <a:extLst>
              <a:ext uri="{FF2B5EF4-FFF2-40B4-BE49-F238E27FC236}">
                <a16:creationId xmlns:a16="http://schemas.microsoft.com/office/drawing/2014/main" id="{099497A0-BE95-9946-9188-270533876201}"/>
              </a:ext>
            </a:extLst>
          </p:cNvPr>
          <p:cNvSpPr>
            <a:spLocks/>
          </p:cNvSpPr>
          <p:nvPr/>
        </p:nvSpPr>
        <p:spPr>
          <a:xfrm>
            <a:off x="9117612" y="1013712"/>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43CF4442-3A25-A143-A9BF-AFB5201BA991}"/>
              </a:ext>
            </a:extLst>
          </p:cNvPr>
          <p:cNvSpPr/>
          <p:nvPr/>
        </p:nvSpPr>
        <p:spPr>
          <a:xfrm>
            <a:off x="8254866" y="3628048"/>
            <a:ext cx="548640" cy="1828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7983956" y="3338313"/>
            <a:ext cx="1371600" cy="182880"/>
          </a:xfrm>
          <a:prstGeom prst="rect">
            <a:avLst/>
          </a:prstGeom>
          <a:solidFill>
            <a:srgbClr val="FC7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5AE4F840-545A-1847-8EAE-616A7CE709A2}"/>
              </a:ext>
            </a:extLst>
          </p:cNvPr>
          <p:cNvSpPr/>
          <p:nvPr/>
        </p:nvSpPr>
        <p:spPr>
          <a:xfrm>
            <a:off x="7883635" y="3055418"/>
            <a:ext cx="731520" cy="18288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9" name="Rectangle 58">
            <a:extLst>
              <a:ext uri="{FF2B5EF4-FFF2-40B4-BE49-F238E27FC236}">
                <a16:creationId xmlns:a16="http://schemas.microsoft.com/office/drawing/2014/main" id="{270384EF-B199-1743-A80E-61F40AE73E6E}"/>
              </a:ext>
            </a:extLst>
          </p:cNvPr>
          <p:cNvSpPr/>
          <p:nvPr/>
        </p:nvSpPr>
        <p:spPr>
          <a:xfrm>
            <a:off x="8974368" y="4207518"/>
            <a:ext cx="914400" cy="18288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70F4C726-C9AB-294E-90BA-AE1E96B6A59D}"/>
              </a:ext>
            </a:extLst>
          </p:cNvPr>
          <p:cNvSpPr/>
          <p:nvPr/>
        </p:nvSpPr>
        <p:spPr>
          <a:xfrm>
            <a:off x="10775572" y="5081805"/>
            <a:ext cx="548640" cy="18288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6ED94480-4265-264B-AFF1-491F84833FFB}"/>
              </a:ext>
            </a:extLst>
          </p:cNvPr>
          <p:cNvSpPr/>
          <p:nvPr/>
        </p:nvSpPr>
        <p:spPr>
          <a:xfrm>
            <a:off x="10242845" y="4786988"/>
            <a:ext cx="731520" cy="18288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D00E212A-2CF7-8F47-B38A-AD77E6B84AA2}"/>
              </a:ext>
            </a:extLst>
          </p:cNvPr>
          <p:cNvSpPr/>
          <p:nvPr/>
        </p:nvSpPr>
        <p:spPr>
          <a:xfrm>
            <a:off x="9695046" y="4497253"/>
            <a:ext cx="731520" cy="1828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72" name="Rectangle 71">
            <a:extLst>
              <a:ext uri="{FF2B5EF4-FFF2-40B4-BE49-F238E27FC236}">
                <a16:creationId xmlns:a16="http://schemas.microsoft.com/office/drawing/2014/main" id="{428332C4-6B7F-3B45-BC4F-CAAE0FD3C676}"/>
              </a:ext>
            </a:extLst>
          </p:cNvPr>
          <p:cNvSpPr/>
          <p:nvPr/>
        </p:nvSpPr>
        <p:spPr>
          <a:xfrm>
            <a:off x="4338127" y="733431"/>
            <a:ext cx="594360" cy="18288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8" name="Diamond 57">
            <a:extLst>
              <a:ext uri="{FF2B5EF4-FFF2-40B4-BE49-F238E27FC236}">
                <a16:creationId xmlns:a16="http://schemas.microsoft.com/office/drawing/2014/main" id="{46D0B767-26D2-374C-877A-24511D8F270A}"/>
              </a:ext>
            </a:extLst>
          </p:cNvPr>
          <p:cNvSpPr>
            <a:spLocks/>
          </p:cNvSpPr>
          <p:nvPr/>
        </p:nvSpPr>
        <p:spPr>
          <a:xfrm>
            <a:off x="8791885" y="3904795"/>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1" name="Straight Connector 50">
            <a:extLst>
              <a:ext uri="{FF2B5EF4-FFF2-40B4-BE49-F238E27FC236}">
                <a16:creationId xmlns:a16="http://schemas.microsoft.com/office/drawing/2014/main" id="{589B3DFC-87BA-274E-81FE-D792C4A681F8}"/>
              </a:ext>
            </a:extLst>
          </p:cNvPr>
          <p:cNvCxnSpPr>
            <a:cxnSpLocks/>
          </p:cNvCxnSpPr>
          <p:nvPr/>
        </p:nvCxnSpPr>
        <p:spPr>
          <a:xfrm>
            <a:off x="6303364" y="1114434"/>
            <a:ext cx="33462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2A57F997-52E4-544B-8717-0778C70FF4C3}"/>
              </a:ext>
            </a:extLst>
          </p:cNvPr>
          <p:cNvCxnSpPr>
            <a:cxnSpLocks/>
          </p:cNvCxnSpPr>
          <p:nvPr/>
        </p:nvCxnSpPr>
        <p:spPr>
          <a:xfrm>
            <a:off x="8679097" y="3148179"/>
            <a:ext cx="621395"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sp>
        <p:nvSpPr>
          <p:cNvPr id="76" name="Rectangle 75">
            <a:extLst>
              <a:ext uri="{FF2B5EF4-FFF2-40B4-BE49-F238E27FC236}">
                <a16:creationId xmlns:a16="http://schemas.microsoft.com/office/drawing/2014/main" id="{127B7BAA-4638-534D-81E4-DAEA32B7847C}"/>
              </a:ext>
            </a:extLst>
          </p:cNvPr>
          <p:cNvSpPr/>
          <p:nvPr/>
        </p:nvSpPr>
        <p:spPr>
          <a:xfrm>
            <a:off x="6611062" y="3875343"/>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MANDATORY ATTENDANCE </a:t>
            </a:r>
          </a:p>
        </p:txBody>
      </p:sp>
      <p:sp>
        <p:nvSpPr>
          <p:cNvPr id="3" name="TextBox 2">
            <a:extLst>
              <a:ext uri="{FF2B5EF4-FFF2-40B4-BE49-F238E27FC236}">
                <a16:creationId xmlns:a16="http://schemas.microsoft.com/office/drawing/2014/main" id="{0AA15A34-CCC4-6843-88C2-9548891E47C0}"/>
              </a:ext>
            </a:extLst>
          </p:cNvPr>
          <p:cNvSpPr txBox="1"/>
          <p:nvPr/>
        </p:nvSpPr>
        <p:spPr>
          <a:xfrm>
            <a:off x="8268885" y="86440"/>
            <a:ext cx="3743769" cy="365760"/>
          </a:xfrm>
          <a:prstGeom prst="rect">
            <a:avLst/>
          </a:prstGeom>
          <a:noFill/>
        </p:spPr>
        <p:txBody>
          <a:bodyPr wrap="square" rtlCol="0">
            <a:spAutoFit/>
          </a:bodyPr>
          <a:lstStyle/>
          <a:p>
            <a:pPr algn="r"/>
            <a:r>
              <a:rPr lang="en-US" dirty="0">
                <a:latin typeface="Century Gothic" panose="020B0502020202020204" pitchFamily="34" charset="0"/>
              </a:rPr>
              <a:t>MON, SEPTEMBER 23rd</a:t>
            </a:r>
          </a:p>
        </p:txBody>
      </p:sp>
      <p:sp>
        <p:nvSpPr>
          <p:cNvPr id="63" name="Rectangle 62">
            <a:extLst>
              <a:ext uri="{FF2B5EF4-FFF2-40B4-BE49-F238E27FC236}">
                <a16:creationId xmlns:a16="http://schemas.microsoft.com/office/drawing/2014/main" id="{9E9E65E3-9E0E-D147-B0E4-2C3A885C7FBD}"/>
              </a:ext>
            </a:extLst>
          </p:cNvPr>
          <p:cNvSpPr/>
          <p:nvPr/>
        </p:nvSpPr>
        <p:spPr>
          <a:xfrm>
            <a:off x="6705717" y="1028479"/>
            <a:ext cx="729404" cy="18288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cxnSp>
        <p:nvCxnSpPr>
          <p:cNvPr id="64" name="Straight Connector 63">
            <a:extLst>
              <a:ext uri="{FF2B5EF4-FFF2-40B4-BE49-F238E27FC236}">
                <a16:creationId xmlns:a16="http://schemas.microsoft.com/office/drawing/2014/main" id="{AA3CDE0F-1710-0D48-9269-45E92229C55B}"/>
              </a:ext>
            </a:extLst>
          </p:cNvPr>
          <p:cNvCxnSpPr>
            <a:cxnSpLocks/>
          </p:cNvCxnSpPr>
          <p:nvPr/>
        </p:nvCxnSpPr>
        <p:spPr>
          <a:xfrm>
            <a:off x="522957" y="6266054"/>
            <a:ext cx="45720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sp>
        <p:nvSpPr>
          <p:cNvPr id="65" name="Rectangle 64">
            <a:extLst>
              <a:ext uri="{FF2B5EF4-FFF2-40B4-BE49-F238E27FC236}">
                <a16:creationId xmlns:a16="http://schemas.microsoft.com/office/drawing/2014/main" id="{DC4907FD-27C5-854B-8786-B91628A0269C}"/>
              </a:ext>
            </a:extLst>
          </p:cNvPr>
          <p:cNvSpPr/>
          <p:nvPr/>
        </p:nvSpPr>
        <p:spPr>
          <a:xfrm>
            <a:off x="504669" y="5478623"/>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6" name="Rectangle 65">
            <a:extLst>
              <a:ext uri="{FF2B5EF4-FFF2-40B4-BE49-F238E27FC236}">
                <a16:creationId xmlns:a16="http://schemas.microsoft.com/office/drawing/2014/main" id="{E473158A-2F1B-FD4B-A101-2A78F24DCA2A}"/>
              </a:ext>
            </a:extLst>
          </p:cNvPr>
          <p:cNvSpPr/>
          <p:nvPr/>
        </p:nvSpPr>
        <p:spPr>
          <a:xfrm>
            <a:off x="504669" y="5804231"/>
            <a:ext cx="274320" cy="228600"/>
          </a:xfrm>
          <a:prstGeom prst="rect">
            <a:avLst/>
          </a:prstGeom>
          <a:solidFill>
            <a:srgbClr val="DE42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843712F5-F7EB-7D43-BB09-E154153EB169}"/>
              </a:ext>
            </a:extLst>
          </p:cNvPr>
          <p:cNvSpPr/>
          <p:nvPr/>
        </p:nvSpPr>
        <p:spPr>
          <a:xfrm>
            <a:off x="3465990" y="5478623"/>
            <a:ext cx="274320" cy="2286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1" name="Rectangle 70">
            <a:extLst>
              <a:ext uri="{FF2B5EF4-FFF2-40B4-BE49-F238E27FC236}">
                <a16:creationId xmlns:a16="http://schemas.microsoft.com/office/drawing/2014/main" id="{4E814EC1-44BD-E746-94F5-10834026D632}"/>
              </a:ext>
            </a:extLst>
          </p:cNvPr>
          <p:cNvSpPr/>
          <p:nvPr/>
        </p:nvSpPr>
        <p:spPr>
          <a:xfrm>
            <a:off x="3465990" y="5804231"/>
            <a:ext cx="274320" cy="228600"/>
          </a:xfrm>
          <a:prstGeom prst="rect">
            <a:avLst/>
          </a:prstGeom>
          <a:solidFill>
            <a:srgbClr val="FC7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77" name="Rectangle 76">
            <a:extLst>
              <a:ext uri="{FF2B5EF4-FFF2-40B4-BE49-F238E27FC236}">
                <a16:creationId xmlns:a16="http://schemas.microsoft.com/office/drawing/2014/main" id="{F563CAF9-580C-1846-98D7-C26FC3CFD92B}"/>
              </a:ext>
            </a:extLst>
          </p:cNvPr>
          <p:cNvSpPr/>
          <p:nvPr/>
        </p:nvSpPr>
        <p:spPr>
          <a:xfrm>
            <a:off x="6427311" y="5478623"/>
            <a:ext cx="27432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8" name="Rectangle 77">
            <a:extLst>
              <a:ext uri="{FF2B5EF4-FFF2-40B4-BE49-F238E27FC236}">
                <a16:creationId xmlns:a16="http://schemas.microsoft.com/office/drawing/2014/main" id="{61A83E8B-7CC8-8D49-AFB6-5A518C05D1B1}"/>
              </a:ext>
            </a:extLst>
          </p:cNvPr>
          <p:cNvSpPr/>
          <p:nvPr/>
        </p:nvSpPr>
        <p:spPr>
          <a:xfrm>
            <a:off x="6427311" y="58042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9" name="Rectangle 78">
            <a:extLst>
              <a:ext uri="{FF2B5EF4-FFF2-40B4-BE49-F238E27FC236}">
                <a16:creationId xmlns:a16="http://schemas.microsoft.com/office/drawing/2014/main" id="{1580AEBB-FF7E-5D44-ACBF-12F0E67021E8}"/>
              </a:ext>
            </a:extLst>
          </p:cNvPr>
          <p:cNvSpPr/>
          <p:nvPr/>
        </p:nvSpPr>
        <p:spPr>
          <a:xfrm>
            <a:off x="9388633" y="5478623"/>
            <a:ext cx="274320"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80" name="Rectangle 79">
            <a:extLst>
              <a:ext uri="{FF2B5EF4-FFF2-40B4-BE49-F238E27FC236}">
                <a16:creationId xmlns:a16="http://schemas.microsoft.com/office/drawing/2014/main" id="{2131183E-C1C0-D243-8E33-0BB1EF120B30}"/>
              </a:ext>
            </a:extLst>
          </p:cNvPr>
          <p:cNvSpPr/>
          <p:nvPr/>
        </p:nvSpPr>
        <p:spPr>
          <a:xfrm>
            <a:off x="9388633" y="5804231"/>
            <a:ext cx="274320" cy="2286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81" name="TextBox 80">
            <a:extLst>
              <a:ext uri="{FF2B5EF4-FFF2-40B4-BE49-F238E27FC236}">
                <a16:creationId xmlns:a16="http://schemas.microsoft.com/office/drawing/2014/main" id="{83284F65-9142-F645-9215-F782FA48D6F6}"/>
              </a:ext>
            </a:extLst>
          </p:cNvPr>
          <p:cNvSpPr txBox="1"/>
          <p:nvPr/>
        </p:nvSpPr>
        <p:spPr>
          <a:xfrm>
            <a:off x="778988" y="5478623"/>
            <a:ext cx="2194560" cy="246221"/>
          </a:xfrm>
          <a:prstGeom prst="rect">
            <a:avLst/>
          </a:prstGeom>
          <a:noFill/>
        </p:spPr>
        <p:txBody>
          <a:bodyPr wrap="square" rtlCol="0">
            <a:spAutoFit/>
          </a:bodyPr>
          <a:lstStyle/>
          <a:p>
            <a:r>
              <a:rPr lang="en-US" sz="1000" dirty="0">
                <a:latin typeface="Century Gothic" panose="020B0502020202020204" pitchFamily="34" charset="0"/>
              </a:rPr>
              <a:t>Key Color 1</a:t>
            </a:r>
          </a:p>
        </p:txBody>
      </p:sp>
      <p:sp>
        <p:nvSpPr>
          <p:cNvPr id="82" name="TextBox 81">
            <a:extLst>
              <a:ext uri="{FF2B5EF4-FFF2-40B4-BE49-F238E27FC236}">
                <a16:creationId xmlns:a16="http://schemas.microsoft.com/office/drawing/2014/main" id="{D9FF9751-EFB6-2B4A-83D2-132D0A65DC81}"/>
              </a:ext>
            </a:extLst>
          </p:cNvPr>
          <p:cNvSpPr txBox="1"/>
          <p:nvPr/>
        </p:nvSpPr>
        <p:spPr>
          <a:xfrm>
            <a:off x="778988" y="5804231"/>
            <a:ext cx="2194560" cy="246221"/>
          </a:xfrm>
          <a:prstGeom prst="rect">
            <a:avLst/>
          </a:prstGeom>
          <a:noFill/>
        </p:spPr>
        <p:txBody>
          <a:bodyPr wrap="square" rtlCol="0">
            <a:spAutoFit/>
          </a:bodyPr>
          <a:lstStyle/>
          <a:p>
            <a:r>
              <a:rPr lang="en-US" sz="1000" dirty="0">
                <a:latin typeface="Century Gothic" panose="020B0502020202020204" pitchFamily="34" charset="0"/>
              </a:rPr>
              <a:t>Key Color 2</a:t>
            </a:r>
          </a:p>
        </p:txBody>
      </p:sp>
      <p:sp>
        <p:nvSpPr>
          <p:cNvPr id="83" name="TextBox 82">
            <a:extLst>
              <a:ext uri="{FF2B5EF4-FFF2-40B4-BE49-F238E27FC236}">
                <a16:creationId xmlns:a16="http://schemas.microsoft.com/office/drawing/2014/main" id="{44320CDC-3E89-AE42-BE5B-DA73A824BB18}"/>
              </a:ext>
            </a:extLst>
          </p:cNvPr>
          <p:cNvSpPr txBox="1"/>
          <p:nvPr/>
        </p:nvSpPr>
        <p:spPr>
          <a:xfrm>
            <a:off x="3733556" y="5478286"/>
            <a:ext cx="2194560" cy="246221"/>
          </a:xfrm>
          <a:prstGeom prst="rect">
            <a:avLst/>
          </a:prstGeom>
          <a:noFill/>
        </p:spPr>
        <p:txBody>
          <a:bodyPr wrap="square" rtlCol="0">
            <a:spAutoFit/>
          </a:bodyPr>
          <a:lstStyle/>
          <a:p>
            <a:r>
              <a:rPr lang="en-US" sz="1000" dirty="0">
                <a:latin typeface="Century Gothic" panose="020B0502020202020204" pitchFamily="34" charset="0"/>
              </a:rPr>
              <a:t>Key Color 3</a:t>
            </a:r>
          </a:p>
        </p:txBody>
      </p:sp>
      <p:sp>
        <p:nvSpPr>
          <p:cNvPr id="84" name="TextBox 83">
            <a:extLst>
              <a:ext uri="{FF2B5EF4-FFF2-40B4-BE49-F238E27FC236}">
                <a16:creationId xmlns:a16="http://schemas.microsoft.com/office/drawing/2014/main" id="{08874AC1-208B-6B41-BECE-7C89358777F7}"/>
              </a:ext>
            </a:extLst>
          </p:cNvPr>
          <p:cNvSpPr txBox="1"/>
          <p:nvPr/>
        </p:nvSpPr>
        <p:spPr>
          <a:xfrm>
            <a:off x="3733556" y="5803894"/>
            <a:ext cx="2194560" cy="246221"/>
          </a:xfrm>
          <a:prstGeom prst="rect">
            <a:avLst/>
          </a:prstGeom>
          <a:noFill/>
        </p:spPr>
        <p:txBody>
          <a:bodyPr wrap="square" rtlCol="0">
            <a:spAutoFit/>
          </a:bodyPr>
          <a:lstStyle/>
          <a:p>
            <a:r>
              <a:rPr lang="en-US" sz="1000" dirty="0">
                <a:latin typeface="Century Gothic" panose="020B0502020202020204" pitchFamily="34" charset="0"/>
              </a:rPr>
              <a:t>Key Color 4</a:t>
            </a:r>
          </a:p>
        </p:txBody>
      </p:sp>
      <p:sp>
        <p:nvSpPr>
          <p:cNvPr id="85" name="TextBox 84">
            <a:extLst>
              <a:ext uri="{FF2B5EF4-FFF2-40B4-BE49-F238E27FC236}">
                <a16:creationId xmlns:a16="http://schemas.microsoft.com/office/drawing/2014/main" id="{56CB912C-7C32-334D-932F-29D464F33476}"/>
              </a:ext>
            </a:extLst>
          </p:cNvPr>
          <p:cNvSpPr txBox="1"/>
          <p:nvPr/>
        </p:nvSpPr>
        <p:spPr>
          <a:xfrm>
            <a:off x="6686216" y="5476548"/>
            <a:ext cx="2194560" cy="246221"/>
          </a:xfrm>
          <a:prstGeom prst="rect">
            <a:avLst/>
          </a:prstGeom>
          <a:noFill/>
        </p:spPr>
        <p:txBody>
          <a:bodyPr wrap="square" rtlCol="0">
            <a:spAutoFit/>
          </a:bodyPr>
          <a:lstStyle/>
          <a:p>
            <a:r>
              <a:rPr lang="en-US" sz="1000" dirty="0">
                <a:latin typeface="Century Gothic" panose="020B0502020202020204" pitchFamily="34" charset="0"/>
              </a:rPr>
              <a:t>Key Color 5</a:t>
            </a:r>
          </a:p>
        </p:txBody>
      </p:sp>
      <p:sp>
        <p:nvSpPr>
          <p:cNvPr id="86" name="TextBox 85">
            <a:extLst>
              <a:ext uri="{FF2B5EF4-FFF2-40B4-BE49-F238E27FC236}">
                <a16:creationId xmlns:a16="http://schemas.microsoft.com/office/drawing/2014/main" id="{A54160BB-2D49-3149-BC05-321C5C364546}"/>
              </a:ext>
            </a:extLst>
          </p:cNvPr>
          <p:cNvSpPr txBox="1"/>
          <p:nvPr/>
        </p:nvSpPr>
        <p:spPr>
          <a:xfrm>
            <a:off x="6686216" y="5802156"/>
            <a:ext cx="2194560" cy="246221"/>
          </a:xfrm>
          <a:prstGeom prst="rect">
            <a:avLst/>
          </a:prstGeom>
          <a:noFill/>
        </p:spPr>
        <p:txBody>
          <a:bodyPr wrap="square" rtlCol="0">
            <a:spAutoFit/>
          </a:bodyPr>
          <a:lstStyle/>
          <a:p>
            <a:r>
              <a:rPr lang="en-US" sz="1000" dirty="0">
                <a:latin typeface="Century Gothic" panose="020B0502020202020204" pitchFamily="34" charset="0"/>
              </a:rPr>
              <a:t>Key Color 6</a:t>
            </a:r>
          </a:p>
        </p:txBody>
      </p:sp>
      <p:sp>
        <p:nvSpPr>
          <p:cNvPr id="87" name="TextBox 86">
            <a:extLst>
              <a:ext uri="{FF2B5EF4-FFF2-40B4-BE49-F238E27FC236}">
                <a16:creationId xmlns:a16="http://schemas.microsoft.com/office/drawing/2014/main" id="{8B5400C8-3D59-6B48-A1EC-91BB6F29BFF5}"/>
              </a:ext>
            </a:extLst>
          </p:cNvPr>
          <p:cNvSpPr txBox="1"/>
          <p:nvPr/>
        </p:nvSpPr>
        <p:spPr>
          <a:xfrm>
            <a:off x="9640784" y="5476211"/>
            <a:ext cx="2194560" cy="246221"/>
          </a:xfrm>
          <a:prstGeom prst="rect">
            <a:avLst/>
          </a:prstGeom>
          <a:noFill/>
        </p:spPr>
        <p:txBody>
          <a:bodyPr wrap="square" rtlCol="0">
            <a:spAutoFit/>
          </a:bodyPr>
          <a:lstStyle/>
          <a:p>
            <a:r>
              <a:rPr lang="en-US" sz="1000" dirty="0">
                <a:latin typeface="Century Gothic" panose="020B0502020202020204" pitchFamily="34" charset="0"/>
              </a:rPr>
              <a:t>Key Color 7</a:t>
            </a:r>
          </a:p>
        </p:txBody>
      </p:sp>
      <p:sp>
        <p:nvSpPr>
          <p:cNvPr id="88" name="TextBox 87">
            <a:extLst>
              <a:ext uri="{FF2B5EF4-FFF2-40B4-BE49-F238E27FC236}">
                <a16:creationId xmlns:a16="http://schemas.microsoft.com/office/drawing/2014/main" id="{FA25FA5C-7C5B-464F-86FD-0339BB0A0540}"/>
              </a:ext>
            </a:extLst>
          </p:cNvPr>
          <p:cNvSpPr txBox="1"/>
          <p:nvPr/>
        </p:nvSpPr>
        <p:spPr>
          <a:xfrm>
            <a:off x="9640784" y="5801819"/>
            <a:ext cx="2194560" cy="246221"/>
          </a:xfrm>
          <a:prstGeom prst="rect">
            <a:avLst/>
          </a:prstGeom>
          <a:noFill/>
        </p:spPr>
        <p:txBody>
          <a:bodyPr wrap="square" rtlCol="0">
            <a:spAutoFit/>
          </a:bodyPr>
          <a:lstStyle/>
          <a:p>
            <a:r>
              <a:rPr lang="en-US" sz="1000" dirty="0">
                <a:latin typeface="Century Gothic" panose="020B0502020202020204" pitchFamily="34" charset="0"/>
              </a:rPr>
              <a:t>Key Color 8</a:t>
            </a:r>
          </a:p>
        </p:txBody>
      </p:sp>
      <p:sp>
        <p:nvSpPr>
          <p:cNvPr id="105" name="TextBox 104">
            <a:extLst>
              <a:ext uri="{FF2B5EF4-FFF2-40B4-BE49-F238E27FC236}">
                <a16:creationId xmlns:a16="http://schemas.microsoft.com/office/drawing/2014/main" id="{761630DF-C86C-6642-8B70-AD197BAAE08C}"/>
              </a:ext>
            </a:extLst>
          </p:cNvPr>
          <p:cNvSpPr txBox="1"/>
          <p:nvPr/>
        </p:nvSpPr>
        <p:spPr>
          <a:xfrm>
            <a:off x="987151" y="6139678"/>
            <a:ext cx="2194560" cy="246221"/>
          </a:xfrm>
          <a:prstGeom prst="rect">
            <a:avLst/>
          </a:prstGeom>
          <a:noFill/>
        </p:spPr>
        <p:txBody>
          <a:bodyPr wrap="square" rtlCol="0">
            <a:spAutoFit/>
          </a:bodyPr>
          <a:lstStyle/>
          <a:p>
            <a:r>
              <a:rPr lang="en-US" sz="1000" dirty="0">
                <a:latin typeface="Century Gothic" panose="020B0502020202020204" pitchFamily="34" charset="0"/>
              </a:rPr>
              <a:t>Signifies a Scheduled Break</a:t>
            </a:r>
          </a:p>
        </p:txBody>
      </p:sp>
      <p:sp>
        <p:nvSpPr>
          <p:cNvPr id="106" name="Rectangle 105">
            <a:extLst>
              <a:ext uri="{FF2B5EF4-FFF2-40B4-BE49-F238E27FC236}">
                <a16:creationId xmlns:a16="http://schemas.microsoft.com/office/drawing/2014/main" id="{9672F603-6BB3-5A40-8370-80E72D640340}"/>
              </a:ext>
            </a:extLst>
          </p:cNvPr>
          <p:cNvSpPr/>
          <p:nvPr/>
        </p:nvSpPr>
        <p:spPr>
          <a:xfrm>
            <a:off x="9387409" y="3061462"/>
            <a:ext cx="640080" cy="18288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DCB72405-8B02-F34B-A622-9FDEEB754F90}"/>
              </a:ext>
            </a:extLst>
          </p:cNvPr>
          <p:cNvSpPr/>
          <p:nvPr/>
        </p:nvSpPr>
        <p:spPr>
          <a:xfrm>
            <a:off x="5756887" y="1593829"/>
            <a:ext cx="457200" cy="182880"/>
          </a:xfrm>
          <a:prstGeom prst="rect">
            <a:avLst/>
          </a:prstGeom>
          <a:solidFill>
            <a:srgbClr val="DE42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83004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HOURLY TIMELINE GANTT CHART TEMPLATE</a:t>
            </a: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1781657086"/>
              </p:ext>
            </p:extLst>
          </p:nvPr>
        </p:nvGraphicFramePr>
        <p:xfrm>
          <a:off x="327121" y="451660"/>
          <a:ext cx="11598191" cy="4861672"/>
        </p:xfrm>
        <a:graphic>
          <a:graphicData uri="http://schemas.openxmlformats.org/drawingml/2006/table">
            <a:tbl>
              <a:tblPr firstRow="1" bandRow="1">
                <a:tableStyleId>{5C22544A-7EE6-4342-B048-85BDC9FD1C3A}</a:tableStyleId>
              </a:tblPr>
              <a:tblGrid>
                <a:gridCol w="2315495">
                  <a:extLst>
                    <a:ext uri="{9D8B030D-6E8A-4147-A177-3AD203B41FA5}">
                      <a16:colId xmlns:a16="http://schemas.microsoft.com/office/drawing/2014/main" val="602210714"/>
                    </a:ext>
                  </a:extLst>
                </a:gridCol>
                <a:gridCol w="608676">
                  <a:extLst>
                    <a:ext uri="{9D8B030D-6E8A-4147-A177-3AD203B41FA5}">
                      <a16:colId xmlns:a16="http://schemas.microsoft.com/office/drawing/2014/main" val="4079889448"/>
                    </a:ext>
                  </a:extLst>
                </a:gridCol>
                <a:gridCol w="608676">
                  <a:extLst>
                    <a:ext uri="{9D8B030D-6E8A-4147-A177-3AD203B41FA5}">
                      <a16:colId xmlns:a16="http://schemas.microsoft.com/office/drawing/2014/main" val="1024581539"/>
                    </a:ext>
                  </a:extLst>
                </a:gridCol>
                <a:gridCol w="474432">
                  <a:extLst>
                    <a:ext uri="{9D8B030D-6E8A-4147-A177-3AD203B41FA5}">
                      <a16:colId xmlns:a16="http://schemas.microsoft.com/office/drawing/2014/main" val="745651107"/>
                    </a:ext>
                  </a:extLst>
                </a:gridCol>
                <a:gridCol w="474432">
                  <a:extLst>
                    <a:ext uri="{9D8B030D-6E8A-4147-A177-3AD203B41FA5}">
                      <a16:colId xmlns:a16="http://schemas.microsoft.com/office/drawing/2014/main" val="1097246846"/>
                    </a:ext>
                  </a:extLst>
                </a:gridCol>
                <a:gridCol w="474432">
                  <a:extLst>
                    <a:ext uri="{9D8B030D-6E8A-4147-A177-3AD203B41FA5}">
                      <a16:colId xmlns:a16="http://schemas.microsoft.com/office/drawing/2014/main" val="4157423637"/>
                    </a:ext>
                  </a:extLst>
                </a:gridCol>
                <a:gridCol w="474432">
                  <a:extLst>
                    <a:ext uri="{9D8B030D-6E8A-4147-A177-3AD203B41FA5}">
                      <a16:colId xmlns:a16="http://schemas.microsoft.com/office/drawing/2014/main" val="804910827"/>
                    </a:ext>
                  </a:extLst>
                </a:gridCol>
                <a:gridCol w="474432">
                  <a:extLst>
                    <a:ext uri="{9D8B030D-6E8A-4147-A177-3AD203B41FA5}">
                      <a16:colId xmlns:a16="http://schemas.microsoft.com/office/drawing/2014/main" val="178224368"/>
                    </a:ext>
                  </a:extLst>
                </a:gridCol>
                <a:gridCol w="474432">
                  <a:extLst>
                    <a:ext uri="{9D8B030D-6E8A-4147-A177-3AD203B41FA5}">
                      <a16:colId xmlns:a16="http://schemas.microsoft.com/office/drawing/2014/main" val="889277546"/>
                    </a:ext>
                  </a:extLst>
                </a:gridCol>
                <a:gridCol w="474432">
                  <a:extLst>
                    <a:ext uri="{9D8B030D-6E8A-4147-A177-3AD203B41FA5}">
                      <a16:colId xmlns:a16="http://schemas.microsoft.com/office/drawing/2014/main" val="2497743555"/>
                    </a:ext>
                  </a:extLst>
                </a:gridCol>
                <a:gridCol w="474432">
                  <a:extLst>
                    <a:ext uri="{9D8B030D-6E8A-4147-A177-3AD203B41FA5}">
                      <a16:colId xmlns:a16="http://schemas.microsoft.com/office/drawing/2014/main" val="2227743978"/>
                    </a:ext>
                  </a:extLst>
                </a:gridCol>
                <a:gridCol w="474432">
                  <a:extLst>
                    <a:ext uri="{9D8B030D-6E8A-4147-A177-3AD203B41FA5}">
                      <a16:colId xmlns:a16="http://schemas.microsoft.com/office/drawing/2014/main" val="740546921"/>
                    </a:ext>
                  </a:extLst>
                </a:gridCol>
                <a:gridCol w="474432">
                  <a:extLst>
                    <a:ext uri="{9D8B030D-6E8A-4147-A177-3AD203B41FA5}">
                      <a16:colId xmlns:a16="http://schemas.microsoft.com/office/drawing/2014/main" val="3234390225"/>
                    </a:ext>
                  </a:extLst>
                </a:gridCol>
                <a:gridCol w="474432">
                  <a:extLst>
                    <a:ext uri="{9D8B030D-6E8A-4147-A177-3AD203B41FA5}">
                      <a16:colId xmlns:a16="http://schemas.microsoft.com/office/drawing/2014/main" val="3610837594"/>
                    </a:ext>
                  </a:extLst>
                </a:gridCol>
                <a:gridCol w="474432">
                  <a:extLst>
                    <a:ext uri="{9D8B030D-6E8A-4147-A177-3AD203B41FA5}">
                      <a16:colId xmlns:a16="http://schemas.microsoft.com/office/drawing/2014/main" val="3839570682"/>
                    </a:ext>
                  </a:extLst>
                </a:gridCol>
                <a:gridCol w="474432">
                  <a:extLst>
                    <a:ext uri="{9D8B030D-6E8A-4147-A177-3AD203B41FA5}">
                      <a16:colId xmlns:a16="http://schemas.microsoft.com/office/drawing/2014/main" val="2755832980"/>
                    </a:ext>
                  </a:extLst>
                </a:gridCol>
                <a:gridCol w="474432">
                  <a:extLst>
                    <a:ext uri="{9D8B030D-6E8A-4147-A177-3AD203B41FA5}">
                      <a16:colId xmlns:a16="http://schemas.microsoft.com/office/drawing/2014/main" val="767734665"/>
                    </a:ext>
                  </a:extLst>
                </a:gridCol>
                <a:gridCol w="474432">
                  <a:extLst>
                    <a:ext uri="{9D8B030D-6E8A-4147-A177-3AD203B41FA5}">
                      <a16:colId xmlns:a16="http://schemas.microsoft.com/office/drawing/2014/main" val="3068810418"/>
                    </a:ext>
                  </a:extLst>
                </a:gridCol>
                <a:gridCol w="474432">
                  <a:extLst>
                    <a:ext uri="{9D8B030D-6E8A-4147-A177-3AD203B41FA5}">
                      <a16:colId xmlns:a16="http://schemas.microsoft.com/office/drawing/2014/main" val="2650442724"/>
                    </a:ext>
                  </a:extLst>
                </a:gridCol>
                <a:gridCol w="474432">
                  <a:extLst>
                    <a:ext uri="{9D8B030D-6E8A-4147-A177-3AD203B41FA5}">
                      <a16:colId xmlns:a16="http://schemas.microsoft.com/office/drawing/2014/main" val="4191612717"/>
                    </a:ext>
                  </a:extLst>
                </a:gridCol>
              </a:tblGrid>
              <a:tr h="228515">
                <a:tc>
                  <a:txBody>
                    <a:bodyPr/>
                    <a:lstStyle/>
                    <a:p>
                      <a:r>
                        <a:rPr lang="en-US" sz="900" dirty="0">
                          <a:solidFill>
                            <a:schemeClr val="tx1"/>
                          </a:solidFill>
                          <a:latin typeface="Century Gothic" panose="020B0502020202020204" pitchFamily="34" charset="0"/>
                        </a:rPr>
                        <a:t>ACTIVITIES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Century Gothic" panose="020B0502020202020204" pitchFamily="34" charset="0"/>
                        </a:rPr>
                        <a:t>START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Century Gothic" panose="020B0502020202020204" pitchFamily="34" charset="0"/>
                        </a:rPr>
                        <a:t>END</a:t>
                      </a:r>
                    </a:p>
                  </a:txBody>
                  <a:tcPr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a:lnSpc>
                          <a:spcPct val="100000"/>
                        </a:lnSpc>
                      </a:pPr>
                      <a:r>
                        <a:rPr lang="en-US" sz="1000" b="0" dirty="0">
                          <a:solidFill>
                            <a:schemeClr val="tx1"/>
                          </a:solidFill>
                          <a:latin typeface="Century Gothic" panose="020B0502020202020204" pitchFamily="34" charset="0"/>
                        </a:rPr>
                        <a:t>7</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8</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9</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10</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11</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12</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2</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3</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4</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5</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6</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7</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8</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9</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10</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Century Gothic" panose="020B0502020202020204" pitchFamily="34" charset="0"/>
                        </a:rPr>
                        <a:t>11</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extLst>
                  <a:ext uri="{0D108BD9-81ED-4DB2-BD59-A6C34878D82A}">
                    <a16:rowId xmlns:a16="http://schemas.microsoft.com/office/drawing/2014/main" val="3619611726"/>
                  </a:ext>
                </a:extLst>
              </a:tr>
              <a:tr h="289567">
                <a:tc>
                  <a:txBody>
                    <a:bodyPr/>
                    <a:lstStyle/>
                    <a:p>
                      <a:pPr>
                        <a:lnSpc>
                          <a:spcPct val="100000"/>
                        </a:lnSpc>
                      </a:pPr>
                      <a:r>
                        <a:rPr lang="en-US" sz="1000" b="0" dirty="0">
                          <a:solidFill>
                            <a:schemeClr val="tx1"/>
                          </a:solidFill>
                          <a:latin typeface="Century Gothic" panose="020B0502020202020204" pitchFamily="34" charset="0"/>
                        </a:rPr>
                        <a:t>Activity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65858687"/>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00816345"/>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92502013"/>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699537522"/>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19141191"/>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11561401"/>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94209273"/>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390668724"/>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99392616"/>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102260576"/>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885946280"/>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77369785"/>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89984988"/>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53128129"/>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66339753"/>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32735880"/>
                  </a:ext>
                </a:extLst>
              </a:tr>
            </a:tbl>
          </a:graphicData>
        </a:graphic>
      </p:graphicFrame>
      <p:sp>
        <p:nvSpPr>
          <p:cNvPr id="47" name="Diamond 46">
            <a:extLst>
              <a:ext uri="{FF2B5EF4-FFF2-40B4-BE49-F238E27FC236}">
                <a16:creationId xmlns:a16="http://schemas.microsoft.com/office/drawing/2014/main" id="{099497A0-BE95-9946-9188-270533876201}"/>
              </a:ext>
            </a:extLst>
          </p:cNvPr>
          <p:cNvSpPr>
            <a:spLocks/>
          </p:cNvSpPr>
          <p:nvPr/>
        </p:nvSpPr>
        <p:spPr>
          <a:xfrm>
            <a:off x="8791885" y="1013712"/>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Diamond 57">
            <a:extLst>
              <a:ext uri="{FF2B5EF4-FFF2-40B4-BE49-F238E27FC236}">
                <a16:creationId xmlns:a16="http://schemas.microsoft.com/office/drawing/2014/main" id="{46D0B767-26D2-374C-877A-24511D8F270A}"/>
              </a:ext>
            </a:extLst>
          </p:cNvPr>
          <p:cNvSpPr>
            <a:spLocks/>
          </p:cNvSpPr>
          <p:nvPr/>
        </p:nvSpPr>
        <p:spPr>
          <a:xfrm>
            <a:off x="8791885" y="3904795"/>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127B7BAA-4638-534D-81E4-DAEA32B7847C}"/>
              </a:ext>
            </a:extLst>
          </p:cNvPr>
          <p:cNvSpPr/>
          <p:nvPr/>
        </p:nvSpPr>
        <p:spPr>
          <a:xfrm>
            <a:off x="6635398" y="3010587"/>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3" name="TextBox 2">
            <a:extLst>
              <a:ext uri="{FF2B5EF4-FFF2-40B4-BE49-F238E27FC236}">
                <a16:creationId xmlns:a16="http://schemas.microsoft.com/office/drawing/2014/main" id="{0AA15A34-CCC4-6843-88C2-9548891E47C0}"/>
              </a:ext>
            </a:extLst>
          </p:cNvPr>
          <p:cNvSpPr txBox="1"/>
          <p:nvPr/>
        </p:nvSpPr>
        <p:spPr>
          <a:xfrm>
            <a:off x="8268885" y="86440"/>
            <a:ext cx="3743769" cy="365760"/>
          </a:xfrm>
          <a:prstGeom prst="rect">
            <a:avLst/>
          </a:prstGeom>
          <a:noFill/>
        </p:spPr>
        <p:txBody>
          <a:bodyPr wrap="square" rtlCol="0">
            <a:spAutoFit/>
          </a:bodyPr>
          <a:lstStyle/>
          <a:p>
            <a:pPr algn="r"/>
            <a:r>
              <a:rPr lang="en-US" dirty="0">
                <a:latin typeface="Century Gothic" panose="020B0502020202020204" pitchFamily="34" charset="0"/>
              </a:rPr>
              <a:t>MON, SEPTEMBER 23rd</a:t>
            </a:r>
          </a:p>
        </p:txBody>
      </p:sp>
      <p:cxnSp>
        <p:nvCxnSpPr>
          <p:cNvPr id="64" name="Straight Connector 63">
            <a:extLst>
              <a:ext uri="{FF2B5EF4-FFF2-40B4-BE49-F238E27FC236}">
                <a16:creationId xmlns:a16="http://schemas.microsoft.com/office/drawing/2014/main" id="{AA3CDE0F-1710-0D48-9269-45E92229C55B}"/>
              </a:ext>
            </a:extLst>
          </p:cNvPr>
          <p:cNvCxnSpPr>
            <a:cxnSpLocks/>
          </p:cNvCxnSpPr>
          <p:nvPr/>
        </p:nvCxnSpPr>
        <p:spPr>
          <a:xfrm>
            <a:off x="522957" y="6266054"/>
            <a:ext cx="45720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sp>
        <p:nvSpPr>
          <p:cNvPr id="65" name="Rectangle 64">
            <a:extLst>
              <a:ext uri="{FF2B5EF4-FFF2-40B4-BE49-F238E27FC236}">
                <a16:creationId xmlns:a16="http://schemas.microsoft.com/office/drawing/2014/main" id="{DC4907FD-27C5-854B-8786-B91628A0269C}"/>
              </a:ext>
            </a:extLst>
          </p:cNvPr>
          <p:cNvSpPr/>
          <p:nvPr/>
        </p:nvSpPr>
        <p:spPr>
          <a:xfrm>
            <a:off x="504669" y="5478623"/>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6" name="Rectangle 65">
            <a:extLst>
              <a:ext uri="{FF2B5EF4-FFF2-40B4-BE49-F238E27FC236}">
                <a16:creationId xmlns:a16="http://schemas.microsoft.com/office/drawing/2014/main" id="{E473158A-2F1B-FD4B-A101-2A78F24DCA2A}"/>
              </a:ext>
            </a:extLst>
          </p:cNvPr>
          <p:cNvSpPr/>
          <p:nvPr/>
        </p:nvSpPr>
        <p:spPr>
          <a:xfrm>
            <a:off x="504669" y="5804231"/>
            <a:ext cx="274320" cy="228600"/>
          </a:xfrm>
          <a:prstGeom prst="rect">
            <a:avLst/>
          </a:prstGeom>
          <a:solidFill>
            <a:srgbClr val="DE42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843712F5-F7EB-7D43-BB09-E154153EB169}"/>
              </a:ext>
            </a:extLst>
          </p:cNvPr>
          <p:cNvSpPr/>
          <p:nvPr/>
        </p:nvSpPr>
        <p:spPr>
          <a:xfrm>
            <a:off x="3465990" y="5478623"/>
            <a:ext cx="274320" cy="2286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1" name="Rectangle 70">
            <a:extLst>
              <a:ext uri="{FF2B5EF4-FFF2-40B4-BE49-F238E27FC236}">
                <a16:creationId xmlns:a16="http://schemas.microsoft.com/office/drawing/2014/main" id="{4E814EC1-44BD-E746-94F5-10834026D632}"/>
              </a:ext>
            </a:extLst>
          </p:cNvPr>
          <p:cNvSpPr/>
          <p:nvPr/>
        </p:nvSpPr>
        <p:spPr>
          <a:xfrm>
            <a:off x="3465990" y="5804231"/>
            <a:ext cx="274320" cy="228600"/>
          </a:xfrm>
          <a:prstGeom prst="rect">
            <a:avLst/>
          </a:prstGeom>
          <a:solidFill>
            <a:srgbClr val="FC7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77" name="Rectangle 76">
            <a:extLst>
              <a:ext uri="{FF2B5EF4-FFF2-40B4-BE49-F238E27FC236}">
                <a16:creationId xmlns:a16="http://schemas.microsoft.com/office/drawing/2014/main" id="{F563CAF9-580C-1846-98D7-C26FC3CFD92B}"/>
              </a:ext>
            </a:extLst>
          </p:cNvPr>
          <p:cNvSpPr/>
          <p:nvPr/>
        </p:nvSpPr>
        <p:spPr>
          <a:xfrm>
            <a:off x="6427311" y="5478623"/>
            <a:ext cx="27432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8" name="Rectangle 77">
            <a:extLst>
              <a:ext uri="{FF2B5EF4-FFF2-40B4-BE49-F238E27FC236}">
                <a16:creationId xmlns:a16="http://schemas.microsoft.com/office/drawing/2014/main" id="{61A83E8B-7CC8-8D49-AFB6-5A518C05D1B1}"/>
              </a:ext>
            </a:extLst>
          </p:cNvPr>
          <p:cNvSpPr/>
          <p:nvPr/>
        </p:nvSpPr>
        <p:spPr>
          <a:xfrm>
            <a:off x="6427311" y="58042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9" name="Rectangle 78">
            <a:extLst>
              <a:ext uri="{FF2B5EF4-FFF2-40B4-BE49-F238E27FC236}">
                <a16:creationId xmlns:a16="http://schemas.microsoft.com/office/drawing/2014/main" id="{1580AEBB-FF7E-5D44-ACBF-12F0E67021E8}"/>
              </a:ext>
            </a:extLst>
          </p:cNvPr>
          <p:cNvSpPr/>
          <p:nvPr/>
        </p:nvSpPr>
        <p:spPr>
          <a:xfrm>
            <a:off x="9388633" y="5478623"/>
            <a:ext cx="274320"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80" name="Rectangle 79">
            <a:extLst>
              <a:ext uri="{FF2B5EF4-FFF2-40B4-BE49-F238E27FC236}">
                <a16:creationId xmlns:a16="http://schemas.microsoft.com/office/drawing/2014/main" id="{2131183E-C1C0-D243-8E33-0BB1EF120B30}"/>
              </a:ext>
            </a:extLst>
          </p:cNvPr>
          <p:cNvSpPr/>
          <p:nvPr/>
        </p:nvSpPr>
        <p:spPr>
          <a:xfrm>
            <a:off x="9388633" y="5804231"/>
            <a:ext cx="274320" cy="2286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81" name="TextBox 80">
            <a:extLst>
              <a:ext uri="{FF2B5EF4-FFF2-40B4-BE49-F238E27FC236}">
                <a16:creationId xmlns:a16="http://schemas.microsoft.com/office/drawing/2014/main" id="{83284F65-9142-F645-9215-F782FA48D6F6}"/>
              </a:ext>
            </a:extLst>
          </p:cNvPr>
          <p:cNvSpPr txBox="1"/>
          <p:nvPr/>
        </p:nvSpPr>
        <p:spPr>
          <a:xfrm>
            <a:off x="778988" y="5478623"/>
            <a:ext cx="2194560" cy="246221"/>
          </a:xfrm>
          <a:prstGeom prst="rect">
            <a:avLst/>
          </a:prstGeom>
          <a:noFill/>
        </p:spPr>
        <p:txBody>
          <a:bodyPr wrap="square" rtlCol="0">
            <a:spAutoFit/>
          </a:bodyPr>
          <a:lstStyle/>
          <a:p>
            <a:r>
              <a:rPr lang="en-US" sz="1000" dirty="0">
                <a:latin typeface="Century Gothic" panose="020B0502020202020204" pitchFamily="34" charset="0"/>
              </a:rPr>
              <a:t>Key Color 1</a:t>
            </a:r>
          </a:p>
        </p:txBody>
      </p:sp>
      <p:sp>
        <p:nvSpPr>
          <p:cNvPr id="82" name="TextBox 81">
            <a:extLst>
              <a:ext uri="{FF2B5EF4-FFF2-40B4-BE49-F238E27FC236}">
                <a16:creationId xmlns:a16="http://schemas.microsoft.com/office/drawing/2014/main" id="{D9FF9751-EFB6-2B4A-83D2-132D0A65DC81}"/>
              </a:ext>
            </a:extLst>
          </p:cNvPr>
          <p:cNvSpPr txBox="1"/>
          <p:nvPr/>
        </p:nvSpPr>
        <p:spPr>
          <a:xfrm>
            <a:off x="778988" y="5804231"/>
            <a:ext cx="2194560" cy="246221"/>
          </a:xfrm>
          <a:prstGeom prst="rect">
            <a:avLst/>
          </a:prstGeom>
          <a:noFill/>
        </p:spPr>
        <p:txBody>
          <a:bodyPr wrap="square" rtlCol="0">
            <a:spAutoFit/>
          </a:bodyPr>
          <a:lstStyle/>
          <a:p>
            <a:r>
              <a:rPr lang="en-US" sz="1000" dirty="0">
                <a:latin typeface="Century Gothic" panose="020B0502020202020204" pitchFamily="34" charset="0"/>
              </a:rPr>
              <a:t>Key Color 2</a:t>
            </a:r>
          </a:p>
        </p:txBody>
      </p:sp>
      <p:sp>
        <p:nvSpPr>
          <p:cNvPr id="83" name="TextBox 82">
            <a:extLst>
              <a:ext uri="{FF2B5EF4-FFF2-40B4-BE49-F238E27FC236}">
                <a16:creationId xmlns:a16="http://schemas.microsoft.com/office/drawing/2014/main" id="{44320CDC-3E89-AE42-BE5B-DA73A824BB18}"/>
              </a:ext>
            </a:extLst>
          </p:cNvPr>
          <p:cNvSpPr txBox="1"/>
          <p:nvPr/>
        </p:nvSpPr>
        <p:spPr>
          <a:xfrm>
            <a:off x="3733556" y="5478286"/>
            <a:ext cx="2194560" cy="246221"/>
          </a:xfrm>
          <a:prstGeom prst="rect">
            <a:avLst/>
          </a:prstGeom>
          <a:noFill/>
        </p:spPr>
        <p:txBody>
          <a:bodyPr wrap="square" rtlCol="0">
            <a:spAutoFit/>
          </a:bodyPr>
          <a:lstStyle/>
          <a:p>
            <a:r>
              <a:rPr lang="en-US" sz="1000" dirty="0">
                <a:latin typeface="Century Gothic" panose="020B0502020202020204" pitchFamily="34" charset="0"/>
              </a:rPr>
              <a:t>Key Color 3</a:t>
            </a:r>
          </a:p>
        </p:txBody>
      </p:sp>
      <p:sp>
        <p:nvSpPr>
          <p:cNvPr id="84" name="TextBox 83">
            <a:extLst>
              <a:ext uri="{FF2B5EF4-FFF2-40B4-BE49-F238E27FC236}">
                <a16:creationId xmlns:a16="http://schemas.microsoft.com/office/drawing/2014/main" id="{08874AC1-208B-6B41-BECE-7C89358777F7}"/>
              </a:ext>
            </a:extLst>
          </p:cNvPr>
          <p:cNvSpPr txBox="1"/>
          <p:nvPr/>
        </p:nvSpPr>
        <p:spPr>
          <a:xfrm>
            <a:off x="3733556" y="5803894"/>
            <a:ext cx="2194560" cy="246221"/>
          </a:xfrm>
          <a:prstGeom prst="rect">
            <a:avLst/>
          </a:prstGeom>
          <a:noFill/>
        </p:spPr>
        <p:txBody>
          <a:bodyPr wrap="square" rtlCol="0">
            <a:spAutoFit/>
          </a:bodyPr>
          <a:lstStyle/>
          <a:p>
            <a:r>
              <a:rPr lang="en-US" sz="1000" dirty="0">
                <a:latin typeface="Century Gothic" panose="020B0502020202020204" pitchFamily="34" charset="0"/>
              </a:rPr>
              <a:t>Key Color 4</a:t>
            </a:r>
          </a:p>
        </p:txBody>
      </p:sp>
      <p:sp>
        <p:nvSpPr>
          <p:cNvPr id="85" name="TextBox 84">
            <a:extLst>
              <a:ext uri="{FF2B5EF4-FFF2-40B4-BE49-F238E27FC236}">
                <a16:creationId xmlns:a16="http://schemas.microsoft.com/office/drawing/2014/main" id="{56CB912C-7C32-334D-932F-29D464F33476}"/>
              </a:ext>
            </a:extLst>
          </p:cNvPr>
          <p:cNvSpPr txBox="1"/>
          <p:nvPr/>
        </p:nvSpPr>
        <p:spPr>
          <a:xfrm>
            <a:off x="6686216" y="5476548"/>
            <a:ext cx="2194560" cy="246221"/>
          </a:xfrm>
          <a:prstGeom prst="rect">
            <a:avLst/>
          </a:prstGeom>
          <a:noFill/>
        </p:spPr>
        <p:txBody>
          <a:bodyPr wrap="square" rtlCol="0">
            <a:spAutoFit/>
          </a:bodyPr>
          <a:lstStyle/>
          <a:p>
            <a:r>
              <a:rPr lang="en-US" sz="1000" dirty="0">
                <a:latin typeface="Century Gothic" panose="020B0502020202020204" pitchFamily="34" charset="0"/>
              </a:rPr>
              <a:t>Key Color 5</a:t>
            </a:r>
          </a:p>
        </p:txBody>
      </p:sp>
      <p:sp>
        <p:nvSpPr>
          <p:cNvPr id="86" name="TextBox 85">
            <a:extLst>
              <a:ext uri="{FF2B5EF4-FFF2-40B4-BE49-F238E27FC236}">
                <a16:creationId xmlns:a16="http://schemas.microsoft.com/office/drawing/2014/main" id="{A54160BB-2D49-3149-BC05-321C5C364546}"/>
              </a:ext>
            </a:extLst>
          </p:cNvPr>
          <p:cNvSpPr txBox="1"/>
          <p:nvPr/>
        </p:nvSpPr>
        <p:spPr>
          <a:xfrm>
            <a:off x="6686216" y="5802156"/>
            <a:ext cx="2194560" cy="246221"/>
          </a:xfrm>
          <a:prstGeom prst="rect">
            <a:avLst/>
          </a:prstGeom>
          <a:noFill/>
        </p:spPr>
        <p:txBody>
          <a:bodyPr wrap="square" rtlCol="0">
            <a:spAutoFit/>
          </a:bodyPr>
          <a:lstStyle/>
          <a:p>
            <a:r>
              <a:rPr lang="en-US" sz="1000" dirty="0">
                <a:latin typeface="Century Gothic" panose="020B0502020202020204" pitchFamily="34" charset="0"/>
              </a:rPr>
              <a:t>Key Color 6</a:t>
            </a:r>
          </a:p>
        </p:txBody>
      </p:sp>
      <p:sp>
        <p:nvSpPr>
          <p:cNvPr id="87" name="TextBox 86">
            <a:extLst>
              <a:ext uri="{FF2B5EF4-FFF2-40B4-BE49-F238E27FC236}">
                <a16:creationId xmlns:a16="http://schemas.microsoft.com/office/drawing/2014/main" id="{8B5400C8-3D59-6B48-A1EC-91BB6F29BFF5}"/>
              </a:ext>
            </a:extLst>
          </p:cNvPr>
          <p:cNvSpPr txBox="1"/>
          <p:nvPr/>
        </p:nvSpPr>
        <p:spPr>
          <a:xfrm>
            <a:off x="9640784" y="5476211"/>
            <a:ext cx="2194560" cy="246221"/>
          </a:xfrm>
          <a:prstGeom prst="rect">
            <a:avLst/>
          </a:prstGeom>
          <a:noFill/>
        </p:spPr>
        <p:txBody>
          <a:bodyPr wrap="square" rtlCol="0">
            <a:spAutoFit/>
          </a:bodyPr>
          <a:lstStyle/>
          <a:p>
            <a:r>
              <a:rPr lang="en-US" sz="1000" dirty="0">
                <a:latin typeface="Century Gothic" panose="020B0502020202020204" pitchFamily="34" charset="0"/>
              </a:rPr>
              <a:t>Key Color 7</a:t>
            </a:r>
          </a:p>
        </p:txBody>
      </p:sp>
      <p:sp>
        <p:nvSpPr>
          <p:cNvPr id="88" name="TextBox 87">
            <a:extLst>
              <a:ext uri="{FF2B5EF4-FFF2-40B4-BE49-F238E27FC236}">
                <a16:creationId xmlns:a16="http://schemas.microsoft.com/office/drawing/2014/main" id="{FA25FA5C-7C5B-464F-86FD-0339BB0A0540}"/>
              </a:ext>
            </a:extLst>
          </p:cNvPr>
          <p:cNvSpPr txBox="1"/>
          <p:nvPr/>
        </p:nvSpPr>
        <p:spPr>
          <a:xfrm>
            <a:off x="9640784" y="5801819"/>
            <a:ext cx="2194560" cy="246221"/>
          </a:xfrm>
          <a:prstGeom prst="rect">
            <a:avLst/>
          </a:prstGeom>
          <a:noFill/>
        </p:spPr>
        <p:txBody>
          <a:bodyPr wrap="square" rtlCol="0">
            <a:spAutoFit/>
          </a:bodyPr>
          <a:lstStyle/>
          <a:p>
            <a:r>
              <a:rPr lang="en-US" sz="1000" dirty="0">
                <a:latin typeface="Century Gothic" panose="020B0502020202020204" pitchFamily="34" charset="0"/>
              </a:rPr>
              <a:t>Key Color 8</a:t>
            </a:r>
          </a:p>
        </p:txBody>
      </p:sp>
      <p:sp>
        <p:nvSpPr>
          <p:cNvPr id="105" name="TextBox 104">
            <a:extLst>
              <a:ext uri="{FF2B5EF4-FFF2-40B4-BE49-F238E27FC236}">
                <a16:creationId xmlns:a16="http://schemas.microsoft.com/office/drawing/2014/main" id="{761630DF-C86C-6642-8B70-AD197BAAE08C}"/>
              </a:ext>
            </a:extLst>
          </p:cNvPr>
          <p:cNvSpPr txBox="1"/>
          <p:nvPr/>
        </p:nvSpPr>
        <p:spPr>
          <a:xfrm>
            <a:off x="987151" y="6139678"/>
            <a:ext cx="2194560" cy="246221"/>
          </a:xfrm>
          <a:prstGeom prst="rect">
            <a:avLst/>
          </a:prstGeom>
          <a:noFill/>
        </p:spPr>
        <p:txBody>
          <a:bodyPr wrap="square" rtlCol="0">
            <a:spAutoFit/>
          </a:bodyPr>
          <a:lstStyle/>
          <a:p>
            <a:r>
              <a:rPr lang="en-US" sz="1000" dirty="0">
                <a:latin typeface="Century Gothic" panose="020B0502020202020204" pitchFamily="34" charset="0"/>
              </a:rPr>
              <a:t>Signifies a Scheduled Break</a:t>
            </a:r>
          </a:p>
        </p:txBody>
      </p:sp>
      <p:sp>
        <p:nvSpPr>
          <p:cNvPr id="5" name="Rectangle 4">
            <a:extLst>
              <a:ext uri="{FF2B5EF4-FFF2-40B4-BE49-F238E27FC236}">
                <a16:creationId xmlns:a16="http://schemas.microsoft.com/office/drawing/2014/main" id="{CDADEC37-AD62-194B-8324-91DAEC6F3A34}"/>
              </a:ext>
            </a:extLst>
          </p:cNvPr>
          <p:cNvSpPr/>
          <p:nvPr/>
        </p:nvSpPr>
        <p:spPr>
          <a:xfrm>
            <a:off x="3898914" y="1023323"/>
            <a:ext cx="3242705" cy="18288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3898914" y="2762675"/>
            <a:ext cx="1255241" cy="18288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3898914" y="2472783"/>
            <a:ext cx="2122483" cy="18288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3898914" y="1313215"/>
            <a:ext cx="3765722" cy="18288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3" name="Rectangle 42">
            <a:extLst>
              <a:ext uri="{FF2B5EF4-FFF2-40B4-BE49-F238E27FC236}">
                <a16:creationId xmlns:a16="http://schemas.microsoft.com/office/drawing/2014/main" id="{BDF46762-DE84-6D48-99D5-CB3DE0793AB2}"/>
              </a:ext>
            </a:extLst>
          </p:cNvPr>
          <p:cNvSpPr/>
          <p:nvPr/>
        </p:nvSpPr>
        <p:spPr>
          <a:xfrm>
            <a:off x="3898914" y="3922243"/>
            <a:ext cx="1255241" cy="18288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3898914" y="1892999"/>
            <a:ext cx="418414" cy="182880"/>
          </a:xfrm>
          <a:prstGeom prst="rect">
            <a:avLst/>
          </a:prstGeom>
          <a:solidFill>
            <a:srgbClr val="DE42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3898914" y="2182891"/>
            <a:ext cx="1945623" cy="18288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4" name="Rectangle 53">
            <a:extLst>
              <a:ext uri="{FF2B5EF4-FFF2-40B4-BE49-F238E27FC236}">
                <a16:creationId xmlns:a16="http://schemas.microsoft.com/office/drawing/2014/main" id="{43CF4442-3A25-A143-A9BF-AFB5201BA991}"/>
              </a:ext>
            </a:extLst>
          </p:cNvPr>
          <p:cNvSpPr/>
          <p:nvPr/>
        </p:nvSpPr>
        <p:spPr>
          <a:xfrm>
            <a:off x="3898914" y="3632351"/>
            <a:ext cx="1255241" cy="1828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3898914" y="3342459"/>
            <a:ext cx="3138102" cy="182880"/>
          </a:xfrm>
          <a:prstGeom prst="rect">
            <a:avLst/>
          </a:prstGeom>
          <a:solidFill>
            <a:srgbClr val="FC7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5AE4F840-545A-1847-8EAE-616A7CE709A2}"/>
              </a:ext>
            </a:extLst>
          </p:cNvPr>
          <p:cNvSpPr/>
          <p:nvPr/>
        </p:nvSpPr>
        <p:spPr>
          <a:xfrm>
            <a:off x="3898914" y="3052567"/>
            <a:ext cx="1673654" cy="18288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9" name="Rectangle 58">
            <a:extLst>
              <a:ext uri="{FF2B5EF4-FFF2-40B4-BE49-F238E27FC236}">
                <a16:creationId xmlns:a16="http://schemas.microsoft.com/office/drawing/2014/main" id="{270384EF-B199-1743-A80E-61F40AE73E6E}"/>
              </a:ext>
            </a:extLst>
          </p:cNvPr>
          <p:cNvSpPr/>
          <p:nvPr/>
        </p:nvSpPr>
        <p:spPr>
          <a:xfrm>
            <a:off x="3898914" y="4212135"/>
            <a:ext cx="2092068" cy="18288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70F4C726-C9AB-294E-90BA-AE1E96B6A59D}"/>
              </a:ext>
            </a:extLst>
          </p:cNvPr>
          <p:cNvSpPr/>
          <p:nvPr/>
        </p:nvSpPr>
        <p:spPr>
          <a:xfrm>
            <a:off x="3898914" y="5081805"/>
            <a:ext cx="1255241" cy="18288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6ED94480-4265-264B-AFF1-491F84833FFB}"/>
              </a:ext>
            </a:extLst>
          </p:cNvPr>
          <p:cNvSpPr/>
          <p:nvPr/>
        </p:nvSpPr>
        <p:spPr>
          <a:xfrm>
            <a:off x="3898914" y="4791919"/>
            <a:ext cx="1673654" cy="18288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D00E212A-2CF7-8F47-B38A-AD77E6B84AA2}"/>
              </a:ext>
            </a:extLst>
          </p:cNvPr>
          <p:cNvSpPr/>
          <p:nvPr/>
        </p:nvSpPr>
        <p:spPr>
          <a:xfrm>
            <a:off x="3898914" y="4502027"/>
            <a:ext cx="1673654" cy="1828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72" name="Rectangle 71">
            <a:extLst>
              <a:ext uri="{FF2B5EF4-FFF2-40B4-BE49-F238E27FC236}">
                <a16:creationId xmlns:a16="http://schemas.microsoft.com/office/drawing/2014/main" id="{428332C4-6B7F-3B45-BC4F-CAAE0FD3C676}"/>
              </a:ext>
            </a:extLst>
          </p:cNvPr>
          <p:cNvSpPr/>
          <p:nvPr/>
        </p:nvSpPr>
        <p:spPr>
          <a:xfrm>
            <a:off x="3898914" y="733431"/>
            <a:ext cx="1359844" cy="18288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DCB72405-8B02-F34B-A622-9FDEEB754F90}"/>
              </a:ext>
            </a:extLst>
          </p:cNvPr>
          <p:cNvSpPr/>
          <p:nvPr/>
        </p:nvSpPr>
        <p:spPr>
          <a:xfrm>
            <a:off x="3898914" y="1603107"/>
            <a:ext cx="1046034" cy="182880"/>
          </a:xfrm>
          <a:prstGeom prst="rect">
            <a:avLst/>
          </a:prstGeom>
          <a:solidFill>
            <a:srgbClr val="DE42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89" name="Diamond 88">
            <a:extLst>
              <a:ext uri="{FF2B5EF4-FFF2-40B4-BE49-F238E27FC236}">
                <a16:creationId xmlns:a16="http://schemas.microsoft.com/office/drawing/2014/main" id="{3716A624-570A-4848-B3BB-4924393EA5CC}"/>
              </a:ext>
            </a:extLst>
          </p:cNvPr>
          <p:cNvSpPr>
            <a:spLocks/>
          </p:cNvSpPr>
          <p:nvPr/>
        </p:nvSpPr>
        <p:spPr>
          <a:xfrm>
            <a:off x="3503610" y="6168017"/>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extBox 89">
            <a:extLst>
              <a:ext uri="{FF2B5EF4-FFF2-40B4-BE49-F238E27FC236}">
                <a16:creationId xmlns:a16="http://schemas.microsoft.com/office/drawing/2014/main" id="{C9F11C80-E622-534C-A391-74DFCB88104F}"/>
              </a:ext>
            </a:extLst>
          </p:cNvPr>
          <p:cNvSpPr txBox="1"/>
          <p:nvPr/>
        </p:nvSpPr>
        <p:spPr>
          <a:xfrm>
            <a:off x="3733556" y="6122240"/>
            <a:ext cx="2194560" cy="246221"/>
          </a:xfrm>
          <a:prstGeom prst="rect">
            <a:avLst/>
          </a:prstGeom>
          <a:noFill/>
        </p:spPr>
        <p:txBody>
          <a:bodyPr wrap="square" rtlCol="0">
            <a:spAutoFit/>
          </a:bodyPr>
          <a:lstStyle/>
          <a:p>
            <a:r>
              <a:rPr lang="en-US" sz="1000" dirty="0">
                <a:latin typeface="Century Gothic" panose="020B0502020202020204" pitchFamily="34" charset="0"/>
              </a:rPr>
              <a:t>Signifies a Specific Event</a:t>
            </a:r>
          </a:p>
        </p:txBody>
      </p:sp>
      <p:sp>
        <p:nvSpPr>
          <p:cNvPr id="91" name="Rectangle 90">
            <a:extLst>
              <a:ext uri="{FF2B5EF4-FFF2-40B4-BE49-F238E27FC236}">
                <a16:creationId xmlns:a16="http://schemas.microsoft.com/office/drawing/2014/main" id="{D5F44AF4-9928-D64C-A38A-072BFEAE3ABA}"/>
              </a:ext>
            </a:extLst>
          </p:cNvPr>
          <p:cNvSpPr/>
          <p:nvPr/>
        </p:nvSpPr>
        <p:spPr>
          <a:xfrm>
            <a:off x="6635398" y="691539"/>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92" name="Rectangle 91">
            <a:extLst>
              <a:ext uri="{FF2B5EF4-FFF2-40B4-BE49-F238E27FC236}">
                <a16:creationId xmlns:a16="http://schemas.microsoft.com/office/drawing/2014/main" id="{1E135241-DF7A-1F4C-BA49-E39DB0B252AF}"/>
              </a:ext>
            </a:extLst>
          </p:cNvPr>
          <p:cNvSpPr/>
          <p:nvPr/>
        </p:nvSpPr>
        <p:spPr>
          <a:xfrm>
            <a:off x="6635398" y="981420"/>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93" name="Rectangle 92">
            <a:extLst>
              <a:ext uri="{FF2B5EF4-FFF2-40B4-BE49-F238E27FC236}">
                <a16:creationId xmlns:a16="http://schemas.microsoft.com/office/drawing/2014/main" id="{DED634CD-857F-9443-98A5-DD99120AAC09}"/>
              </a:ext>
            </a:extLst>
          </p:cNvPr>
          <p:cNvSpPr/>
          <p:nvPr/>
        </p:nvSpPr>
        <p:spPr>
          <a:xfrm>
            <a:off x="6635398" y="1271301"/>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94" name="Rectangle 93">
            <a:extLst>
              <a:ext uri="{FF2B5EF4-FFF2-40B4-BE49-F238E27FC236}">
                <a16:creationId xmlns:a16="http://schemas.microsoft.com/office/drawing/2014/main" id="{B3969CEA-13CE-1B40-8EAD-FD0721BB15FC}"/>
              </a:ext>
            </a:extLst>
          </p:cNvPr>
          <p:cNvSpPr/>
          <p:nvPr/>
        </p:nvSpPr>
        <p:spPr>
          <a:xfrm>
            <a:off x="6635398" y="1561182"/>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95" name="Rectangle 94">
            <a:extLst>
              <a:ext uri="{FF2B5EF4-FFF2-40B4-BE49-F238E27FC236}">
                <a16:creationId xmlns:a16="http://schemas.microsoft.com/office/drawing/2014/main" id="{356AA5F9-CA30-8447-BF08-3C0CE73F862F}"/>
              </a:ext>
            </a:extLst>
          </p:cNvPr>
          <p:cNvSpPr/>
          <p:nvPr/>
        </p:nvSpPr>
        <p:spPr>
          <a:xfrm>
            <a:off x="6635398" y="1851063"/>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96" name="Rectangle 95">
            <a:extLst>
              <a:ext uri="{FF2B5EF4-FFF2-40B4-BE49-F238E27FC236}">
                <a16:creationId xmlns:a16="http://schemas.microsoft.com/office/drawing/2014/main" id="{07930C83-B57F-E14E-AA62-2E565167EC9A}"/>
              </a:ext>
            </a:extLst>
          </p:cNvPr>
          <p:cNvSpPr/>
          <p:nvPr/>
        </p:nvSpPr>
        <p:spPr>
          <a:xfrm>
            <a:off x="6635398" y="2140944"/>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97" name="Rectangle 96">
            <a:extLst>
              <a:ext uri="{FF2B5EF4-FFF2-40B4-BE49-F238E27FC236}">
                <a16:creationId xmlns:a16="http://schemas.microsoft.com/office/drawing/2014/main" id="{D8219D69-FBD2-1641-AD68-F2D40A5718E3}"/>
              </a:ext>
            </a:extLst>
          </p:cNvPr>
          <p:cNvSpPr/>
          <p:nvPr/>
        </p:nvSpPr>
        <p:spPr>
          <a:xfrm>
            <a:off x="6635398" y="2430825"/>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98" name="Rectangle 97">
            <a:extLst>
              <a:ext uri="{FF2B5EF4-FFF2-40B4-BE49-F238E27FC236}">
                <a16:creationId xmlns:a16="http://schemas.microsoft.com/office/drawing/2014/main" id="{5306E817-3A65-1D46-8A6D-03D6B9298F4C}"/>
              </a:ext>
            </a:extLst>
          </p:cNvPr>
          <p:cNvSpPr/>
          <p:nvPr/>
        </p:nvSpPr>
        <p:spPr>
          <a:xfrm>
            <a:off x="6635398" y="2720706"/>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99" name="Rectangle 98">
            <a:extLst>
              <a:ext uri="{FF2B5EF4-FFF2-40B4-BE49-F238E27FC236}">
                <a16:creationId xmlns:a16="http://schemas.microsoft.com/office/drawing/2014/main" id="{8E7B50A0-1BE6-C742-9405-96621F450F76}"/>
              </a:ext>
            </a:extLst>
          </p:cNvPr>
          <p:cNvSpPr/>
          <p:nvPr/>
        </p:nvSpPr>
        <p:spPr>
          <a:xfrm>
            <a:off x="6635398" y="5039753"/>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100" name="Rectangle 99">
            <a:extLst>
              <a:ext uri="{FF2B5EF4-FFF2-40B4-BE49-F238E27FC236}">
                <a16:creationId xmlns:a16="http://schemas.microsoft.com/office/drawing/2014/main" id="{FB34EAED-A61F-2E42-9CBC-31B10424626F}"/>
              </a:ext>
            </a:extLst>
          </p:cNvPr>
          <p:cNvSpPr/>
          <p:nvPr/>
        </p:nvSpPr>
        <p:spPr>
          <a:xfrm>
            <a:off x="6635398" y="3300468"/>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101" name="Rectangle 100">
            <a:extLst>
              <a:ext uri="{FF2B5EF4-FFF2-40B4-BE49-F238E27FC236}">
                <a16:creationId xmlns:a16="http://schemas.microsoft.com/office/drawing/2014/main" id="{D5F80CFD-3B8F-2A43-BBA1-82FE021C48C9}"/>
              </a:ext>
            </a:extLst>
          </p:cNvPr>
          <p:cNvSpPr/>
          <p:nvPr/>
        </p:nvSpPr>
        <p:spPr>
          <a:xfrm>
            <a:off x="6635398" y="3590349"/>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102" name="Rectangle 101">
            <a:extLst>
              <a:ext uri="{FF2B5EF4-FFF2-40B4-BE49-F238E27FC236}">
                <a16:creationId xmlns:a16="http://schemas.microsoft.com/office/drawing/2014/main" id="{2423D1BD-9AD7-ED43-8BC2-B836B554A576}"/>
              </a:ext>
            </a:extLst>
          </p:cNvPr>
          <p:cNvSpPr/>
          <p:nvPr/>
        </p:nvSpPr>
        <p:spPr>
          <a:xfrm>
            <a:off x="6635398" y="3880230"/>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103" name="Rectangle 102">
            <a:extLst>
              <a:ext uri="{FF2B5EF4-FFF2-40B4-BE49-F238E27FC236}">
                <a16:creationId xmlns:a16="http://schemas.microsoft.com/office/drawing/2014/main" id="{7A9ECDD6-E390-5B40-944D-D3675B5E0A95}"/>
              </a:ext>
            </a:extLst>
          </p:cNvPr>
          <p:cNvSpPr/>
          <p:nvPr/>
        </p:nvSpPr>
        <p:spPr>
          <a:xfrm>
            <a:off x="6635398" y="4170111"/>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104" name="Rectangle 103">
            <a:extLst>
              <a:ext uri="{FF2B5EF4-FFF2-40B4-BE49-F238E27FC236}">
                <a16:creationId xmlns:a16="http://schemas.microsoft.com/office/drawing/2014/main" id="{F1C93D82-4A5C-EB47-B2D8-14E8DD9EEBFF}"/>
              </a:ext>
            </a:extLst>
          </p:cNvPr>
          <p:cNvSpPr/>
          <p:nvPr/>
        </p:nvSpPr>
        <p:spPr>
          <a:xfrm>
            <a:off x="6635398" y="4459992"/>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108" name="Rectangle 107">
            <a:extLst>
              <a:ext uri="{FF2B5EF4-FFF2-40B4-BE49-F238E27FC236}">
                <a16:creationId xmlns:a16="http://schemas.microsoft.com/office/drawing/2014/main" id="{18F9D964-7EA2-4148-8FCF-8811997BAC3E}"/>
              </a:ext>
            </a:extLst>
          </p:cNvPr>
          <p:cNvSpPr/>
          <p:nvPr/>
        </p:nvSpPr>
        <p:spPr>
          <a:xfrm>
            <a:off x="6635398" y="4749873"/>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Tree>
    <p:extLst>
      <p:ext uri="{BB962C8B-B14F-4D97-AF65-F5344CB8AC3E}">
        <p14:creationId xmlns:p14="http://schemas.microsoft.com/office/powerpoint/2010/main" val="64509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Hourly-Timeline-Gantt-Chart-Template - PowerPoint - SR edits" id="{AD8A84C4-931E-4CE9-BC51-A82297B565D2}" vid="{7E6BC5BD-E800-4D94-B59B-AFD8BD6BB57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IC-Hourly-Timeline-Gantt-Chart-Template - PowerPoint - SR edits</Template>
  <TotalTime>0</TotalTime>
  <Words>383</Words>
  <Application>Microsoft Office PowerPoint</Application>
  <PresentationFormat>Широкоэкранный</PresentationFormat>
  <Paragraphs>142</Paragraphs>
  <Slides>4</Slides>
  <Notes>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vt:i4>
      </vt:variant>
    </vt:vector>
  </HeadingPairs>
  <TitlesOfParts>
    <vt:vector size="9"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cp:lastPrinted>2020-08-31T22:23:58Z</cp:lastPrinted>
  <dcterms:created xsi:type="dcterms:W3CDTF">2020-10-13T17:48:50Z</dcterms:created>
  <dcterms:modified xsi:type="dcterms:W3CDTF">2020-10-13T17:49:29Z</dcterms:modified>
</cp:coreProperties>
</file>