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template.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36" autoAdjust="0"/>
    <p:restoredTop sz="86447"/>
  </p:normalViewPr>
  <p:slideViewPr>
    <p:cSldViewPr snapToGrid="0" snapToObjects="1">
      <p:cViewPr>
        <p:scale>
          <a:sx n="100" d="100"/>
          <a:sy n="100" d="100"/>
        </p:scale>
        <p:origin x="160"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hyperlink" Target="http://bit.ly/2JohkOf" TargetMode="Externa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19" Type="http://schemas.openxmlformats.org/officeDocument/2006/relationships/image" Target="../media/image17.sv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PowerPoint SOCIAL MEDIA MARKETING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SOCIAL MEDIA MARKETING PLAN</a:t>
            </a:r>
            <a:endParaRPr lang="en-US" dirty="0">
              <a:solidFill>
                <a:schemeClr val="bg1"/>
              </a:solidFill>
              <a:latin typeface="Century Gothic" panose="020B0502020202020204" pitchFamily="34" charset="0"/>
              <a:ea typeface="Arial" charset="0"/>
              <a:cs typeface="Arial" charset="0"/>
            </a:endParaRP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Reduce Cost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Brief Messages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Service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Product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Acquire Leads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TotalTime>
  <Words>179</Words>
  <Application>Microsoft Macintosh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Erica Waite</cp:lastModifiedBy>
  <cp:revision>15</cp:revision>
  <cp:lastPrinted>2020-08-31T22:23:58Z</cp:lastPrinted>
  <dcterms:created xsi:type="dcterms:W3CDTF">2021-01-22T18:24:51Z</dcterms:created>
  <dcterms:modified xsi:type="dcterms:W3CDTF">2021-01-22T19:14:35Z</dcterms:modified>
</cp:coreProperties>
</file>