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15"/>
  </p:notesMasterIdLst>
  <p:sldIdLst>
    <p:sldId id="342" r:id="rId2"/>
    <p:sldId id="258" r:id="rId3"/>
    <p:sldId id="309" r:id="rId4"/>
    <p:sldId id="316" r:id="rId5"/>
    <p:sldId id="344" r:id="rId6"/>
    <p:sldId id="339" r:id="rId7"/>
    <p:sldId id="343" r:id="rId8"/>
    <p:sldId id="346" r:id="rId9"/>
    <p:sldId id="347" r:id="rId10"/>
    <p:sldId id="348" r:id="rId11"/>
    <p:sldId id="341" r:id="rId12"/>
    <p:sldId id="320" r:id="rId13"/>
    <p:sldId id="295"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rica Waite" initials="EW" lastIdx="2" clrIdx="0">
    <p:extLst>
      <p:ext uri="{19B8F6BF-5375-455C-9EA6-DF929625EA0E}">
        <p15:presenceInfo xmlns:p15="http://schemas.microsoft.com/office/powerpoint/2012/main" userId="c568693182780e7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BD32"/>
    <a:srgbClr val="F0A622"/>
    <a:srgbClr val="5B7191"/>
    <a:srgbClr val="EAEEF3"/>
    <a:srgbClr val="CE1D02"/>
    <a:srgbClr val="E3EAF6"/>
    <a:srgbClr val="CDD5DD"/>
    <a:srgbClr val="74859B"/>
    <a:srgbClr val="C4D2E7"/>
    <a:srgbClr val="5E913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2476" autoAdjust="0"/>
    <p:restoredTop sz="86447"/>
  </p:normalViewPr>
  <p:slideViewPr>
    <p:cSldViewPr snapToGrid="0" snapToObjects="1">
      <p:cViewPr>
        <p:scale>
          <a:sx n="171" d="100"/>
          <a:sy n="171" d="100"/>
        </p:scale>
        <p:origin x="84" y="-84"/>
      </p:cViewPr>
      <p:guideLst/>
    </p:cSldViewPr>
  </p:slideViewPr>
  <p:outlineViewPr>
    <p:cViewPr>
      <p:scale>
        <a:sx n="33" d="100"/>
        <a:sy n="33" d="100"/>
      </p:scale>
      <p:origin x="0" y="0"/>
    </p:cViewPr>
    <p:sldLst>
      <p:sld r:id="rId1" collapse="1"/>
      <p:sld r:id="rId2" collapse="1"/>
      <p:sld r:id="rId3" collapse="1"/>
      <p:sld r:id="rId4" collapse="1"/>
      <p:sld r:id="rId5" collapse="1"/>
      <p:sld r:id="rId6" collapse="1"/>
      <p:sld r:id="rId7" collapse="1"/>
      <p:sld r:id="rId8" collapse="1"/>
      <p:sld r:id="rId9" collapse="1"/>
      <p:sld r:id="rId10" collapse="1"/>
      <p:sld r:id="rId11" collapse="1"/>
      <p:sld r:id="rId12" collapse="1"/>
    </p:sldLst>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commentAuthors" Target="commentAuthors.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_rels/viewProps.xml.rels><?xml version="1.0" encoding="UTF-8" standalone="yes"?>
<Relationships xmlns="http://schemas.openxmlformats.org/package/2006/relationships"><Relationship Id="rId8" Type="http://schemas.openxmlformats.org/officeDocument/2006/relationships/slide" Target="slides/slide9.xml"/><Relationship Id="rId3" Type="http://schemas.openxmlformats.org/officeDocument/2006/relationships/slide" Target="slides/slide4.xml"/><Relationship Id="rId7" Type="http://schemas.openxmlformats.org/officeDocument/2006/relationships/slide" Target="slides/slide8.xml"/><Relationship Id="rId12" Type="http://schemas.openxmlformats.org/officeDocument/2006/relationships/slide" Target="slides/slide13.xml"/><Relationship Id="rId2" Type="http://schemas.openxmlformats.org/officeDocument/2006/relationships/slide" Target="slides/slide3.xml"/><Relationship Id="rId1" Type="http://schemas.openxmlformats.org/officeDocument/2006/relationships/slide" Target="slides/slide2.xml"/><Relationship Id="rId6" Type="http://schemas.openxmlformats.org/officeDocument/2006/relationships/slide" Target="slides/slide7.xml"/><Relationship Id="rId11" Type="http://schemas.openxmlformats.org/officeDocument/2006/relationships/slide" Target="slides/slide12.xml"/><Relationship Id="rId5" Type="http://schemas.openxmlformats.org/officeDocument/2006/relationships/slide" Target="slides/slide6.xml"/><Relationship Id="rId10" Type="http://schemas.openxmlformats.org/officeDocument/2006/relationships/slide" Target="slides/slide11.xml"/><Relationship Id="rId4" Type="http://schemas.openxmlformats.org/officeDocument/2006/relationships/slide" Target="slides/slide5.xml"/><Relationship Id="rId9" Type="http://schemas.openxmlformats.org/officeDocument/2006/relationships/slide" Target="slides/slide10.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6AFEDE-F1BF-6A4A-80D9-CCB6DC4EFE3D}" type="datetimeFigureOut">
              <a:rPr lang="en-US" smtClean="0"/>
              <a:t>3/31/2021</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711C10-233D-DA48-A5CB-9365BBABB6B4}" type="slidenum">
              <a:rPr lang="en-US" smtClean="0"/>
              <a:t>‹#›</a:t>
            </a:fld>
            <a:endParaRPr lang="en-US" dirty="0"/>
          </a:p>
        </p:txBody>
      </p:sp>
    </p:spTree>
    <p:extLst>
      <p:ext uri="{BB962C8B-B14F-4D97-AF65-F5344CB8AC3E}">
        <p14:creationId xmlns:p14="http://schemas.microsoft.com/office/powerpoint/2010/main" val="4330768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2</a:t>
            </a:fld>
            <a:endParaRPr lang="en-US" dirty="0"/>
          </a:p>
        </p:txBody>
      </p:sp>
    </p:spTree>
    <p:extLst>
      <p:ext uri="{BB962C8B-B14F-4D97-AF65-F5344CB8AC3E}">
        <p14:creationId xmlns:p14="http://schemas.microsoft.com/office/powerpoint/2010/main" val="272249437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11</a:t>
            </a:fld>
            <a:endParaRPr lang="en-US" dirty="0"/>
          </a:p>
        </p:txBody>
      </p:sp>
    </p:spTree>
    <p:extLst>
      <p:ext uri="{BB962C8B-B14F-4D97-AF65-F5344CB8AC3E}">
        <p14:creationId xmlns:p14="http://schemas.microsoft.com/office/powerpoint/2010/main" val="364170293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12</a:t>
            </a:fld>
            <a:endParaRPr lang="en-US" dirty="0"/>
          </a:p>
        </p:txBody>
      </p:sp>
    </p:spTree>
    <p:extLst>
      <p:ext uri="{BB962C8B-B14F-4D97-AF65-F5344CB8AC3E}">
        <p14:creationId xmlns:p14="http://schemas.microsoft.com/office/powerpoint/2010/main" val="361866681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13</a:t>
            </a:fld>
            <a:endParaRPr lang="en-US" dirty="0"/>
          </a:p>
        </p:txBody>
      </p:sp>
    </p:spTree>
    <p:extLst>
      <p:ext uri="{BB962C8B-B14F-4D97-AF65-F5344CB8AC3E}">
        <p14:creationId xmlns:p14="http://schemas.microsoft.com/office/powerpoint/2010/main" val="182226468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3</a:t>
            </a:fld>
            <a:endParaRPr lang="en-US" dirty="0"/>
          </a:p>
        </p:txBody>
      </p:sp>
    </p:spTree>
    <p:extLst>
      <p:ext uri="{BB962C8B-B14F-4D97-AF65-F5344CB8AC3E}">
        <p14:creationId xmlns:p14="http://schemas.microsoft.com/office/powerpoint/2010/main" val="161560295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4</a:t>
            </a:fld>
            <a:endParaRPr lang="en-US" dirty="0"/>
          </a:p>
        </p:txBody>
      </p:sp>
    </p:spTree>
    <p:extLst>
      <p:ext uri="{BB962C8B-B14F-4D97-AF65-F5344CB8AC3E}">
        <p14:creationId xmlns:p14="http://schemas.microsoft.com/office/powerpoint/2010/main" val="428272923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5</a:t>
            </a:fld>
            <a:endParaRPr lang="en-US" dirty="0"/>
          </a:p>
        </p:txBody>
      </p:sp>
    </p:spTree>
    <p:extLst>
      <p:ext uri="{BB962C8B-B14F-4D97-AF65-F5344CB8AC3E}">
        <p14:creationId xmlns:p14="http://schemas.microsoft.com/office/powerpoint/2010/main" val="297916872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6</a:t>
            </a:fld>
            <a:endParaRPr lang="en-US" dirty="0"/>
          </a:p>
        </p:txBody>
      </p:sp>
    </p:spTree>
    <p:extLst>
      <p:ext uri="{BB962C8B-B14F-4D97-AF65-F5344CB8AC3E}">
        <p14:creationId xmlns:p14="http://schemas.microsoft.com/office/powerpoint/2010/main" val="69992485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7</a:t>
            </a:fld>
            <a:endParaRPr lang="en-US" dirty="0"/>
          </a:p>
        </p:txBody>
      </p:sp>
    </p:spTree>
    <p:extLst>
      <p:ext uri="{BB962C8B-B14F-4D97-AF65-F5344CB8AC3E}">
        <p14:creationId xmlns:p14="http://schemas.microsoft.com/office/powerpoint/2010/main" val="180836539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8</a:t>
            </a:fld>
            <a:endParaRPr lang="en-US" dirty="0"/>
          </a:p>
        </p:txBody>
      </p:sp>
    </p:spTree>
    <p:extLst>
      <p:ext uri="{BB962C8B-B14F-4D97-AF65-F5344CB8AC3E}">
        <p14:creationId xmlns:p14="http://schemas.microsoft.com/office/powerpoint/2010/main" val="386218522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9</a:t>
            </a:fld>
            <a:endParaRPr lang="en-US" dirty="0"/>
          </a:p>
        </p:txBody>
      </p:sp>
    </p:spTree>
    <p:extLst>
      <p:ext uri="{BB962C8B-B14F-4D97-AF65-F5344CB8AC3E}">
        <p14:creationId xmlns:p14="http://schemas.microsoft.com/office/powerpoint/2010/main" val="388349584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10</a:t>
            </a:fld>
            <a:endParaRPr lang="en-US" dirty="0"/>
          </a:p>
        </p:txBody>
      </p:sp>
    </p:spTree>
    <p:extLst>
      <p:ext uri="{BB962C8B-B14F-4D97-AF65-F5344CB8AC3E}">
        <p14:creationId xmlns:p14="http://schemas.microsoft.com/office/powerpoint/2010/main" val="392725989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ru-RU"/>
              <a:t>Образец заголовка</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a:t>Образец подзаголовка</a:t>
            </a:r>
            <a:endParaRPr lang="en-US"/>
          </a:p>
        </p:txBody>
      </p:sp>
      <p:sp>
        <p:nvSpPr>
          <p:cNvPr id="4" name="Date Placeholder 3"/>
          <p:cNvSpPr>
            <a:spLocks noGrp="1"/>
          </p:cNvSpPr>
          <p:nvPr>
            <p:ph type="dt" sz="half" idx="10"/>
          </p:nvPr>
        </p:nvSpPr>
        <p:spPr/>
        <p:txBody>
          <a:bodyPr/>
          <a:lstStyle/>
          <a:p>
            <a:fld id="{7381E756-E947-FD4A-8A23-D2C983A1A8BD}" type="datetimeFigureOut">
              <a:rPr lang="en-US" smtClean="0"/>
              <a:t>3/31/2021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07345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3" name="Vertical Text Placeholder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10"/>
          </p:nvPr>
        </p:nvSpPr>
        <p:spPr/>
        <p:txBody>
          <a:bodyPr/>
          <a:lstStyle/>
          <a:p>
            <a:fld id="{7381E756-E947-FD4A-8A23-D2C983A1A8BD}" type="datetimeFigureOut">
              <a:rPr lang="en-US" smtClean="0"/>
              <a:t>3/31/2021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8398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ru-RU"/>
              <a:t>Образец заголовка</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10"/>
          </p:nvPr>
        </p:nvSpPr>
        <p:spPr/>
        <p:txBody>
          <a:bodyPr/>
          <a:lstStyle/>
          <a:p>
            <a:fld id="{7381E756-E947-FD4A-8A23-D2C983A1A8BD}" type="datetimeFigureOut">
              <a:rPr lang="en-US" smtClean="0"/>
              <a:t>3/31/2021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356738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3" name="Content Placeholder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10"/>
          </p:nvPr>
        </p:nvSpPr>
        <p:spPr/>
        <p:txBody>
          <a:bodyPr/>
          <a:lstStyle/>
          <a:p>
            <a:fld id="{7381E756-E947-FD4A-8A23-D2C983A1A8BD}" type="datetimeFigureOut">
              <a:rPr lang="en-US" smtClean="0"/>
              <a:t>3/31/2021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9415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ru-RU"/>
              <a:t>Образец заголовка</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7381E756-E947-FD4A-8A23-D2C983A1A8BD}" type="datetimeFigureOut">
              <a:rPr lang="en-US" smtClean="0"/>
              <a:t>3/31/2021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79773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5" name="Date Placeholder 4"/>
          <p:cNvSpPr>
            <a:spLocks noGrp="1"/>
          </p:cNvSpPr>
          <p:nvPr>
            <p:ph type="dt" sz="half" idx="10"/>
          </p:nvPr>
        </p:nvSpPr>
        <p:spPr/>
        <p:txBody>
          <a:bodyPr/>
          <a:lstStyle/>
          <a:p>
            <a:fld id="{7381E756-E947-FD4A-8A23-D2C983A1A8BD}" type="datetimeFigureOut">
              <a:rPr lang="en-US" smtClean="0"/>
              <a:t>3/31/2021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115370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ru-RU"/>
              <a:t>Образец заголовка</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Content Placeholder 3"/>
          <p:cNvSpPr>
            <a:spLocks noGrp="1"/>
          </p:cNvSpPr>
          <p:nvPr>
            <p:ph sz="half" idx="2"/>
          </p:nvPr>
        </p:nvSpPr>
        <p:spPr>
          <a:xfrm>
            <a:off x="839788" y="2505075"/>
            <a:ext cx="5157787"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Content Placeholder 5"/>
          <p:cNvSpPr>
            <a:spLocks noGrp="1"/>
          </p:cNvSpPr>
          <p:nvPr>
            <p:ph sz="quarter" idx="4"/>
          </p:nvPr>
        </p:nvSpPr>
        <p:spPr>
          <a:xfrm>
            <a:off x="6172200" y="2505075"/>
            <a:ext cx="5183188"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7" name="Date Placeholder 6"/>
          <p:cNvSpPr>
            <a:spLocks noGrp="1"/>
          </p:cNvSpPr>
          <p:nvPr>
            <p:ph type="dt" sz="half" idx="10"/>
          </p:nvPr>
        </p:nvSpPr>
        <p:spPr/>
        <p:txBody>
          <a:bodyPr/>
          <a:lstStyle/>
          <a:p>
            <a:fld id="{7381E756-E947-FD4A-8A23-D2C983A1A8BD}" type="datetimeFigureOut">
              <a:rPr lang="en-US" smtClean="0"/>
              <a:t>3/31/2021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641709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3" name="Date Placeholder 2"/>
          <p:cNvSpPr>
            <a:spLocks noGrp="1"/>
          </p:cNvSpPr>
          <p:nvPr>
            <p:ph type="dt" sz="half" idx="10"/>
          </p:nvPr>
        </p:nvSpPr>
        <p:spPr/>
        <p:txBody>
          <a:bodyPr/>
          <a:lstStyle/>
          <a:p>
            <a:fld id="{7381E756-E947-FD4A-8A23-D2C983A1A8BD}" type="datetimeFigureOut">
              <a:rPr lang="en-US" smtClean="0"/>
              <a:t>3/31/2021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45901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1E756-E947-FD4A-8A23-D2C983A1A8BD}" type="datetimeFigureOut">
              <a:rPr lang="en-US" smtClean="0"/>
              <a:t>3/31/2021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913076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ru-RU"/>
              <a:t>Образец заголовка</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7381E756-E947-FD4A-8A23-D2C983A1A8BD}" type="datetimeFigureOut">
              <a:rPr lang="en-US" smtClean="0"/>
              <a:t>3/31/2021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559721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ru-RU"/>
              <a:t>Образец заголовка</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a:t>Вставка рисунка</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7381E756-E947-FD4A-8A23-D2C983A1A8BD}" type="datetimeFigureOut">
              <a:rPr lang="en-US" smtClean="0"/>
              <a:t>3/31/2021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93808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bg1">
                <a:lumMod val="95000"/>
                <a:alpha val="40000"/>
              </a:schemeClr>
            </a:gs>
            <a:gs pos="100000">
              <a:schemeClr val="bg1">
                <a:lumMod val="75000"/>
              </a:schemeClr>
            </a:gs>
          </a:gsLst>
          <a:lin ang="135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81E756-E947-FD4A-8A23-D2C983A1A8BD}" type="datetimeFigureOut">
              <a:rPr lang="en-US" smtClean="0"/>
              <a:t>3/31/2021</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30669D-EC37-AA42-8CD3-B0788BD38FC6}" type="slidenum">
              <a:rPr lang="en-US" smtClean="0"/>
              <a:t>‹#›</a:t>
            </a:fld>
            <a:endParaRPr lang="en-US" dirty="0"/>
          </a:p>
        </p:txBody>
      </p:sp>
    </p:spTree>
    <p:extLst>
      <p:ext uri="{BB962C8B-B14F-4D97-AF65-F5344CB8AC3E}">
        <p14:creationId xmlns:p14="http://schemas.microsoft.com/office/powerpoint/2010/main" val="1729608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bit.ly/3mgHwv7" TargetMode="Externa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3.sv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7C5F649A-21D3-4946-B06E-8A79DDA0D00E}"/>
              </a:ext>
            </a:extLst>
          </p:cNvPr>
          <p:cNvSpPr txBox="1"/>
          <p:nvPr/>
        </p:nvSpPr>
        <p:spPr>
          <a:xfrm>
            <a:off x="880808" y="1692396"/>
            <a:ext cx="9247166" cy="646331"/>
          </a:xfrm>
          <a:prstGeom prst="rect">
            <a:avLst/>
          </a:prstGeom>
          <a:noFill/>
        </p:spPr>
        <p:txBody>
          <a:bodyPr wrap="square" rtlCol="0">
            <a:spAutoFit/>
          </a:bodyPr>
          <a:lstStyle/>
          <a:p>
            <a:r>
              <a:rPr lang="en-US" sz="3600" dirty="0">
                <a:latin typeface="Century Gothic" panose="020B0502020202020204" pitchFamily="34" charset="0"/>
              </a:rPr>
              <a:t>Notes for Using This Template</a:t>
            </a:r>
          </a:p>
        </p:txBody>
      </p:sp>
      <p:sp>
        <p:nvSpPr>
          <p:cNvPr id="3" name="TextBox 2">
            <a:extLst>
              <a:ext uri="{FF2B5EF4-FFF2-40B4-BE49-F238E27FC236}">
                <a16:creationId xmlns:a16="http://schemas.microsoft.com/office/drawing/2014/main" id="{8D229698-1152-43F9-BE56-3EBDC68FD012}"/>
              </a:ext>
            </a:extLst>
          </p:cNvPr>
          <p:cNvSpPr txBox="1"/>
          <p:nvPr/>
        </p:nvSpPr>
        <p:spPr>
          <a:xfrm>
            <a:off x="880808" y="2622219"/>
            <a:ext cx="7580749" cy="1153457"/>
          </a:xfrm>
          <a:prstGeom prst="rect">
            <a:avLst/>
          </a:prstGeom>
          <a:noFill/>
        </p:spPr>
        <p:txBody>
          <a:bodyPr wrap="square" rtlCol="0">
            <a:spAutoFit/>
          </a:bodyPr>
          <a:lstStyle/>
          <a:p>
            <a:pPr>
              <a:lnSpc>
                <a:spcPct val="150000"/>
              </a:lnSpc>
              <a:spcAft>
                <a:spcPts val="600"/>
              </a:spcAft>
            </a:pPr>
            <a:r>
              <a:rPr lang="en-US" sz="1600" dirty="0">
                <a:latin typeface="Century Gothic" panose="020B0502020202020204" pitchFamily="34" charset="0"/>
              </a:rPr>
              <a:t>This presentation template contains suggestions for creating your own business contingency plan. Customize it to reflect your company’s resources and needs. </a:t>
            </a:r>
          </a:p>
        </p:txBody>
      </p:sp>
      <p:grpSp>
        <p:nvGrpSpPr>
          <p:cNvPr id="65" name="Group 64">
            <a:extLst>
              <a:ext uri="{FF2B5EF4-FFF2-40B4-BE49-F238E27FC236}">
                <a16:creationId xmlns:a16="http://schemas.microsoft.com/office/drawing/2014/main" id="{D7F7C8EC-ED2B-B949-A541-63F70BC666B6}"/>
              </a:ext>
            </a:extLst>
          </p:cNvPr>
          <p:cNvGrpSpPr/>
          <p:nvPr/>
        </p:nvGrpSpPr>
        <p:grpSpPr>
          <a:xfrm>
            <a:off x="7203068" y="-14628"/>
            <a:ext cx="5724680" cy="6219640"/>
            <a:chOff x="7203068" y="-14628"/>
            <a:chExt cx="5724680" cy="6219640"/>
          </a:xfrm>
        </p:grpSpPr>
        <p:sp>
          <p:nvSpPr>
            <p:cNvPr id="38" name="Triangle 37">
              <a:extLst>
                <a:ext uri="{FF2B5EF4-FFF2-40B4-BE49-F238E27FC236}">
                  <a16:creationId xmlns:a16="http://schemas.microsoft.com/office/drawing/2014/main" id="{E6E602D8-F760-DF41-A042-4E9312ECA237}"/>
                </a:ext>
              </a:extLst>
            </p:cNvPr>
            <p:cNvSpPr/>
            <p:nvPr/>
          </p:nvSpPr>
          <p:spPr>
            <a:xfrm>
              <a:off x="8267700" y="1219200"/>
              <a:ext cx="1498109" cy="1121526"/>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9" name="Triangle 38">
              <a:extLst>
                <a:ext uri="{FF2B5EF4-FFF2-40B4-BE49-F238E27FC236}">
                  <a16:creationId xmlns:a16="http://schemas.microsoft.com/office/drawing/2014/main" id="{94C1830B-F673-5C4D-A41E-73B264FFA0FA}"/>
                </a:ext>
              </a:extLst>
            </p:cNvPr>
            <p:cNvSpPr/>
            <p:nvPr/>
          </p:nvSpPr>
          <p:spPr>
            <a:xfrm rot="10800000">
              <a:off x="8267698" y="2340726"/>
              <a:ext cx="1498109" cy="1121526"/>
            </a:xfrm>
            <a:prstGeom prst="triangle">
              <a:avLst/>
            </a:prstGeom>
            <a:gradFill>
              <a:gsLst>
                <a:gs pos="100000">
                  <a:schemeClr val="bg1">
                    <a:alpha val="50000"/>
                  </a:schemeClr>
                </a:gs>
                <a:gs pos="0">
                  <a:schemeClr val="accent4"/>
                </a:gs>
              </a:gsLst>
              <a:lin ang="13500000" scaled="1"/>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0" name="Triangle 39">
              <a:extLst>
                <a:ext uri="{FF2B5EF4-FFF2-40B4-BE49-F238E27FC236}">
                  <a16:creationId xmlns:a16="http://schemas.microsoft.com/office/drawing/2014/main" id="{0138B3C3-DCBC-554F-80E8-C536867E9D83}"/>
                </a:ext>
              </a:extLst>
            </p:cNvPr>
            <p:cNvSpPr/>
            <p:nvPr/>
          </p:nvSpPr>
          <p:spPr>
            <a:xfrm>
              <a:off x="9117614" y="2441587"/>
              <a:ext cx="1498109" cy="1121526"/>
            </a:xfrm>
            <a:prstGeom prst="triangle">
              <a:avLst/>
            </a:prstGeom>
            <a:gradFill>
              <a:gsLst>
                <a:gs pos="82000">
                  <a:srgbClr val="00BD32"/>
                </a:gs>
                <a:gs pos="0">
                  <a:schemeClr val="bg1">
                    <a:alpha val="50000"/>
                  </a:schemeClr>
                </a:gs>
              </a:gsLst>
              <a:lin ang="13500000" scaled="1"/>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1" name="Triangle 40">
              <a:extLst>
                <a:ext uri="{FF2B5EF4-FFF2-40B4-BE49-F238E27FC236}">
                  <a16:creationId xmlns:a16="http://schemas.microsoft.com/office/drawing/2014/main" id="{00E7AB9E-C70E-4643-9CF4-14B9DBB9726A}"/>
                </a:ext>
              </a:extLst>
            </p:cNvPr>
            <p:cNvSpPr/>
            <p:nvPr/>
          </p:nvSpPr>
          <p:spPr>
            <a:xfrm rot="10800000">
              <a:off x="9117612" y="3563113"/>
              <a:ext cx="1498109" cy="1121526"/>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2" name="Triangle 41">
              <a:extLst>
                <a:ext uri="{FF2B5EF4-FFF2-40B4-BE49-F238E27FC236}">
                  <a16:creationId xmlns:a16="http://schemas.microsoft.com/office/drawing/2014/main" id="{F8B7F251-44DE-3441-A174-00EE573C8640}"/>
                </a:ext>
              </a:extLst>
            </p:cNvPr>
            <p:cNvSpPr/>
            <p:nvPr/>
          </p:nvSpPr>
          <p:spPr>
            <a:xfrm rot="10800000">
              <a:off x="9118598" y="-14627"/>
              <a:ext cx="3073402" cy="2300834"/>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3" name="Triangle 42">
              <a:extLst>
                <a:ext uri="{FF2B5EF4-FFF2-40B4-BE49-F238E27FC236}">
                  <a16:creationId xmlns:a16="http://schemas.microsoft.com/office/drawing/2014/main" id="{F5839A51-5A39-3D46-9345-7F6E11F7AE3E}"/>
                </a:ext>
              </a:extLst>
            </p:cNvPr>
            <p:cNvSpPr/>
            <p:nvPr/>
          </p:nvSpPr>
          <p:spPr>
            <a:xfrm>
              <a:off x="11194577" y="5032308"/>
              <a:ext cx="825935" cy="618318"/>
            </a:xfrm>
            <a:prstGeom prst="triangle">
              <a:avLst/>
            </a:prstGeom>
            <a:gradFill>
              <a:gsLst>
                <a:gs pos="100000">
                  <a:schemeClr val="bg1">
                    <a:alpha val="50000"/>
                  </a:schemeClr>
                </a:gs>
                <a:gs pos="0">
                  <a:schemeClr val="tx2">
                    <a:lumMod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4" name="Triangle 43">
              <a:extLst>
                <a:ext uri="{FF2B5EF4-FFF2-40B4-BE49-F238E27FC236}">
                  <a16:creationId xmlns:a16="http://schemas.microsoft.com/office/drawing/2014/main" id="{58136418-34E8-B247-836A-152A294654E9}"/>
                </a:ext>
              </a:extLst>
            </p:cNvPr>
            <p:cNvSpPr/>
            <p:nvPr/>
          </p:nvSpPr>
          <p:spPr>
            <a:xfrm rot="10800000">
              <a:off x="10726003" y="4976702"/>
              <a:ext cx="825935" cy="618318"/>
            </a:xfrm>
            <a:prstGeom prst="triangle">
              <a:avLst/>
            </a:prstGeom>
            <a:gradFill>
              <a:gsLst>
                <a:gs pos="82000">
                  <a:schemeClr val="tx2"/>
                </a:gs>
                <a:gs pos="0">
                  <a:schemeClr val="bg1">
                    <a:alpha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5" name="Triangle 44">
              <a:extLst>
                <a:ext uri="{FF2B5EF4-FFF2-40B4-BE49-F238E27FC236}">
                  <a16:creationId xmlns:a16="http://schemas.microsoft.com/office/drawing/2014/main" id="{34FE18B5-F9A5-3D40-ACC0-6B6A68C72E49}"/>
                </a:ext>
              </a:extLst>
            </p:cNvPr>
            <p:cNvSpPr/>
            <p:nvPr/>
          </p:nvSpPr>
          <p:spPr>
            <a:xfrm>
              <a:off x="10726004" y="4358384"/>
              <a:ext cx="825935" cy="618318"/>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6" name="Triangle 45">
              <a:extLst>
                <a:ext uri="{FF2B5EF4-FFF2-40B4-BE49-F238E27FC236}">
                  <a16:creationId xmlns:a16="http://schemas.microsoft.com/office/drawing/2014/main" id="{B7B3D5D1-3822-0B4D-B163-AF44A4C9EBCB}"/>
                </a:ext>
              </a:extLst>
            </p:cNvPr>
            <p:cNvSpPr/>
            <p:nvPr/>
          </p:nvSpPr>
          <p:spPr>
            <a:xfrm>
              <a:off x="10732980" y="2926103"/>
              <a:ext cx="825935" cy="618318"/>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7" name="Triangle 46">
              <a:extLst>
                <a:ext uri="{FF2B5EF4-FFF2-40B4-BE49-F238E27FC236}">
                  <a16:creationId xmlns:a16="http://schemas.microsoft.com/office/drawing/2014/main" id="{3622D9C8-9B35-504C-9930-EADF0A6FE121}"/>
                </a:ext>
              </a:extLst>
            </p:cNvPr>
            <p:cNvSpPr/>
            <p:nvPr/>
          </p:nvSpPr>
          <p:spPr>
            <a:xfrm rot="10800000">
              <a:off x="10732979" y="3544421"/>
              <a:ext cx="825935" cy="618318"/>
            </a:xfrm>
            <a:prstGeom prst="triangle">
              <a:avLst/>
            </a:prstGeom>
            <a:gradFill>
              <a:gsLst>
                <a:gs pos="100000">
                  <a:schemeClr val="bg1">
                    <a:alpha val="50000"/>
                  </a:schemeClr>
                </a:gs>
                <a:gs pos="0">
                  <a:schemeClr val="tx2">
                    <a:lumMod val="60000"/>
                    <a:lumOff val="4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8" name="Triangle 47">
              <a:extLst>
                <a:ext uri="{FF2B5EF4-FFF2-40B4-BE49-F238E27FC236}">
                  <a16:creationId xmlns:a16="http://schemas.microsoft.com/office/drawing/2014/main" id="{8FB73460-F7B7-0F4D-AC00-FB39E4220308}"/>
                </a:ext>
              </a:extLst>
            </p:cNvPr>
            <p:cNvSpPr/>
            <p:nvPr/>
          </p:nvSpPr>
          <p:spPr>
            <a:xfrm>
              <a:off x="11201553" y="3600027"/>
              <a:ext cx="825935" cy="618318"/>
            </a:xfrm>
            <a:prstGeom prst="triangle">
              <a:avLst/>
            </a:prstGeom>
            <a:gradFill>
              <a:gsLst>
                <a:gs pos="82000">
                  <a:srgbClr val="F0A622"/>
                </a:gs>
                <a:gs pos="0">
                  <a:schemeClr val="bg1">
                    <a:alpha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9" name="Triangle 48">
              <a:extLst>
                <a:ext uri="{FF2B5EF4-FFF2-40B4-BE49-F238E27FC236}">
                  <a16:creationId xmlns:a16="http://schemas.microsoft.com/office/drawing/2014/main" id="{C90C3849-141E-604A-A3F6-D1733FF0541F}"/>
                </a:ext>
              </a:extLst>
            </p:cNvPr>
            <p:cNvSpPr/>
            <p:nvPr/>
          </p:nvSpPr>
          <p:spPr>
            <a:xfrm rot="10800000">
              <a:off x="11201552" y="4218345"/>
              <a:ext cx="825935" cy="618318"/>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0" name="Triangle 49">
              <a:extLst>
                <a:ext uri="{FF2B5EF4-FFF2-40B4-BE49-F238E27FC236}">
                  <a16:creationId xmlns:a16="http://schemas.microsoft.com/office/drawing/2014/main" id="{9B2137C1-B295-CC4C-AB71-24F69B0115C3}"/>
                </a:ext>
              </a:extLst>
            </p:cNvPr>
            <p:cNvSpPr/>
            <p:nvPr/>
          </p:nvSpPr>
          <p:spPr>
            <a:xfrm>
              <a:off x="9465415" y="5351037"/>
              <a:ext cx="613059" cy="458953"/>
            </a:xfrm>
            <a:prstGeom prst="triangle">
              <a:avLst/>
            </a:prstGeom>
            <a:gradFill>
              <a:gsLst>
                <a:gs pos="100000">
                  <a:schemeClr val="bg1">
                    <a:alpha val="50000"/>
                  </a:schemeClr>
                </a:gs>
                <a:gs pos="0">
                  <a:srgbClr val="92D050"/>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1" name="Triangle 50">
              <a:extLst>
                <a:ext uri="{FF2B5EF4-FFF2-40B4-BE49-F238E27FC236}">
                  <a16:creationId xmlns:a16="http://schemas.microsoft.com/office/drawing/2014/main" id="{698A1386-A455-0D43-8AAF-0789E778B2C8}"/>
                </a:ext>
              </a:extLst>
            </p:cNvPr>
            <p:cNvSpPr/>
            <p:nvPr/>
          </p:nvSpPr>
          <p:spPr>
            <a:xfrm rot="10800000">
              <a:off x="8796054" y="4684640"/>
              <a:ext cx="613059" cy="458953"/>
            </a:xfrm>
            <a:prstGeom prst="triangle">
              <a:avLst/>
            </a:prstGeom>
            <a:gradFill>
              <a:gsLst>
                <a:gs pos="82000">
                  <a:srgbClr val="00BD32"/>
                </a:gs>
                <a:gs pos="0">
                  <a:schemeClr val="bg1">
                    <a:alpha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2" name="Triangle 51">
              <a:extLst>
                <a:ext uri="{FF2B5EF4-FFF2-40B4-BE49-F238E27FC236}">
                  <a16:creationId xmlns:a16="http://schemas.microsoft.com/office/drawing/2014/main" id="{9BDA921D-9CA8-E04E-806F-450E1B28A97E}"/>
                </a:ext>
              </a:extLst>
            </p:cNvPr>
            <p:cNvSpPr/>
            <p:nvPr/>
          </p:nvSpPr>
          <p:spPr>
            <a:xfrm>
              <a:off x="8796055" y="4225687"/>
              <a:ext cx="613059" cy="458953"/>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3" name="Triangle 52">
              <a:extLst>
                <a:ext uri="{FF2B5EF4-FFF2-40B4-BE49-F238E27FC236}">
                  <a16:creationId xmlns:a16="http://schemas.microsoft.com/office/drawing/2014/main" id="{BE1646B1-714E-5648-A575-09088BA055EB}"/>
                </a:ext>
              </a:extLst>
            </p:cNvPr>
            <p:cNvSpPr/>
            <p:nvPr/>
          </p:nvSpPr>
          <p:spPr>
            <a:xfrm>
              <a:off x="11429639" y="676405"/>
              <a:ext cx="1498109" cy="1121526"/>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4" name="Triangle 53">
              <a:extLst>
                <a:ext uri="{FF2B5EF4-FFF2-40B4-BE49-F238E27FC236}">
                  <a16:creationId xmlns:a16="http://schemas.microsoft.com/office/drawing/2014/main" id="{62149B97-4C44-BC45-9D6F-D1D5FABC3F43}"/>
                </a:ext>
              </a:extLst>
            </p:cNvPr>
            <p:cNvSpPr/>
            <p:nvPr/>
          </p:nvSpPr>
          <p:spPr>
            <a:xfrm rot="10800000">
              <a:off x="11429637" y="1797931"/>
              <a:ext cx="1498109" cy="1121526"/>
            </a:xfrm>
            <a:prstGeom prst="triangle">
              <a:avLst/>
            </a:prstGeom>
            <a:gradFill>
              <a:gsLst>
                <a:gs pos="100000">
                  <a:schemeClr val="bg1">
                    <a:alpha val="50000"/>
                  </a:schemeClr>
                </a:gs>
                <a:gs pos="0">
                  <a:schemeClr val="accent4"/>
                </a:gs>
              </a:gsLst>
              <a:lin ang="13500000" scaled="1"/>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5" name="Triangle 54">
              <a:extLst>
                <a:ext uri="{FF2B5EF4-FFF2-40B4-BE49-F238E27FC236}">
                  <a16:creationId xmlns:a16="http://schemas.microsoft.com/office/drawing/2014/main" id="{64ECBC73-824F-FD49-998C-F04D37EA2CD8}"/>
                </a:ext>
              </a:extLst>
            </p:cNvPr>
            <p:cNvSpPr/>
            <p:nvPr/>
          </p:nvSpPr>
          <p:spPr>
            <a:xfrm rot="10800000">
              <a:off x="10001145" y="4978503"/>
              <a:ext cx="401094" cy="300270"/>
            </a:xfrm>
            <a:prstGeom prst="triangle">
              <a:avLst/>
            </a:prstGeom>
            <a:noFill/>
            <a:ln>
              <a:solidFill>
                <a:srgbClr val="00BD3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 name="Triangle 55">
              <a:extLst>
                <a:ext uri="{FF2B5EF4-FFF2-40B4-BE49-F238E27FC236}">
                  <a16:creationId xmlns:a16="http://schemas.microsoft.com/office/drawing/2014/main" id="{93C78C48-A7AD-6E44-8747-216D734987CC}"/>
                </a:ext>
              </a:extLst>
            </p:cNvPr>
            <p:cNvSpPr/>
            <p:nvPr/>
          </p:nvSpPr>
          <p:spPr>
            <a:xfrm>
              <a:off x="8478550" y="3436582"/>
              <a:ext cx="401094" cy="300270"/>
            </a:xfrm>
            <a:prstGeom prst="triangle">
              <a:avLst/>
            </a:prstGeom>
            <a:no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 name="Triangle 56">
              <a:extLst>
                <a:ext uri="{FF2B5EF4-FFF2-40B4-BE49-F238E27FC236}">
                  <a16:creationId xmlns:a16="http://schemas.microsoft.com/office/drawing/2014/main" id="{85366D21-3641-0645-A356-7381BF76DA84}"/>
                </a:ext>
              </a:extLst>
            </p:cNvPr>
            <p:cNvSpPr/>
            <p:nvPr/>
          </p:nvSpPr>
          <p:spPr>
            <a:xfrm>
              <a:off x="10560298" y="3911608"/>
              <a:ext cx="221130" cy="165545"/>
            </a:xfrm>
            <a:prstGeom prst="triangle">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 name="Triangle 57">
              <a:extLst>
                <a:ext uri="{FF2B5EF4-FFF2-40B4-BE49-F238E27FC236}">
                  <a16:creationId xmlns:a16="http://schemas.microsoft.com/office/drawing/2014/main" id="{A0370E60-D0DA-F441-B82D-26EDF95ABBF8}"/>
                </a:ext>
              </a:extLst>
            </p:cNvPr>
            <p:cNvSpPr/>
            <p:nvPr/>
          </p:nvSpPr>
          <p:spPr>
            <a:xfrm rot="10800000">
              <a:off x="10924816" y="6039467"/>
              <a:ext cx="221130" cy="165545"/>
            </a:xfrm>
            <a:prstGeom prst="triangle">
              <a:avLst/>
            </a:prstGeom>
            <a:noFill/>
            <a:ln>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 name="Triangle 58">
              <a:extLst>
                <a:ext uri="{FF2B5EF4-FFF2-40B4-BE49-F238E27FC236}">
                  <a16:creationId xmlns:a16="http://schemas.microsoft.com/office/drawing/2014/main" id="{0DE66A53-CAAF-BA4C-B531-CF2495CAE8A4}"/>
                </a:ext>
              </a:extLst>
            </p:cNvPr>
            <p:cNvSpPr/>
            <p:nvPr/>
          </p:nvSpPr>
          <p:spPr>
            <a:xfrm rot="10800000">
              <a:off x="8157134" y="1651419"/>
              <a:ext cx="221130" cy="165545"/>
            </a:xfrm>
            <a:prstGeom prst="triangle">
              <a:avLst/>
            </a:prstGeom>
            <a:noFill/>
            <a:ln>
              <a:solidFill>
                <a:srgbClr val="F0A62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 name="Triangle 59">
              <a:extLst>
                <a:ext uri="{FF2B5EF4-FFF2-40B4-BE49-F238E27FC236}">
                  <a16:creationId xmlns:a16="http://schemas.microsoft.com/office/drawing/2014/main" id="{2F5DDB50-3310-0C4B-A1D5-A7FB45F55483}"/>
                </a:ext>
              </a:extLst>
            </p:cNvPr>
            <p:cNvSpPr/>
            <p:nvPr/>
          </p:nvSpPr>
          <p:spPr>
            <a:xfrm>
              <a:off x="11586492" y="2465841"/>
              <a:ext cx="221130" cy="165545"/>
            </a:xfrm>
            <a:prstGeom prst="triangle">
              <a:avLst/>
            </a:prstGeom>
            <a:noFill/>
            <a:ln>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1" name="Triangle 60">
              <a:extLst>
                <a:ext uri="{FF2B5EF4-FFF2-40B4-BE49-F238E27FC236}">
                  <a16:creationId xmlns:a16="http://schemas.microsoft.com/office/drawing/2014/main" id="{D4B8C50A-66D8-1743-8738-2A9BF2BE5F66}"/>
                </a:ext>
              </a:extLst>
            </p:cNvPr>
            <p:cNvSpPr/>
            <p:nvPr/>
          </p:nvSpPr>
          <p:spPr>
            <a:xfrm>
              <a:off x="8875258" y="425489"/>
              <a:ext cx="164136" cy="122877"/>
            </a:xfrm>
            <a:prstGeom prst="triangle">
              <a:avLst/>
            </a:prstGeom>
            <a:noFill/>
            <a:ln>
              <a:solidFill>
                <a:srgbClr val="00BD3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2" name="Triangle 61">
              <a:extLst>
                <a:ext uri="{FF2B5EF4-FFF2-40B4-BE49-F238E27FC236}">
                  <a16:creationId xmlns:a16="http://schemas.microsoft.com/office/drawing/2014/main" id="{4F9B99A0-C911-0145-966C-8FF0E418F36E}"/>
                </a:ext>
              </a:extLst>
            </p:cNvPr>
            <p:cNvSpPr/>
            <p:nvPr/>
          </p:nvSpPr>
          <p:spPr>
            <a:xfrm rot="10800000">
              <a:off x="11900905" y="4908188"/>
              <a:ext cx="164136" cy="122877"/>
            </a:xfrm>
            <a:prstGeom prst="triangle">
              <a:avLst/>
            </a:prstGeom>
            <a:no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3" name="Triangle 62">
              <a:extLst>
                <a:ext uri="{FF2B5EF4-FFF2-40B4-BE49-F238E27FC236}">
                  <a16:creationId xmlns:a16="http://schemas.microsoft.com/office/drawing/2014/main" id="{0697A30B-2586-DC4D-B8DF-1A0A400A1926}"/>
                </a:ext>
              </a:extLst>
            </p:cNvPr>
            <p:cNvSpPr/>
            <p:nvPr/>
          </p:nvSpPr>
          <p:spPr>
            <a:xfrm>
              <a:off x="9494499" y="1271969"/>
              <a:ext cx="401094" cy="300270"/>
            </a:xfrm>
            <a:prstGeom prst="triangle">
              <a:avLst/>
            </a:prstGeom>
            <a:noFill/>
            <a:ln>
              <a:solidFill>
                <a:srgbClr val="F0A62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4" name="Triangle 63">
              <a:extLst>
                <a:ext uri="{FF2B5EF4-FFF2-40B4-BE49-F238E27FC236}">
                  <a16:creationId xmlns:a16="http://schemas.microsoft.com/office/drawing/2014/main" id="{24366BEE-7D91-D647-A36B-434A86F3763B}"/>
                </a:ext>
              </a:extLst>
            </p:cNvPr>
            <p:cNvSpPr/>
            <p:nvPr/>
          </p:nvSpPr>
          <p:spPr>
            <a:xfrm rot="10800000">
              <a:off x="7203068" y="-14628"/>
              <a:ext cx="1592986" cy="1192554"/>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pic>
        <p:nvPicPr>
          <p:cNvPr id="4" name="Picture 3">
            <a:hlinkClick r:id="rId2"/>
            <a:extLst>
              <a:ext uri="{FF2B5EF4-FFF2-40B4-BE49-F238E27FC236}">
                <a16:creationId xmlns:a16="http://schemas.microsoft.com/office/drawing/2014/main" id="{4AEB8225-3AA8-AF48-AD51-3F5F53316D6B}"/>
              </a:ext>
            </a:extLst>
          </p:cNvPr>
          <p:cNvPicPr>
            <a:picLocks noChangeAspect="1"/>
          </p:cNvPicPr>
          <p:nvPr/>
        </p:nvPicPr>
        <p:blipFill>
          <a:blip r:embed="rId3"/>
          <a:stretch>
            <a:fillRect/>
          </a:stretch>
        </p:blipFill>
        <p:spPr>
          <a:xfrm>
            <a:off x="8172345" y="307317"/>
            <a:ext cx="3657600" cy="507585"/>
          </a:xfrm>
          <a:prstGeom prst="rect">
            <a:avLst/>
          </a:prstGeom>
        </p:spPr>
      </p:pic>
      <p:sp>
        <p:nvSpPr>
          <p:cNvPr id="33" name="TextBox 32">
            <a:extLst>
              <a:ext uri="{FF2B5EF4-FFF2-40B4-BE49-F238E27FC236}">
                <a16:creationId xmlns:a16="http://schemas.microsoft.com/office/drawing/2014/main" id="{143A449B-AAB7-994A-92CE-8F48E2CA7DF6}"/>
              </a:ext>
            </a:extLst>
          </p:cNvPr>
          <p:cNvSpPr txBox="1"/>
          <p:nvPr/>
        </p:nvSpPr>
        <p:spPr>
          <a:xfrm>
            <a:off x="409776" y="353237"/>
            <a:ext cx="7309961" cy="830997"/>
          </a:xfrm>
          <a:prstGeom prst="rect">
            <a:avLst/>
          </a:prstGeom>
          <a:noFill/>
        </p:spPr>
        <p:txBody>
          <a:bodyPr wrap="square" rtlCol="0">
            <a:spAutoFit/>
          </a:bodyPr>
          <a:lstStyle/>
          <a:p>
            <a:r>
              <a:rPr lang="en-US" sz="2400" b="1" dirty="0">
                <a:solidFill>
                  <a:schemeClr val="tx1">
                    <a:lumMod val="65000"/>
                    <a:lumOff val="35000"/>
                  </a:schemeClr>
                </a:solidFill>
                <a:latin typeface="Century Gothic" panose="020B0502020202020204" pitchFamily="34" charset="0"/>
              </a:rPr>
              <a:t>BUSINESS CONTINGENCY PLAN (BCP) </a:t>
            </a:r>
          </a:p>
          <a:p>
            <a:r>
              <a:rPr lang="en-US" sz="2400" b="1" dirty="0">
                <a:solidFill>
                  <a:schemeClr val="tx1">
                    <a:lumMod val="65000"/>
                    <a:lumOff val="35000"/>
                  </a:schemeClr>
                </a:solidFill>
                <a:latin typeface="Century Gothic" panose="020B0502020202020204" pitchFamily="34" charset="0"/>
              </a:rPr>
              <a:t>PRESENTATION TEMPLATE</a:t>
            </a:r>
          </a:p>
        </p:txBody>
      </p:sp>
    </p:spTree>
    <p:extLst>
      <p:ext uri="{BB962C8B-B14F-4D97-AF65-F5344CB8AC3E}">
        <p14:creationId xmlns:p14="http://schemas.microsoft.com/office/powerpoint/2010/main" val="192531783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2" name="Group 11">
            <a:extLst>
              <a:ext uri="{FF2B5EF4-FFF2-40B4-BE49-F238E27FC236}">
                <a16:creationId xmlns:a16="http://schemas.microsoft.com/office/drawing/2014/main" id="{3986652B-9BC6-7444-BF5A-F8D0EB5A5069}"/>
              </a:ext>
            </a:extLst>
          </p:cNvPr>
          <p:cNvGrpSpPr/>
          <p:nvPr/>
        </p:nvGrpSpPr>
        <p:grpSpPr>
          <a:xfrm>
            <a:off x="7203068" y="-14628"/>
            <a:ext cx="5724680" cy="6219640"/>
            <a:chOff x="7203068" y="-14628"/>
            <a:chExt cx="5724680" cy="6219640"/>
          </a:xfrm>
          <a:solidFill>
            <a:schemeClr val="bg1">
              <a:alpha val="30000"/>
            </a:schemeClr>
          </a:solidFill>
        </p:grpSpPr>
        <p:sp>
          <p:nvSpPr>
            <p:cNvPr id="13" name="Triangle 12">
              <a:extLst>
                <a:ext uri="{FF2B5EF4-FFF2-40B4-BE49-F238E27FC236}">
                  <a16:creationId xmlns:a16="http://schemas.microsoft.com/office/drawing/2014/main" id="{8918779A-EFB0-474F-8EF3-B35CE4B8FA0E}"/>
                </a:ext>
              </a:extLst>
            </p:cNvPr>
            <p:cNvSpPr/>
            <p:nvPr/>
          </p:nvSpPr>
          <p:spPr>
            <a:xfrm>
              <a:off x="8267700" y="1219200"/>
              <a:ext cx="1498109" cy="1121526"/>
            </a:xfrm>
            <a:prstGeom prst="triangle">
              <a:avLst/>
            </a:prstGeom>
            <a:grpFill/>
            <a:ln>
              <a:solidFill>
                <a:srgbClr val="00BD32">
                  <a:alpha val="3000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Triangle 13">
              <a:extLst>
                <a:ext uri="{FF2B5EF4-FFF2-40B4-BE49-F238E27FC236}">
                  <a16:creationId xmlns:a16="http://schemas.microsoft.com/office/drawing/2014/main" id="{509F84D0-BDDA-FB49-ABF8-82B483912888}"/>
                </a:ext>
              </a:extLst>
            </p:cNvPr>
            <p:cNvSpPr/>
            <p:nvPr/>
          </p:nvSpPr>
          <p:spPr>
            <a:xfrm rot="10800000">
              <a:off x="8267698" y="2340726"/>
              <a:ext cx="1498109" cy="1121526"/>
            </a:xfrm>
            <a:prstGeom prst="triangle">
              <a:avLst/>
            </a:prstGeom>
            <a:grpFill/>
            <a:ln>
              <a:solidFill>
                <a:srgbClr val="00BD32">
                  <a:alpha val="3000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Triangle 14">
              <a:extLst>
                <a:ext uri="{FF2B5EF4-FFF2-40B4-BE49-F238E27FC236}">
                  <a16:creationId xmlns:a16="http://schemas.microsoft.com/office/drawing/2014/main" id="{03DBD91C-77DD-3543-B2EF-35E701936917}"/>
                </a:ext>
              </a:extLst>
            </p:cNvPr>
            <p:cNvSpPr/>
            <p:nvPr/>
          </p:nvSpPr>
          <p:spPr>
            <a:xfrm>
              <a:off x="9117614" y="2441587"/>
              <a:ext cx="1498109" cy="1121526"/>
            </a:xfrm>
            <a:prstGeom prst="triangle">
              <a:avLst/>
            </a:prstGeom>
            <a:grpFill/>
            <a:ln>
              <a:solidFill>
                <a:srgbClr val="00BD32">
                  <a:alpha val="3000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Triangle 15">
              <a:extLst>
                <a:ext uri="{FF2B5EF4-FFF2-40B4-BE49-F238E27FC236}">
                  <a16:creationId xmlns:a16="http://schemas.microsoft.com/office/drawing/2014/main" id="{FB9FAF2D-12E4-924F-AC13-4DCDE7037B2F}"/>
                </a:ext>
              </a:extLst>
            </p:cNvPr>
            <p:cNvSpPr/>
            <p:nvPr/>
          </p:nvSpPr>
          <p:spPr>
            <a:xfrm rot="10800000">
              <a:off x="9117612" y="3563113"/>
              <a:ext cx="1498109" cy="1121526"/>
            </a:xfrm>
            <a:prstGeom prst="triangle">
              <a:avLst/>
            </a:prstGeom>
            <a:grpFill/>
            <a:ln>
              <a:solidFill>
                <a:srgbClr val="00BD32">
                  <a:alpha val="3000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Triangle 16">
              <a:extLst>
                <a:ext uri="{FF2B5EF4-FFF2-40B4-BE49-F238E27FC236}">
                  <a16:creationId xmlns:a16="http://schemas.microsoft.com/office/drawing/2014/main" id="{36E4EA73-3CB9-DE47-B069-42D19FF37784}"/>
                </a:ext>
              </a:extLst>
            </p:cNvPr>
            <p:cNvSpPr/>
            <p:nvPr/>
          </p:nvSpPr>
          <p:spPr>
            <a:xfrm rot="10800000">
              <a:off x="9118598" y="-14627"/>
              <a:ext cx="3073402" cy="2300834"/>
            </a:xfrm>
            <a:prstGeom prst="triangle">
              <a:avLst/>
            </a:prstGeom>
            <a:grpFill/>
            <a:ln>
              <a:solidFill>
                <a:srgbClr val="00BD32">
                  <a:alpha val="3000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Triangle 17">
              <a:extLst>
                <a:ext uri="{FF2B5EF4-FFF2-40B4-BE49-F238E27FC236}">
                  <a16:creationId xmlns:a16="http://schemas.microsoft.com/office/drawing/2014/main" id="{4076CA68-0024-6E42-A896-D4D19D08E542}"/>
                </a:ext>
              </a:extLst>
            </p:cNvPr>
            <p:cNvSpPr/>
            <p:nvPr/>
          </p:nvSpPr>
          <p:spPr>
            <a:xfrm>
              <a:off x="11194577" y="5032308"/>
              <a:ext cx="825935" cy="618318"/>
            </a:xfrm>
            <a:prstGeom prst="triangle">
              <a:avLst/>
            </a:prstGeom>
            <a:grpFill/>
            <a:ln>
              <a:solidFill>
                <a:srgbClr val="00BD32">
                  <a:alpha val="3000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Triangle 18">
              <a:extLst>
                <a:ext uri="{FF2B5EF4-FFF2-40B4-BE49-F238E27FC236}">
                  <a16:creationId xmlns:a16="http://schemas.microsoft.com/office/drawing/2014/main" id="{900E30B1-123B-E849-974B-53026B5A6339}"/>
                </a:ext>
              </a:extLst>
            </p:cNvPr>
            <p:cNvSpPr/>
            <p:nvPr/>
          </p:nvSpPr>
          <p:spPr>
            <a:xfrm rot="10800000">
              <a:off x="10726003" y="4976702"/>
              <a:ext cx="825935" cy="618318"/>
            </a:xfrm>
            <a:prstGeom prst="triangle">
              <a:avLst/>
            </a:prstGeom>
            <a:grpFill/>
            <a:ln>
              <a:solidFill>
                <a:srgbClr val="00BD32">
                  <a:alpha val="3000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Triangle 19">
              <a:extLst>
                <a:ext uri="{FF2B5EF4-FFF2-40B4-BE49-F238E27FC236}">
                  <a16:creationId xmlns:a16="http://schemas.microsoft.com/office/drawing/2014/main" id="{36883248-56D8-3F47-BFCF-66EB86E9CE74}"/>
                </a:ext>
              </a:extLst>
            </p:cNvPr>
            <p:cNvSpPr/>
            <p:nvPr/>
          </p:nvSpPr>
          <p:spPr>
            <a:xfrm>
              <a:off x="10726004" y="4358384"/>
              <a:ext cx="825935" cy="618318"/>
            </a:xfrm>
            <a:prstGeom prst="triangle">
              <a:avLst/>
            </a:prstGeom>
            <a:grpFill/>
            <a:ln>
              <a:solidFill>
                <a:srgbClr val="00BD32">
                  <a:alpha val="3000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Triangle 20">
              <a:extLst>
                <a:ext uri="{FF2B5EF4-FFF2-40B4-BE49-F238E27FC236}">
                  <a16:creationId xmlns:a16="http://schemas.microsoft.com/office/drawing/2014/main" id="{DF379FAA-B29B-1748-981D-189C10C64251}"/>
                </a:ext>
              </a:extLst>
            </p:cNvPr>
            <p:cNvSpPr/>
            <p:nvPr/>
          </p:nvSpPr>
          <p:spPr>
            <a:xfrm>
              <a:off x="10732980" y="2926103"/>
              <a:ext cx="825935" cy="618318"/>
            </a:xfrm>
            <a:prstGeom prst="triangle">
              <a:avLst/>
            </a:prstGeom>
            <a:grpFill/>
            <a:ln>
              <a:solidFill>
                <a:srgbClr val="00BD32">
                  <a:alpha val="3000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2" name="Triangle 21">
              <a:extLst>
                <a:ext uri="{FF2B5EF4-FFF2-40B4-BE49-F238E27FC236}">
                  <a16:creationId xmlns:a16="http://schemas.microsoft.com/office/drawing/2014/main" id="{C6D4EB34-9909-C547-8C99-9221F56A9D78}"/>
                </a:ext>
              </a:extLst>
            </p:cNvPr>
            <p:cNvSpPr/>
            <p:nvPr/>
          </p:nvSpPr>
          <p:spPr>
            <a:xfrm rot="10800000">
              <a:off x="10732979" y="3544421"/>
              <a:ext cx="825935" cy="618318"/>
            </a:xfrm>
            <a:prstGeom prst="triangle">
              <a:avLst/>
            </a:prstGeom>
            <a:grpFill/>
            <a:ln>
              <a:solidFill>
                <a:srgbClr val="00BD32">
                  <a:alpha val="3000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3" name="Triangle 22">
              <a:extLst>
                <a:ext uri="{FF2B5EF4-FFF2-40B4-BE49-F238E27FC236}">
                  <a16:creationId xmlns:a16="http://schemas.microsoft.com/office/drawing/2014/main" id="{F610A59D-E646-B441-B0DF-BC13D6EFA5DA}"/>
                </a:ext>
              </a:extLst>
            </p:cNvPr>
            <p:cNvSpPr/>
            <p:nvPr/>
          </p:nvSpPr>
          <p:spPr>
            <a:xfrm>
              <a:off x="11201553" y="3600027"/>
              <a:ext cx="825935" cy="618318"/>
            </a:xfrm>
            <a:prstGeom prst="triangle">
              <a:avLst/>
            </a:prstGeom>
            <a:grpFill/>
            <a:ln>
              <a:solidFill>
                <a:srgbClr val="00BD32">
                  <a:alpha val="3000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4" name="Triangle 23">
              <a:extLst>
                <a:ext uri="{FF2B5EF4-FFF2-40B4-BE49-F238E27FC236}">
                  <a16:creationId xmlns:a16="http://schemas.microsoft.com/office/drawing/2014/main" id="{697DB36A-3BDF-AA45-9C90-6A836C8A0526}"/>
                </a:ext>
              </a:extLst>
            </p:cNvPr>
            <p:cNvSpPr/>
            <p:nvPr/>
          </p:nvSpPr>
          <p:spPr>
            <a:xfrm rot="10800000">
              <a:off x="11201552" y="4218345"/>
              <a:ext cx="825935" cy="618318"/>
            </a:xfrm>
            <a:prstGeom prst="triangle">
              <a:avLst/>
            </a:prstGeom>
            <a:grpFill/>
            <a:ln>
              <a:solidFill>
                <a:srgbClr val="00BD32">
                  <a:alpha val="3000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5" name="Triangle 24">
              <a:extLst>
                <a:ext uri="{FF2B5EF4-FFF2-40B4-BE49-F238E27FC236}">
                  <a16:creationId xmlns:a16="http://schemas.microsoft.com/office/drawing/2014/main" id="{69B65C17-07BC-A84A-9FAF-16CF4F535107}"/>
                </a:ext>
              </a:extLst>
            </p:cNvPr>
            <p:cNvSpPr/>
            <p:nvPr/>
          </p:nvSpPr>
          <p:spPr>
            <a:xfrm>
              <a:off x="9465415" y="5351037"/>
              <a:ext cx="613059" cy="458953"/>
            </a:xfrm>
            <a:prstGeom prst="triangle">
              <a:avLst/>
            </a:prstGeom>
            <a:grpFill/>
            <a:ln>
              <a:solidFill>
                <a:srgbClr val="00BD32">
                  <a:alpha val="3000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6" name="Triangle 25">
              <a:extLst>
                <a:ext uri="{FF2B5EF4-FFF2-40B4-BE49-F238E27FC236}">
                  <a16:creationId xmlns:a16="http://schemas.microsoft.com/office/drawing/2014/main" id="{F1E80829-17DD-8143-962A-8BC3866EC898}"/>
                </a:ext>
              </a:extLst>
            </p:cNvPr>
            <p:cNvSpPr/>
            <p:nvPr/>
          </p:nvSpPr>
          <p:spPr>
            <a:xfrm rot="10800000">
              <a:off x="8796054" y="4684640"/>
              <a:ext cx="613059" cy="458953"/>
            </a:xfrm>
            <a:prstGeom prst="triangle">
              <a:avLst/>
            </a:prstGeom>
            <a:grpFill/>
            <a:ln>
              <a:solidFill>
                <a:srgbClr val="00BD32">
                  <a:alpha val="3000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7" name="Triangle 26">
              <a:extLst>
                <a:ext uri="{FF2B5EF4-FFF2-40B4-BE49-F238E27FC236}">
                  <a16:creationId xmlns:a16="http://schemas.microsoft.com/office/drawing/2014/main" id="{FB1385AF-1E75-A14A-A1C8-94B16F68C84C}"/>
                </a:ext>
              </a:extLst>
            </p:cNvPr>
            <p:cNvSpPr/>
            <p:nvPr/>
          </p:nvSpPr>
          <p:spPr>
            <a:xfrm>
              <a:off x="8796055" y="4225687"/>
              <a:ext cx="613059" cy="458953"/>
            </a:xfrm>
            <a:prstGeom prst="triangle">
              <a:avLst/>
            </a:prstGeom>
            <a:grpFill/>
            <a:ln>
              <a:solidFill>
                <a:srgbClr val="00BD32">
                  <a:alpha val="3000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8" name="Triangle 27">
              <a:extLst>
                <a:ext uri="{FF2B5EF4-FFF2-40B4-BE49-F238E27FC236}">
                  <a16:creationId xmlns:a16="http://schemas.microsoft.com/office/drawing/2014/main" id="{4B688720-7394-C04A-9525-FC8D8983462D}"/>
                </a:ext>
              </a:extLst>
            </p:cNvPr>
            <p:cNvSpPr/>
            <p:nvPr/>
          </p:nvSpPr>
          <p:spPr>
            <a:xfrm>
              <a:off x="11429639" y="676405"/>
              <a:ext cx="1498109" cy="1121526"/>
            </a:xfrm>
            <a:prstGeom prst="triangle">
              <a:avLst/>
            </a:prstGeom>
            <a:grpFill/>
            <a:ln>
              <a:solidFill>
                <a:srgbClr val="00BD32">
                  <a:alpha val="3000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9" name="Triangle 28">
              <a:extLst>
                <a:ext uri="{FF2B5EF4-FFF2-40B4-BE49-F238E27FC236}">
                  <a16:creationId xmlns:a16="http://schemas.microsoft.com/office/drawing/2014/main" id="{C3DF6572-915C-8F4C-AE31-8F073BF4FCA6}"/>
                </a:ext>
              </a:extLst>
            </p:cNvPr>
            <p:cNvSpPr/>
            <p:nvPr/>
          </p:nvSpPr>
          <p:spPr>
            <a:xfrm rot="10800000">
              <a:off x="11429637" y="1797931"/>
              <a:ext cx="1498109" cy="1121526"/>
            </a:xfrm>
            <a:prstGeom prst="triangle">
              <a:avLst/>
            </a:prstGeom>
            <a:grpFill/>
            <a:ln>
              <a:solidFill>
                <a:srgbClr val="00BD32">
                  <a:alpha val="3000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0" name="Triangle 29">
              <a:extLst>
                <a:ext uri="{FF2B5EF4-FFF2-40B4-BE49-F238E27FC236}">
                  <a16:creationId xmlns:a16="http://schemas.microsoft.com/office/drawing/2014/main" id="{8CE85D06-6B13-6046-86CD-571A0A453675}"/>
                </a:ext>
              </a:extLst>
            </p:cNvPr>
            <p:cNvSpPr/>
            <p:nvPr/>
          </p:nvSpPr>
          <p:spPr>
            <a:xfrm rot="10800000">
              <a:off x="10001145" y="4978503"/>
              <a:ext cx="401094" cy="300270"/>
            </a:xfrm>
            <a:prstGeom prst="triangle">
              <a:avLst/>
            </a:prstGeom>
            <a:grpFill/>
            <a:ln>
              <a:solidFill>
                <a:srgbClr val="00BD32">
                  <a:alpha val="3000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1" name="Triangle 30">
              <a:extLst>
                <a:ext uri="{FF2B5EF4-FFF2-40B4-BE49-F238E27FC236}">
                  <a16:creationId xmlns:a16="http://schemas.microsoft.com/office/drawing/2014/main" id="{C6252674-EDFE-264C-8242-4FFFD44D8006}"/>
                </a:ext>
              </a:extLst>
            </p:cNvPr>
            <p:cNvSpPr/>
            <p:nvPr/>
          </p:nvSpPr>
          <p:spPr>
            <a:xfrm>
              <a:off x="8478550" y="3436582"/>
              <a:ext cx="401094" cy="300270"/>
            </a:xfrm>
            <a:prstGeom prst="triangle">
              <a:avLst/>
            </a:prstGeom>
            <a:grpFill/>
            <a:ln>
              <a:solidFill>
                <a:srgbClr val="00BD32">
                  <a:alpha val="3000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2" name="Triangle 31">
              <a:extLst>
                <a:ext uri="{FF2B5EF4-FFF2-40B4-BE49-F238E27FC236}">
                  <a16:creationId xmlns:a16="http://schemas.microsoft.com/office/drawing/2014/main" id="{73DC5638-9B9E-E44E-B012-B1655B8A9183}"/>
                </a:ext>
              </a:extLst>
            </p:cNvPr>
            <p:cNvSpPr/>
            <p:nvPr/>
          </p:nvSpPr>
          <p:spPr>
            <a:xfrm>
              <a:off x="10560298" y="3911608"/>
              <a:ext cx="221130" cy="165545"/>
            </a:xfrm>
            <a:prstGeom prst="triangle">
              <a:avLst/>
            </a:prstGeom>
            <a:grpFill/>
            <a:ln>
              <a:solidFill>
                <a:srgbClr val="00BD32">
                  <a:alpha val="3000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3" name="Triangle 32">
              <a:extLst>
                <a:ext uri="{FF2B5EF4-FFF2-40B4-BE49-F238E27FC236}">
                  <a16:creationId xmlns:a16="http://schemas.microsoft.com/office/drawing/2014/main" id="{9DF77F6D-15B2-F44E-8493-2C4FB3AD4AEF}"/>
                </a:ext>
              </a:extLst>
            </p:cNvPr>
            <p:cNvSpPr/>
            <p:nvPr/>
          </p:nvSpPr>
          <p:spPr>
            <a:xfrm rot="10800000">
              <a:off x="10924816" y="6039467"/>
              <a:ext cx="221130" cy="165545"/>
            </a:xfrm>
            <a:prstGeom prst="triangle">
              <a:avLst/>
            </a:prstGeom>
            <a:grpFill/>
            <a:ln>
              <a:solidFill>
                <a:srgbClr val="00BD32">
                  <a:alpha val="3000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4" name="Triangle 33">
              <a:extLst>
                <a:ext uri="{FF2B5EF4-FFF2-40B4-BE49-F238E27FC236}">
                  <a16:creationId xmlns:a16="http://schemas.microsoft.com/office/drawing/2014/main" id="{CC9712F2-DBB0-EB49-A265-FB8FE26944BA}"/>
                </a:ext>
              </a:extLst>
            </p:cNvPr>
            <p:cNvSpPr/>
            <p:nvPr/>
          </p:nvSpPr>
          <p:spPr>
            <a:xfrm rot="10800000">
              <a:off x="8157134" y="1651419"/>
              <a:ext cx="221130" cy="165545"/>
            </a:xfrm>
            <a:prstGeom prst="triangle">
              <a:avLst/>
            </a:prstGeom>
            <a:grpFill/>
            <a:ln>
              <a:solidFill>
                <a:srgbClr val="00BD32">
                  <a:alpha val="3000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5" name="Triangle 34">
              <a:extLst>
                <a:ext uri="{FF2B5EF4-FFF2-40B4-BE49-F238E27FC236}">
                  <a16:creationId xmlns:a16="http://schemas.microsoft.com/office/drawing/2014/main" id="{F7ACE385-955A-B841-B438-253CC0E34CA9}"/>
                </a:ext>
              </a:extLst>
            </p:cNvPr>
            <p:cNvSpPr/>
            <p:nvPr/>
          </p:nvSpPr>
          <p:spPr>
            <a:xfrm>
              <a:off x="11586492" y="2465841"/>
              <a:ext cx="221130" cy="165545"/>
            </a:xfrm>
            <a:prstGeom prst="triangle">
              <a:avLst/>
            </a:prstGeom>
            <a:grpFill/>
            <a:ln>
              <a:solidFill>
                <a:srgbClr val="00BD32">
                  <a:alpha val="3000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 name="Triangle 35">
              <a:extLst>
                <a:ext uri="{FF2B5EF4-FFF2-40B4-BE49-F238E27FC236}">
                  <a16:creationId xmlns:a16="http://schemas.microsoft.com/office/drawing/2014/main" id="{55C872AD-C2BA-6D4A-8613-FF8043854EE2}"/>
                </a:ext>
              </a:extLst>
            </p:cNvPr>
            <p:cNvSpPr/>
            <p:nvPr/>
          </p:nvSpPr>
          <p:spPr>
            <a:xfrm>
              <a:off x="8875258" y="425489"/>
              <a:ext cx="164136" cy="122877"/>
            </a:xfrm>
            <a:prstGeom prst="triangle">
              <a:avLst/>
            </a:prstGeom>
            <a:grpFill/>
            <a:ln>
              <a:solidFill>
                <a:srgbClr val="00BD32">
                  <a:alpha val="3000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7" name="Triangle 36">
              <a:extLst>
                <a:ext uri="{FF2B5EF4-FFF2-40B4-BE49-F238E27FC236}">
                  <a16:creationId xmlns:a16="http://schemas.microsoft.com/office/drawing/2014/main" id="{8D4C9B7E-F300-CB4F-B775-24008C940E4E}"/>
                </a:ext>
              </a:extLst>
            </p:cNvPr>
            <p:cNvSpPr/>
            <p:nvPr/>
          </p:nvSpPr>
          <p:spPr>
            <a:xfrm rot="10800000">
              <a:off x="11900905" y="4908188"/>
              <a:ext cx="164136" cy="122877"/>
            </a:xfrm>
            <a:prstGeom prst="triangle">
              <a:avLst/>
            </a:prstGeom>
            <a:grpFill/>
            <a:ln>
              <a:solidFill>
                <a:srgbClr val="00BD32">
                  <a:alpha val="3000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8" name="Triangle 37">
              <a:extLst>
                <a:ext uri="{FF2B5EF4-FFF2-40B4-BE49-F238E27FC236}">
                  <a16:creationId xmlns:a16="http://schemas.microsoft.com/office/drawing/2014/main" id="{BCF9866D-3912-2449-B47F-3BD9ACC74752}"/>
                </a:ext>
              </a:extLst>
            </p:cNvPr>
            <p:cNvSpPr/>
            <p:nvPr/>
          </p:nvSpPr>
          <p:spPr>
            <a:xfrm>
              <a:off x="9494499" y="1271969"/>
              <a:ext cx="401094" cy="300270"/>
            </a:xfrm>
            <a:prstGeom prst="triangle">
              <a:avLst/>
            </a:prstGeom>
            <a:grpFill/>
            <a:ln>
              <a:solidFill>
                <a:srgbClr val="00BD32">
                  <a:alpha val="3000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9" name="Triangle 38">
              <a:extLst>
                <a:ext uri="{FF2B5EF4-FFF2-40B4-BE49-F238E27FC236}">
                  <a16:creationId xmlns:a16="http://schemas.microsoft.com/office/drawing/2014/main" id="{F8BDEF90-F9B1-E243-A250-DD6F1B13DA60}"/>
                </a:ext>
              </a:extLst>
            </p:cNvPr>
            <p:cNvSpPr/>
            <p:nvPr/>
          </p:nvSpPr>
          <p:spPr>
            <a:xfrm rot="10800000">
              <a:off x="7203068" y="-14628"/>
              <a:ext cx="1592986" cy="1192554"/>
            </a:xfrm>
            <a:prstGeom prst="triangle">
              <a:avLst/>
            </a:prstGeom>
            <a:grpFill/>
            <a:ln>
              <a:solidFill>
                <a:srgbClr val="00BD32">
                  <a:alpha val="3000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10" name="Rectangle 7">
            <a:extLst>
              <a:ext uri="{FF2B5EF4-FFF2-40B4-BE49-F238E27FC236}">
                <a16:creationId xmlns:a16="http://schemas.microsoft.com/office/drawing/2014/main" id="{92BB696F-6DA0-0444-A5A0-6825744A17A8}"/>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11" name="Parallelogram 10">
            <a:extLst>
              <a:ext uri="{FF2B5EF4-FFF2-40B4-BE49-F238E27FC236}">
                <a16:creationId xmlns:a16="http://schemas.microsoft.com/office/drawing/2014/main" id="{D0FA9C7A-6421-334E-8F34-4134177C0E26}"/>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37BF67AA-1A98-AF4B-8C57-AC95FBE4D907}"/>
              </a:ext>
            </a:extLst>
          </p:cNvPr>
          <p:cNvSpPr txBox="1"/>
          <p:nvPr/>
        </p:nvSpPr>
        <p:spPr>
          <a:xfrm>
            <a:off x="4800046" y="6477000"/>
            <a:ext cx="6573212"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ea typeface="Arial" charset="0"/>
                <a:cs typeface="Arial" charset="0"/>
              </a:rPr>
              <a:t>RECOVERY PROCEDURES</a:t>
            </a:r>
          </a:p>
        </p:txBody>
      </p:sp>
      <p:sp>
        <p:nvSpPr>
          <p:cNvPr id="40" name="TextBox 39">
            <a:extLst>
              <a:ext uri="{FF2B5EF4-FFF2-40B4-BE49-F238E27FC236}">
                <a16:creationId xmlns:a16="http://schemas.microsoft.com/office/drawing/2014/main" id="{13FF42B2-CA7D-7941-9CC7-8CE3A9E81EE6}"/>
              </a:ext>
            </a:extLst>
          </p:cNvPr>
          <p:cNvSpPr txBox="1"/>
          <p:nvPr/>
        </p:nvSpPr>
        <p:spPr>
          <a:xfrm>
            <a:off x="274320" y="91440"/>
            <a:ext cx="11384280" cy="707886"/>
          </a:xfrm>
          <a:prstGeom prst="rect">
            <a:avLst/>
          </a:prstGeom>
          <a:noFill/>
        </p:spPr>
        <p:txBody>
          <a:bodyPr wrap="square" rtlCol="0">
            <a:spAutoFit/>
          </a:bodyPr>
          <a:lstStyle/>
          <a:p>
            <a:r>
              <a:rPr lang="en-US" sz="4000" dirty="0">
                <a:solidFill>
                  <a:schemeClr val="tx1">
                    <a:lumMod val="65000"/>
                    <a:lumOff val="35000"/>
                  </a:schemeClr>
                </a:solidFill>
                <a:latin typeface="Century Gothic" panose="020B0502020202020204" pitchFamily="34" charset="0"/>
              </a:rPr>
              <a:t>9.  RECOVERY PROCEDURES</a:t>
            </a:r>
          </a:p>
        </p:txBody>
      </p:sp>
      <p:sp>
        <p:nvSpPr>
          <p:cNvPr id="41" name="TextBox 40">
            <a:extLst>
              <a:ext uri="{FF2B5EF4-FFF2-40B4-BE49-F238E27FC236}">
                <a16:creationId xmlns:a16="http://schemas.microsoft.com/office/drawing/2014/main" id="{EDFB8F47-FEEB-6A4F-AB5D-7FB7360C34F1}"/>
              </a:ext>
            </a:extLst>
          </p:cNvPr>
          <p:cNvSpPr txBox="1"/>
          <p:nvPr/>
        </p:nvSpPr>
        <p:spPr>
          <a:xfrm>
            <a:off x="1041621" y="808251"/>
            <a:ext cx="9849678" cy="738664"/>
          </a:xfrm>
          <a:prstGeom prst="rect">
            <a:avLst/>
          </a:prstGeom>
          <a:noFill/>
        </p:spPr>
        <p:txBody>
          <a:bodyPr wrap="square" rtlCol="0">
            <a:spAutoFit/>
          </a:bodyPr>
          <a:lstStyle/>
          <a:p>
            <a:r>
              <a:rPr lang="en-US" sz="1400" dirty="0">
                <a:latin typeface="Century Gothic" panose="020B0502020202020204" pitchFamily="34" charset="0"/>
              </a:rPr>
              <a:t>The company details the specific activities or tasks needed to recover normal and critical business operations. It describes each strategy by enumerating the specific set of activities and tasks needed to recover appropriately.</a:t>
            </a:r>
          </a:p>
          <a:p>
            <a:endParaRPr lang="en-US" sz="1400" dirty="0">
              <a:latin typeface="Century Gothic" panose="020B0502020202020204" pitchFamily="34" charset="0"/>
            </a:endParaRPr>
          </a:p>
        </p:txBody>
      </p:sp>
      <p:sp>
        <p:nvSpPr>
          <p:cNvPr id="42" name="TextBox 41">
            <a:extLst>
              <a:ext uri="{FF2B5EF4-FFF2-40B4-BE49-F238E27FC236}">
                <a16:creationId xmlns:a16="http://schemas.microsoft.com/office/drawing/2014/main" id="{BB98B9E2-DFEE-9B42-B780-233A22E24A02}"/>
              </a:ext>
            </a:extLst>
          </p:cNvPr>
          <p:cNvSpPr txBox="1"/>
          <p:nvPr/>
        </p:nvSpPr>
        <p:spPr>
          <a:xfrm>
            <a:off x="1041621" y="1425948"/>
            <a:ext cx="9849678" cy="307777"/>
          </a:xfrm>
          <a:prstGeom prst="rect">
            <a:avLst/>
          </a:prstGeom>
          <a:noFill/>
        </p:spPr>
        <p:txBody>
          <a:bodyPr wrap="square" rtlCol="0">
            <a:spAutoFit/>
          </a:bodyPr>
          <a:lstStyle/>
          <a:p>
            <a:r>
              <a:rPr lang="en-US" sz="1400" dirty="0">
                <a:latin typeface="Century Gothic" panose="020B0502020202020204" pitchFamily="34" charset="0"/>
              </a:rPr>
              <a:t>A.  POTENTIAL RECOVERY PROCEDURE</a:t>
            </a:r>
          </a:p>
        </p:txBody>
      </p:sp>
      <p:sp>
        <p:nvSpPr>
          <p:cNvPr id="43" name="TextBox 42">
            <a:extLst>
              <a:ext uri="{FF2B5EF4-FFF2-40B4-BE49-F238E27FC236}">
                <a16:creationId xmlns:a16="http://schemas.microsoft.com/office/drawing/2014/main" id="{C2E1D376-C799-4E4F-B414-F45E3BB4CEFC}"/>
              </a:ext>
            </a:extLst>
          </p:cNvPr>
          <p:cNvSpPr txBox="1"/>
          <p:nvPr/>
        </p:nvSpPr>
        <p:spPr>
          <a:xfrm>
            <a:off x="1390587" y="1706542"/>
            <a:ext cx="9849678" cy="4575676"/>
          </a:xfrm>
          <a:prstGeom prst="rect">
            <a:avLst/>
          </a:prstGeom>
          <a:noFill/>
        </p:spPr>
        <p:txBody>
          <a:bodyPr wrap="square" rtlCol="0">
            <a:spAutoFit/>
          </a:bodyPr>
          <a:lstStyle/>
          <a:p>
            <a:pPr>
              <a:lnSpc>
                <a:spcPct val="150000"/>
              </a:lnSpc>
            </a:pPr>
            <a:r>
              <a:rPr lang="en-US" sz="1400" dirty="0" err="1">
                <a:latin typeface="Century Gothic" panose="020B0502020202020204" pitchFamily="34" charset="0"/>
              </a:rPr>
              <a:t>i</a:t>
            </a:r>
            <a:r>
              <a:rPr lang="en-US" sz="1400" dirty="0">
                <a:latin typeface="Century Gothic" panose="020B0502020202020204" pitchFamily="34" charset="0"/>
              </a:rPr>
              <a:t>.	Disaster Occurrence</a:t>
            </a:r>
          </a:p>
          <a:p>
            <a:pPr>
              <a:lnSpc>
                <a:spcPct val="150000"/>
              </a:lnSpc>
            </a:pPr>
            <a:r>
              <a:rPr lang="en-US" sz="1400" dirty="0">
                <a:latin typeface="Century Gothic" panose="020B0502020202020204" pitchFamily="34" charset="0"/>
              </a:rPr>
              <a:t>ii.	Notification of Management</a:t>
            </a:r>
          </a:p>
          <a:p>
            <a:pPr>
              <a:lnSpc>
                <a:spcPct val="150000"/>
              </a:lnSpc>
            </a:pPr>
            <a:r>
              <a:rPr lang="en-US" sz="1400" dirty="0">
                <a:latin typeface="Century Gothic" panose="020B0502020202020204" pitchFamily="34" charset="0"/>
              </a:rPr>
              <a:t>iii.	Preliminary Damage Assessment</a:t>
            </a:r>
          </a:p>
          <a:p>
            <a:pPr>
              <a:lnSpc>
                <a:spcPct val="150000"/>
              </a:lnSpc>
            </a:pPr>
            <a:r>
              <a:rPr lang="en-US" sz="1400" dirty="0">
                <a:latin typeface="Century Gothic" panose="020B0502020202020204" pitchFamily="34" charset="0"/>
              </a:rPr>
              <a:t>iv.	Declaration of Disaster</a:t>
            </a:r>
          </a:p>
          <a:p>
            <a:pPr>
              <a:lnSpc>
                <a:spcPct val="150000"/>
              </a:lnSpc>
            </a:pPr>
            <a:r>
              <a:rPr lang="en-US" sz="1400" dirty="0">
                <a:latin typeface="Century Gothic" panose="020B0502020202020204" pitchFamily="34" charset="0"/>
              </a:rPr>
              <a:t>v.	Plan Activation</a:t>
            </a:r>
          </a:p>
          <a:p>
            <a:pPr>
              <a:lnSpc>
                <a:spcPct val="150000"/>
              </a:lnSpc>
            </a:pPr>
            <a:r>
              <a:rPr lang="en-US" sz="1400" dirty="0">
                <a:latin typeface="Century Gothic" panose="020B0502020202020204" pitchFamily="34" charset="0"/>
              </a:rPr>
              <a:t>vi.	Relocation to Alternate Site</a:t>
            </a:r>
          </a:p>
          <a:p>
            <a:pPr>
              <a:lnSpc>
                <a:spcPct val="150000"/>
              </a:lnSpc>
            </a:pPr>
            <a:r>
              <a:rPr lang="en-US" sz="1400" dirty="0">
                <a:latin typeface="Century Gothic" panose="020B0502020202020204" pitchFamily="34" charset="0"/>
              </a:rPr>
              <a:t>vii.	Implementation of Temporary Procedure</a:t>
            </a:r>
          </a:p>
          <a:p>
            <a:pPr>
              <a:lnSpc>
                <a:spcPct val="150000"/>
              </a:lnSpc>
            </a:pPr>
            <a:r>
              <a:rPr lang="en-US" sz="1400" dirty="0">
                <a:latin typeface="Century Gothic" panose="020B0502020202020204" pitchFamily="34" charset="0"/>
              </a:rPr>
              <a:t>viii.	Establishment of Communication</a:t>
            </a:r>
          </a:p>
          <a:p>
            <a:pPr>
              <a:lnSpc>
                <a:spcPct val="150000"/>
              </a:lnSpc>
            </a:pPr>
            <a:r>
              <a:rPr lang="en-US" sz="1400" dirty="0">
                <a:latin typeface="Century Gothic" panose="020B0502020202020204" pitchFamily="34" charset="0"/>
              </a:rPr>
              <a:t>ix.	Restoration of Data Process and Communication with Backup Location</a:t>
            </a:r>
          </a:p>
          <a:p>
            <a:pPr>
              <a:lnSpc>
                <a:spcPct val="150000"/>
              </a:lnSpc>
            </a:pPr>
            <a:r>
              <a:rPr lang="en-US" sz="1400" dirty="0">
                <a:latin typeface="Century Gothic" panose="020B0502020202020204" pitchFamily="34" charset="0"/>
              </a:rPr>
              <a:t>x.	Commencement of Alternate Site Operations</a:t>
            </a:r>
          </a:p>
          <a:p>
            <a:pPr>
              <a:lnSpc>
                <a:spcPct val="150000"/>
              </a:lnSpc>
            </a:pPr>
            <a:r>
              <a:rPr lang="en-US" sz="1400" dirty="0">
                <a:latin typeface="Century Gothic" panose="020B0502020202020204" pitchFamily="34" charset="0"/>
              </a:rPr>
              <a:t>xi.	Management of Work </a:t>
            </a:r>
          </a:p>
          <a:p>
            <a:pPr>
              <a:lnSpc>
                <a:spcPct val="150000"/>
              </a:lnSpc>
            </a:pPr>
            <a:r>
              <a:rPr lang="en-US" sz="1400" dirty="0">
                <a:latin typeface="Century Gothic" panose="020B0502020202020204" pitchFamily="34" charset="0"/>
              </a:rPr>
              <a:t>xii.	Transition Back to Primary Operations</a:t>
            </a:r>
          </a:p>
          <a:p>
            <a:pPr>
              <a:lnSpc>
                <a:spcPct val="150000"/>
              </a:lnSpc>
            </a:pPr>
            <a:r>
              <a:rPr lang="en-US" sz="1400" dirty="0">
                <a:latin typeface="Century Gothic" panose="020B0502020202020204" pitchFamily="34" charset="0"/>
              </a:rPr>
              <a:t>xiii.	Cessation of Alternate Site Procedures</a:t>
            </a:r>
          </a:p>
          <a:p>
            <a:pPr>
              <a:lnSpc>
                <a:spcPct val="150000"/>
              </a:lnSpc>
            </a:pPr>
            <a:r>
              <a:rPr lang="en-US" sz="1400" dirty="0">
                <a:latin typeface="Century Gothic" panose="020B0502020202020204" pitchFamily="34" charset="0"/>
              </a:rPr>
              <a:t>xiv.	Relocation of Resources Back to Primary Site</a:t>
            </a:r>
          </a:p>
        </p:txBody>
      </p:sp>
    </p:spTree>
    <p:extLst>
      <p:ext uri="{BB962C8B-B14F-4D97-AF65-F5344CB8AC3E}">
        <p14:creationId xmlns:p14="http://schemas.microsoft.com/office/powerpoint/2010/main" val="404358593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9" name="Group 18">
            <a:extLst>
              <a:ext uri="{FF2B5EF4-FFF2-40B4-BE49-F238E27FC236}">
                <a16:creationId xmlns:a16="http://schemas.microsoft.com/office/drawing/2014/main" id="{BB84DFE8-97A1-C447-944E-30635434A5C0}"/>
              </a:ext>
            </a:extLst>
          </p:cNvPr>
          <p:cNvGrpSpPr/>
          <p:nvPr/>
        </p:nvGrpSpPr>
        <p:grpSpPr>
          <a:xfrm>
            <a:off x="7203068" y="-14628"/>
            <a:ext cx="5724680" cy="6219640"/>
            <a:chOff x="7203068" y="-14628"/>
            <a:chExt cx="5724680" cy="6219640"/>
          </a:xfrm>
        </p:grpSpPr>
        <p:sp>
          <p:nvSpPr>
            <p:cNvPr id="20" name="Triangle 19">
              <a:extLst>
                <a:ext uri="{FF2B5EF4-FFF2-40B4-BE49-F238E27FC236}">
                  <a16:creationId xmlns:a16="http://schemas.microsoft.com/office/drawing/2014/main" id="{66BC4AA1-990B-D64D-8C22-2DC6CF0C73EE}"/>
                </a:ext>
              </a:extLst>
            </p:cNvPr>
            <p:cNvSpPr/>
            <p:nvPr/>
          </p:nvSpPr>
          <p:spPr>
            <a:xfrm>
              <a:off x="8267700" y="1219200"/>
              <a:ext cx="1498109" cy="1121526"/>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Triangle 20">
              <a:extLst>
                <a:ext uri="{FF2B5EF4-FFF2-40B4-BE49-F238E27FC236}">
                  <a16:creationId xmlns:a16="http://schemas.microsoft.com/office/drawing/2014/main" id="{FB134C64-905C-5A49-9E3F-B04A3701C86C}"/>
                </a:ext>
              </a:extLst>
            </p:cNvPr>
            <p:cNvSpPr/>
            <p:nvPr/>
          </p:nvSpPr>
          <p:spPr>
            <a:xfrm rot="10800000">
              <a:off x="8267698" y="2340726"/>
              <a:ext cx="1498109" cy="1121526"/>
            </a:xfrm>
            <a:prstGeom prst="triangle">
              <a:avLst/>
            </a:prstGeom>
            <a:gradFill>
              <a:gsLst>
                <a:gs pos="100000">
                  <a:schemeClr val="bg1">
                    <a:alpha val="50000"/>
                  </a:schemeClr>
                </a:gs>
                <a:gs pos="0">
                  <a:schemeClr val="accent4"/>
                </a:gs>
              </a:gsLst>
              <a:lin ang="13500000" scaled="1"/>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2" name="Triangle 21">
              <a:extLst>
                <a:ext uri="{FF2B5EF4-FFF2-40B4-BE49-F238E27FC236}">
                  <a16:creationId xmlns:a16="http://schemas.microsoft.com/office/drawing/2014/main" id="{6366EA91-1888-D446-BB69-131F5C4D2837}"/>
                </a:ext>
              </a:extLst>
            </p:cNvPr>
            <p:cNvSpPr/>
            <p:nvPr/>
          </p:nvSpPr>
          <p:spPr>
            <a:xfrm>
              <a:off x="9117614" y="2441587"/>
              <a:ext cx="1498109" cy="1121526"/>
            </a:xfrm>
            <a:prstGeom prst="triangle">
              <a:avLst/>
            </a:prstGeom>
            <a:gradFill>
              <a:gsLst>
                <a:gs pos="82000">
                  <a:srgbClr val="00BD32"/>
                </a:gs>
                <a:gs pos="0">
                  <a:schemeClr val="bg1">
                    <a:alpha val="50000"/>
                  </a:schemeClr>
                </a:gs>
              </a:gsLst>
              <a:lin ang="13500000" scaled="1"/>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3" name="Triangle 22">
              <a:extLst>
                <a:ext uri="{FF2B5EF4-FFF2-40B4-BE49-F238E27FC236}">
                  <a16:creationId xmlns:a16="http://schemas.microsoft.com/office/drawing/2014/main" id="{492ED181-35C5-734E-B498-E8152816BFAC}"/>
                </a:ext>
              </a:extLst>
            </p:cNvPr>
            <p:cNvSpPr/>
            <p:nvPr/>
          </p:nvSpPr>
          <p:spPr>
            <a:xfrm rot="10800000">
              <a:off x="9117612" y="3563113"/>
              <a:ext cx="1498109" cy="1121526"/>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4" name="Triangle 23">
              <a:extLst>
                <a:ext uri="{FF2B5EF4-FFF2-40B4-BE49-F238E27FC236}">
                  <a16:creationId xmlns:a16="http://schemas.microsoft.com/office/drawing/2014/main" id="{631852F0-78F3-AE4B-8A9E-D00A1653AE6E}"/>
                </a:ext>
              </a:extLst>
            </p:cNvPr>
            <p:cNvSpPr/>
            <p:nvPr/>
          </p:nvSpPr>
          <p:spPr>
            <a:xfrm rot="10800000">
              <a:off x="9118598" y="-14627"/>
              <a:ext cx="3073402" cy="2300834"/>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5" name="Triangle 24">
              <a:extLst>
                <a:ext uri="{FF2B5EF4-FFF2-40B4-BE49-F238E27FC236}">
                  <a16:creationId xmlns:a16="http://schemas.microsoft.com/office/drawing/2014/main" id="{1923A093-E9B4-0E44-99F2-8E6F9C37579C}"/>
                </a:ext>
              </a:extLst>
            </p:cNvPr>
            <p:cNvSpPr/>
            <p:nvPr/>
          </p:nvSpPr>
          <p:spPr>
            <a:xfrm>
              <a:off x="11194577" y="5032308"/>
              <a:ext cx="825935" cy="618318"/>
            </a:xfrm>
            <a:prstGeom prst="triangle">
              <a:avLst/>
            </a:prstGeom>
            <a:gradFill>
              <a:gsLst>
                <a:gs pos="100000">
                  <a:schemeClr val="bg1">
                    <a:alpha val="50000"/>
                  </a:schemeClr>
                </a:gs>
                <a:gs pos="0">
                  <a:schemeClr val="tx2">
                    <a:lumMod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6" name="Triangle 25">
              <a:extLst>
                <a:ext uri="{FF2B5EF4-FFF2-40B4-BE49-F238E27FC236}">
                  <a16:creationId xmlns:a16="http://schemas.microsoft.com/office/drawing/2014/main" id="{B5EE70EF-AB4A-B242-9660-36F883F3B218}"/>
                </a:ext>
              </a:extLst>
            </p:cNvPr>
            <p:cNvSpPr/>
            <p:nvPr/>
          </p:nvSpPr>
          <p:spPr>
            <a:xfrm rot="10800000">
              <a:off x="10726003" y="4976702"/>
              <a:ext cx="825935" cy="618318"/>
            </a:xfrm>
            <a:prstGeom prst="triangle">
              <a:avLst/>
            </a:prstGeom>
            <a:gradFill>
              <a:gsLst>
                <a:gs pos="82000">
                  <a:schemeClr val="tx2"/>
                </a:gs>
                <a:gs pos="0">
                  <a:schemeClr val="bg1">
                    <a:alpha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7" name="Triangle 26">
              <a:extLst>
                <a:ext uri="{FF2B5EF4-FFF2-40B4-BE49-F238E27FC236}">
                  <a16:creationId xmlns:a16="http://schemas.microsoft.com/office/drawing/2014/main" id="{CCBC3BDC-3A10-714C-908B-1FD3FD9CE9F3}"/>
                </a:ext>
              </a:extLst>
            </p:cNvPr>
            <p:cNvSpPr/>
            <p:nvPr/>
          </p:nvSpPr>
          <p:spPr>
            <a:xfrm>
              <a:off x="10726004" y="4358384"/>
              <a:ext cx="825935" cy="618318"/>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8" name="Triangle 27">
              <a:extLst>
                <a:ext uri="{FF2B5EF4-FFF2-40B4-BE49-F238E27FC236}">
                  <a16:creationId xmlns:a16="http://schemas.microsoft.com/office/drawing/2014/main" id="{FDB30CC5-ED23-E040-975C-EE70BE8766BC}"/>
                </a:ext>
              </a:extLst>
            </p:cNvPr>
            <p:cNvSpPr/>
            <p:nvPr/>
          </p:nvSpPr>
          <p:spPr>
            <a:xfrm>
              <a:off x="10732980" y="2926103"/>
              <a:ext cx="825935" cy="618318"/>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9" name="Triangle 28">
              <a:extLst>
                <a:ext uri="{FF2B5EF4-FFF2-40B4-BE49-F238E27FC236}">
                  <a16:creationId xmlns:a16="http://schemas.microsoft.com/office/drawing/2014/main" id="{B9340108-A0A9-794E-B76A-A861DC5121E3}"/>
                </a:ext>
              </a:extLst>
            </p:cNvPr>
            <p:cNvSpPr/>
            <p:nvPr/>
          </p:nvSpPr>
          <p:spPr>
            <a:xfrm rot="10800000">
              <a:off x="10732979" y="3544421"/>
              <a:ext cx="825935" cy="618318"/>
            </a:xfrm>
            <a:prstGeom prst="triangle">
              <a:avLst/>
            </a:prstGeom>
            <a:gradFill>
              <a:gsLst>
                <a:gs pos="100000">
                  <a:schemeClr val="bg1">
                    <a:alpha val="50000"/>
                  </a:schemeClr>
                </a:gs>
                <a:gs pos="0">
                  <a:schemeClr val="tx2">
                    <a:lumMod val="60000"/>
                    <a:lumOff val="4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0" name="Triangle 29">
              <a:extLst>
                <a:ext uri="{FF2B5EF4-FFF2-40B4-BE49-F238E27FC236}">
                  <a16:creationId xmlns:a16="http://schemas.microsoft.com/office/drawing/2014/main" id="{5F380709-05D0-8442-A616-9F04A7F6BBE9}"/>
                </a:ext>
              </a:extLst>
            </p:cNvPr>
            <p:cNvSpPr/>
            <p:nvPr/>
          </p:nvSpPr>
          <p:spPr>
            <a:xfrm>
              <a:off x="11201553" y="3600027"/>
              <a:ext cx="825935" cy="618318"/>
            </a:xfrm>
            <a:prstGeom prst="triangle">
              <a:avLst/>
            </a:prstGeom>
            <a:gradFill>
              <a:gsLst>
                <a:gs pos="82000">
                  <a:srgbClr val="F0A622"/>
                </a:gs>
                <a:gs pos="0">
                  <a:schemeClr val="bg1">
                    <a:alpha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1" name="Triangle 30">
              <a:extLst>
                <a:ext uri="{FF2B5EF4-FFF2-40B4-BE49-F238E27FC236}">
                  <a16:creationId xmlns:a16="http://schemas.microsoft.com/office/drawing/2014/main" id="{8837D5B9-EF9F-EB4B-BE34-B92E78C44068}"/>
                </a:ext>
              </a:extLst>
            </p:cNvPr>
            <p:cNvSpPr/>
            <p:nvPr/>
          </p:nvSpPr>
          <p:spPr>
            <a:xfrm rot="10800000">
              <a:off x="11201552" y="4218345"/>
              <a:ext cx="825935" cy="618318"/>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2" name="Triangle 31">
              <a:extLst>
                <a:ext uri="{FF2B5EF4-FFF2-40B4-BE49-F238E27FC236}">
                  <a16:creationId xmlns:a16="http://schemas.microsoft.com/office/drawing/2014/main" id="{1F7FB1BD-D242-434C-A594-BFDFF8BB94CB}"/>
                </a:ext>
              </a:extLst>
            </p:cNvPr>
            <p:cNvSpPr/>
            <p:nvPr/>
          </p:nvSpPr>
          <p:spPr>
            <a:xfrm>
              <a:off x="9465415" y="5351037"/>
              <a:ext cx="613059" cy="458953"/>
            </a:xfrm>
            <a:prstGeom prst="triangle">
              <a:avLst/>
            </a:prstGeom>
            <a:gradFill>
              <a:gsLst>
                <a:gs pos="100000">
                  <a:schemeClr val="bg1">
                    <a:alpha val="50000"/>
                  </a:schemeClr>
                </a:gs>
                <a:gs pos="0">
                  <a:srgbClr val="92D050"/>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3" name="Triangle 32">
              <a:extLst>
                <a:ext uri="{FF2B5EF4-FFF2-40B4-BE49-F238E27FC236}">
                  <a16:creationId xmlns:a16="http://schemas.microsoft.com/office/drawing/2014/main" id="{B0D570C7-6FFF-1A49-8733-057F38C52DC2}"/>
                </a:ext>
              </a:extLst>
            </p:cNvPr>
            <p:cNvSpPr/>
            <p:nvPr/>
          </p:nvSpPr>
          <p:spPr>
            <a:xfrm rot="10800000">
              <a:off x="8796054" y="4684640"/>
              <a:ext cx="613059" cy="458953"/>
            </a:xfrm>
            <a:prstGeom prst="triangle">
              <a:avLst/>
            </a:prstGeom>
            <a:gradFill>
              <a:gsLst>
                <a:gs pos="82000">
                  <a:srgbClr val="00BD32"/>
                </a:gs>
                <a:gs pos="0">
                  <a:schemeClr val="bg1">
                    <a:alpha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4" name="Triangle 33">
              <a:extLst>
                <a:ext uri="{FF2B5EF4-FFF2-40B4-BE49-F238E27FC236}">
                  <a16:creationId xmlns:a16="http://schemas.microsoft.com/office/drawing/2014/main" id="{FE41286B-E8A0-0542-9547-C2D5315437CC}"/>
                </a:ext>
              </a:extLst>
            </p:cNvPr>
            <p:cNvSpPr/>
            <p:nvPr/>
          </p:nvSpPr>
          <p:spPr>
            <a:xfrm>
              <a:off x="8796055" y="4225687"/>
              <a:ext cx="613059" cy="458953"/>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5" name="Triangle 34">
              <a:extLst>
                <a:ext uri="{FF2B5EF4-FFF2-40B4-BE49-F238E27FC236}">
                  <a16:creationId xmlns:a16="http://schemas.microsoft.com/office/drawing/2014/main" id="{DE23FDA3-C44E-5B49-AECA-37D8EAEA16A3}"/>
                </a:ext>
              </a:extLst>
            </p:cNvPr>
            <p:cNvSpPr/>
            <p:nvPr/>
          </p:nvSpPr>
          <p:spPr>
            <a:xfrm>
              <a:off x="11429639" y="676405"/>
              <a:ext cx="1498109" cy="1121526"/>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 name="Triangle 35">
              <a:extLst>
                <a:ext uri="{FF2B5EF4-FFF2-40B4-BE49-F238E27FC236}">
                  <a16:creationId xmlns:a16="http://schemas.microsoft.com/office/drawing/2014/main" id="{8F874700-4A58-A241-A066-8C95942347B5}"/>
                </a:ext>
              </a:extLst>
            </p:cNvPr>
            <p:cNvSpPr/>
            <p:nvPr/>
          </p:nvSpPr>
          <p:spPr>
            <a:xfrm rot="10800000">
              <a:off x="11429637" y="1797931"/>
              <a:ext cx="1498109" cy="1121526"/>
            </a:xfrm>
            <a:prstGeom prst="triangle">
              <a:avLst/>
            </a:prstGeom>
            <a:gradFill>
              <a:gsLst>
                <a:gs pos="100000">
                  <a:schemeClr val="bg1">
                    <a:alpha val="50000"/>
                  </a:schemeClr>
                </a:gs>
                <a:gs pos="0">
                  <a:schemeClr val="accent4"/>
                </a:gs>
              </a:gsLst>
              <a:lin ang="13500000" scaled="1"/>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7" name="Triangle 36">
              <a:extLst>
                <a:ext uri="{FF2B5EF4-FFF2-40B4-BE49-F238E27FC236}">
                  <a16:creationId xmlns:a16="http://schemas.microsoft.com/office/drawing/2014/main" id="{9ED74AA1-807D-324F-8815-DFAF756E4357}"/>
                </a:ext>
              </a:extLst>
            </p:cNvPr>
            <p:cNvSpPr/>
            <p:nvPr/>
          </p:nvSpPr>
          <p:spPr>
            <a:xfrm rot="10800000">
              <a:off x="10001145" y="4978503"/>
              <a:ext cx="401094" cy="300270"/>
            </a:xfrm>
            <a:prstGeom prst="triangle">
              <a:avLst/>
            </a:prstGeom>
            <a:noFill/>
            <a:ln>
              <a:solidFill>
                <a:srgbClr val="00BD3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8" name="Triangle 37">
              <a:extLst>
                <a:ext uri="{FF2B5EF4-FFF2-40B4-BE49-F238E27FC236}">
                  <a16:creationId xmlns:a16="http://schemas.microsoft.com/office/drawing/2014/main" id="{5884D61F-87B4-5843-ABC0-E6E57CBC34BD}"/>
                </a:ext>
              </a:extLst>
            </p:cNvPr>
            <p:cNvSpPr/>
            <p:nvPr/>
          </p:nvSpPr>
          <p:spPr>
            <a:xfrm>
              <a:off x="8478550" y="3436582"/>
              <a:ext cx="401094" cy="300270"/>
            </a:xfrm>
            <a:prstGeom prst="triangle">
              <a:avLst/>
            </a:prstGeom>
            <a:no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9" name="Triangle 38">
              <a:extLst>
                <a:ext uri="{FF2B5EF4-FFF2-40B4-BE49-F238E27FC236}">
                  <a16:creationId xmlns:a16="http://schemas.microsoft.com/office/drawing/2014/main" id="{033E66DB-6020-6142-9913-2DA4B0483CDF}"/>
                </a:ext>
              </a:extLst>
            </p:cNvPr>
            <p:cNvSpPr/>
            <p:nvPr/>
          </p:nvSpPr>
          <p:spPr>
            <a:xfrm>
              <a:off x="10560298" y="3911608"/>
              <a:ext cx="221130" cy="165545"/>
            </a:xfrm>
            <a:prstGeom prst="triangle">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0" name="Triangle 39">
              <a:extLst>
                <a:ext uri="{FF2B5EF4-FFF2-40B4-BE49-F238E27FC236}">
                  <a16:creationId xmlns:a16="http://schemas.microsoft.com/office/drawing/2014/main" id="{DC1C1B71-A1DF-9345-8F75-5656DCFA67E9}"/>
                </a:ext>
              </a:extLst>
            </p:cNvPr>
            <p:cNvSpPr/>
            <p:nvPr/>
          </p:nvSpPr>
          <p:spPr>
            <a:xfrm rot="10800000">
              <a:off x="10924816" y="6039467"/>
              <a:ext cx="221130" cy="165545"/>
            </a:xfrm>
            <a:prstGeom prst="triangle">
              <a:avLst/>
            </a:prstGeom>
            <a:noFill/>
            <a:ln>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1" name="Triangle 40">
              <a:extLst>
                <a:ext uri="{FF2B5EF4-FFF2-40B4-BE49-F238E27FC236}">
                  <a16:creationId xmlns:a16="http://schemas.microsoft.com/office/drawing/2014/main" id="{74E6A266-FF81-4B4E-A966-8D788BEB83E3}"/>
                </a:ext>
              </a:extLst>
            </p:cNvPr>
            <p:cNvSpPr/>
            <p:nvPr/>
          </p:nvSpPr>
          <p:spPr>
            <a:xfrm rot="10800000">
              <a:off x="8157134" y="1651419"/>
              <a:ext cx="221130" cy="165545"/>
            </a:xfrm>
            <a:prstGeom prst="triangle">
              <a:avLst/>
            </a:prstGeom>
            <a:noFill/>
            <a:ln>
              <a:solidFill>
                <a:srgbClr val="F0A62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2" name="Triangle 41">
              <a:extLst>
                <a:ext uri="{FF2B5EF4-FFF2-40B4-BE49-F238E27FC236}">
                  <a16:creationId xmlns:a16="http://schemas.microsoft.com/office/drawing/2014/main" id="{E9B69B65-C615-314D-9FBB-8282331A0956}"/>
                </a:ext>
              </a:extLst>
            </p:cNvPr>
            <p:cNvSpPr/>
            <p:nvPr/>
          </p:nvSpPr>
          <p:spPr>
            <a:xfrm>
              <a:off x="11586492" y="2465841"/>
              <a:ext cx="221130" cy="165545"/>
            </a:xfrm>
            <a:prstGeom prst="triangle">
              <a:avLst/>
            </a:prstGeom>
            <a:noFill/>
            <a:ln>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3" name="Triangle 42">
              <a:extLst>
                <a:ext uri="{FF2B5EF4-FFF2-40B4-BE49-F238E27FC236}">
                  <a16:creationId xmlns:a16="http://schemas.microsoft.com/office/drawing/2014/main" id="{B42A96BD-28AE-CC4B-8920-BC41B7E0DEC0}"/>
                </a:ext>
              </a:extLst>
            </p:cNvPr>
            <p:cNvSpPr/>
            <p:nvPr/>
          </p:nvSpPr>
          <p:spPr>
            <a:xfrm>
              <a:off x="8875258" y="425489"/>
              <a:ext cx="164136" cy="122877"/>
            </a:xfrm>
            <a:prstGeom prst="triangle">
              <a:avLst/>
            </a:prstGeom>
            <a:noFill/>
            <a:ln>
              <a:solidFill>
                <a:srgbClr val="00BD3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4" name="Triangle 43">
              <a:extLst>
                <a:ext uri="{FF2B5EF4-FFF2-40B4-BE49-F238E27FC236}">
                  <a16:creationId xmlns:a16="http://schemas.microsoft.com/office/drawing/2014/main" id="{928CA6ED-D90D-974F-966F-1C8C57172FEE}"/>
                </a:ext>
              </a:extLst>
            </p:cNvPr>
            <p:cNvSpPr/>
            <p:nvPr/>
          </p:nvSpPr>
          <p:spPr>
            <a:xfrm rot="10800000">
              <a:off x="11900905" y="4908188"/>
              <a:ext cx="164136" cy="122877"/>
            </a:xfrm>
            <a:prstGeom prst="triangle">
              <a:avLst/>
            </a:prstGeom>
            <a:no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5" name="Triangle 44">
              <a:extLst>
                <a:ext uri="{FF2B5EF4-FFF2-40B4-BE49-F238E27FC236}">
                  <a16:creationId xmlns:a16="http://schemas.microsoft.com/office/drawing/2014/main" id="{50D8161C-5856-B24A-8318-0B27D7691ADE}"/>
                </a:ext>
              </a:extLst>
            </p:cNvPr>
            <p:cNvSpPr/>
            <p:nvPr/>
          </p:nvSpPr>
          <p:spPr>
            <a:xfrm>
              <a:off x="9494499" y="1271969"/>
              <a:ext cx="401094" cy="300270"/>
            </a:xfrm>
            <a:prstGeom prst="triangle">
              <a:avLst/>
            </a:prstGeom>
            <a:noFill/>
            <a:ln>
              <a:solidFill>
                <a:srgbClr val="F0A62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6" name="Triangle 45">
              <a:extLst>
                <a:ext uri="{FF2B5EF4-FFF2-40B4-BE49-F238E27FC236}">
                  <a16:creationId xmlns:a16="http://schemas.microsoft.com/office/drawing/2014/main" id="{E2687F32-1F79-2649-A11A-FBE3A21ED192}"/>
                </a:ext>
              </a:extLst>
            </p:cNvPr>
            <p:cNvSpPr/>
            <p:nvPr/>
          </p:nvSpPr>
          <p:spPr>
            <a:xfrm rot="10800000">
              <a:off x="7203068" y="-14628"/>
              <a:ext cx="1592986" cy="1192554"/>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10" name="Rectangle 7">
            <a:extLst>
              <a:ext uri="{FF2B5EF4-FFF2-40B4-BE49-F238E27FC236}">
                <a16:creationId xmlns:a16="http://schemas.microsoft.com/office/drawing/2014/main" id="{3C34BFA5-3611-C04D-9FE2-9DB1C2B2E5B2}"/>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11" name="Parallelogram 10">
            <a:extLst>
              <a:ext uri="{FF2B5EF4-FFF2-40B4-BE49-F238E27FC236}">
                <a16:creationId xmlns:a16="http://schemas.microsoft.com/office/drawing/2014/main" id="{6C930A7B-4EE4-A243-845F-916A756F277C}"/>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TextBox 4">
            <a:extLst>
              <a:ext uri="{FF2B5EF4-FFF2-40B4-BE49-F238E27FC236}">
                <a16:creationId xmlns:a16="http://schemas.microsoft.com/office/drawing/2014/main" id="{A2ECC1BC-B692-BA43-8912-9C978560C9B6}"/>
              </a:ext>
            </a:extLst>
          </p:cNvPr>
          <p:cNvSpPr txBox="1"/>
          <p:nvPr/>
        </p:nvSpPr>
        <p:spPr>
          <a:xfrm>
            <a:off x="274320" y="91440"/>
            <a:ext cx="6606205" cy="707886"/>
          </a:xfrm>
          <a:prstGeom prst="rect">
            <a:avLst/>
          </a:prstGeom>
          <a:noFill/>
        </p:spPr>
        <p:txBody>
          <a:bodyPr wrap="square" rtlCol="0">
            <a:spAutoFit/>
          </a:bodyPr>
          <a:lstStyle/>
          <a:p>
            <a:r>
              <a:rPr lang="en-US" sz="4000" dirty="0">
                <a:solidFill>
                  <a:schemeClr val="tx1">
                    <a:lumMod val="65000"/>
                    <a:lumOff val="35000"/>
                  </a:schemeClr>
                </a:solidFill>
                <a:latin typeface="Century Gothic" panose="020B0502020202020204" pitchFamily="34" charset="0"/>
              </a:rPr>
              <a:t>10.  APPENDICES</a:t>
            </a:r>
            <a:endParaRPr lang="en-US" sz="4800" dirty="0">
              <a:solidFill>
                <a:schemeClr val="tx1">
                  <a:lumMod val="65000"/>
                  <a:lumOff val="35000"/>
                </a:schemeClr>
              </a:solidFill>
              <a:latin typeface="Century Gothic" panose="020B0502020202020204" pitchFamily="34" charset="0"/>
            </a:endParaRPr>
          </a:p>
        </p:txBody>
      </p:sp>
      <p:sp>
        <p:nvSpPr>
          <p:cNvPr id="9" name="TextBox 8">
            <a:extLst>
              <a:ext uri="{FF2B5EF4-FFF2-40B4-BE49-F238E27FC236}">
                <a16:creationId xmlns:a16="http://schemas.microsoft.com/office/drawing/2014/main" id="{7CA6E186-70D1-E740-9FEE-26C21620F366}"/>
              </a:ext>
            </a:extLst>
          </p:cNvPr>
          <p:cNvSpPr txBox="1"/>
          <p:nvPr/>
        </p:nvSpPr>
        <p:spPr>
          <a:xfrm>
            <a:off x="4800046" y="6477000"/>
            <a:ext cx="6573212"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ea typeface="Arial" charset="0"/>
                <a:cs typeface="Arial" charset="0"/>
              </a:rPr>
              <a:t>APPENDICES</a:t>
            </a:r>
          </a:p>
        </p:txBody>
      </p:sp>
      <p:sp>
        <p:nvSpPr>
          <p:cNvPr id="12" name="TextBox 11">
            <a:extLst>
              <a:ext uri="{FF2B5EF4-FFF2-40B4-BE49-F238E27FC236}">
                <a16:creationId xmlns:a16="http://schemas.microsoft.com/office/drawing/2014/main" id="{9A18D633-16F1-2340-8B14-09C1673BD64B}"/>
              </a:ext>
            </a:extLst>
          </p:cNvPr>
          <p:cNvSpPr txBox="1"/>
          <p:nvPr/>
        </p:nvSpPr>
        <p:spPr>
          <a:xfrm>
            <a:off x="274320" y="900422"/>
            <a:ext cx="9032240" cy="584775"/>
          </a:xfrm>
          <a:prstGeom prst="rect">
            <a:avLst/>
          </a:prstGeom>
          <a:noFill/>
        </p:spPr>
        <p:txBody>
          <a:bodyPr wrap="square" rtlCol="0">
            <a:spAutoFit/>
          </a:bodyPr>
          <a:lstStyle/>
          <a:p>
            <a:pPr fontAlgn="ctr"/>
            <a:r>
              <a:rPr lang="en-US" sz="1600" dirty="0">
                <a:solidFill>
                  <a:srgbClr val="000000"/>
                </a:solidFill>
                <a:latin typeface="Century Gothic" panose="020B0502020202020204" pitchFamily="34" charset="0"/>
              </a:rPr>
              <a:t>This section lists all the appendices needed to carry out a BCP. These appendices include the following:</a:t>
            </a:r>
          </a:p>
        </p:txBody>
      </p:sp>
      <p:sp>
        <p:nvSpPr>
          <p:cNvPr id="13" name="TextBox 12">
            <a:extLst>
              <a:ext uri="{FF2B5EF4-FFF2-40B4-BE49-F238E27FC236}">
                <a16:creationId xmlns:a16="http://schemas.microsoft.com/office/drawing/2014/main" id="{2AFBF1DD-592C-2D45-906A-CD00DEFB320A}"/>
              </a:ext>
            </a:extLst>
          </p:cNvPr>
          <p:cNvSpPr txBox="1"/>
          <p:nvPr/>
        </p:nvSpPr>
        <p:spPr>
          <a:xfrm>
            <a:off x="1922799" y="1342635"/>
            <a:ext cx="5814210" cy="5021888"/>
          </a:xfrm>
          <a:prstGeom prst="rect">
            <a:avLst/>
          </a:prstGeom>
          <a:noFill/>
        </p:spPr>
        <p:txBody>
          <a:bodyPr wrap="square" rtlCol="0">
            <a:spAutoFit/>
          </a:bodyPr>
          <a:lstStyle/>
          <a:p>
            <a:pPr fontAlgn="ctr">
              <a:spcBef>
                <a:spcPts val="1400"/>
              </a:spcBef>
              <a:buClr>
                <a:srgbClr val="F0A622"/>
              </a:buClr>
              <a:buSzPct val="150000"/>
            </a:pPr>
            <a:r>
              <a:rPr lang="en-US" sz="1600" dirty="0">
                <a:solidFill>
                  <a:srgbClr val="000000"/>
                </a:solidFill>
                <a:latin typeface="Century Gothic" panose="020B0502020202020204" pitchFamily="34" charset="0"/>
              </a:rPr>
              <a:t>A.  EMPLOYEE CONTACT LIST</a:t>
            </a:r>
          </a:p>
          <a:p>
            <a:pPr fontAlgn="ctr">
              <a:spcBef>
                <a:spcPts val="1400"/>
              </a:spcBef>
              <a:buClr>
                <a:srgbClr val="F0A622"/>
              </a:buClr>
              <a:buSzPct val="150000"/>
            </a:pPr>
            <a:r>
              <a:rPr lang="en-US" sz="1600" dirty="0">
                <a:solidFill>
                  <a:srgbClr val="000000"/>
                </a:solidFill>
                <a:latin typeface="Century Gothic" panose="020B0502020202020204" pitchFamily="34" charset="0"/>
              </a:rPr>
              <a:t>B.  RECOVERY PRIORITIES</a:t>
            </a:r>
          </a:p>
          <a:p>
            <a:pPr fontAlgn="ctr">
              <a:spcBef>
                <a:spcPts val="1400"/>
              </a:spcBef>
              <a:buClr>
                <a:srgbClr val="F0A622"/>
              </a:buClr>
              <a:buSzPct val="150000"/>
            </a:pPr>
            <a:r>
              <a:rPr lang="en-US" sz="1600" dirty="0">
                <a:solidFill>
                  <a:srgbClr val="000000"/>
                </a:solidFill>
                <a:latin typeface="Century Gothic" panose="020B0502020202020204" pitchFamily="34" charset="0"/>
              </a:rPr>
              <a:t>C.  ALTERNATE SITE RESOURCES</a:t>
            </a:r>
          </a:p>
          <a:p>
            <a:pPr fontAlgn="ctr">
              <a:spcBef>
                <a:spcPts val="1400"/>
              </a:spcBef>
              <a:buClr>
                <a:srgbClr val="F0A622"/>
              </a:buClr>
              <a:buSzPct val="150000"/>
            </a:pPr>
            <a:r>
              <a:rPr lang="en-US" sz="1600" dirty="0">
                <a:solidFill>
                  <a:srgbClr val="000000"/>
                </a:solidFill>
                <a:latin typeface="Century Gothic" panose="020B0502020202020204" pitchFamily="34" charset="0"/>
              </a:rPr>
              <a:t>D.  EMERGENCY OPERATIONS CENTER (EOC) LOCATIONS</a:t>
            </a:r>
          </a:p>
          <a:p>
            <a:pPr fontAlgn="ctr">
              <a:spcBef>
                <a:spcPts val="1400"/>
              </a:spcBef>
              <a:buClr>
                <a:srgbClr val="F0A622"/>
              </a:buClr>
              <a:buSzPct val="150000"/>
            </a:pPr>
            <a:r>
              <a:rPr lang="en-US" sz="1600" dirty="0">
                <a:solidFill>
                  <a:srgbClr val="000000"/>
                </a:solidFill>
                <a:latin typeface="Century Gothic" panose="020B0502020202020204" pitchFamily="34" charset="0"/>
              </a:rPr>
              <a:t>E.  VITAL RECORDS</a:t>
            </a:r>
          </a:p>
          <a:p>
            <a:pPr fontAlgn="ctr">
              <a:spcBef>
                <a:spcPts val="1400"/>
              </a:spcBef>
              <a:buClr>
                <a:srgbClr val="F0A622"/>
              </a:buClr>
              <a:buSzPct val="150000"/>
            </a:pPr>
            <a:r>
              <a:rPr lang="en-US" sz="1600" dirty="0">
                <a:solidFill>
                  <a:srgbClr val="000000"/>
                </a:solidFill>
                <a:latin typeface="Century Gothic" panose="020B0502020202020204" pitchFamily="34" charset="0"/>
              </a:rPr>
              <a:t>F.  VENDOR LISTS</a:t>
            </a:r>
          </a:p>
          <a:p>
            <a:pPr fontAlgn="ctr">
              <a:spcBef>
                <a:spcPts val="1400"/>
              </a:spcBef>
              <a:buClr>
                <a:srgbClr val="F0A622"/>
              </a:buClr>
              <a:buSzPct val="150000"/>
            </a:pPr>
            <a:r>
              <a:rPr lang="en-US" sz="1600" dirty="0">
                <a:solidFill>
                  <a:srgbClr val="000000"/>
                </a:solidFill>
                <a:latin typeface="Century Gothic" panose="020B0502020202020204" pitchFamily="34" charset="0"/>
              </a:rPr>
              <a:t>G.  IT SYSTEM REPORTS AND RESOURCES</a:t>
            </a:r>
          </a:p>
          <a:p>
            <a:pPr fontAlgn="ctr">
              <a:spcBef>
                <a:spcPts val="1400"/>
              </a:spcBef>
              <a:buClr>
                <a:srgbClr val="F0A622"/>
              </a:buClr>
              <a:buSzPct val="150000"/>
            </a:pPr>
            <a:r>
              <a:rPr lang="en-US" sz="1600" dirty="0">
                <a:solidFill>
                  <a:srgbClr val="000000"/>
                </a:solidFill>
                <a:latin typeface="Century Gothic" panose="020B0502020202020204" pitchFamily="34" charset="0"/>
              </a:rPr>
              <a:t>H.  ALTERNATE SITE TRANSPORTATION INFORMATION</a:t>
            </a:r>
          </a:p>
          <a:p>
            <a:pPr fontAlgn="ctr">
              <a:spcBef>
                <a:spcPts val="1400"/>
              </a:spcBef>
              <a:buClr>
                <a:srgbClr val="F0A622"/>
              </a:buClr>
              <a:buSzPct val="150000"/>
            </a:pPr>
            <a:r>
              <a:rPr lang="en-US" sz="1600" dirty="0">
                <a:solidFill>
                  <a:srgbClr val="000000"/>
                </a:solidFill>
                <a:latin typeface="Century Gothic" panose="020B0502020202020204" pitchFamily="34" charset="0"/>
              </a:rPr>
              <a:t>I.  IMPACT AND RISK ASSESSMENTS</a:t>
            </a:r>
          </a:p>
          <a:p>
            <a:pPr fontAlgn="ctr">
              <a:spcBef>
                <a:spcPts val="1400"/>
              </a:spcBef>
              <a:buClr>
                <a:srgbClr val="F0A622"/>
              </a:buClr>
              <a:buSzPct val="150000"/>
            </a:pPr>
            <a:r>
              <a:rPr lang="en-US" sz="1600" dirty="0">
                <a:solidFill>
                  <a:srgbClr val="000000"/>
                </a:solidFill>
                <a:latin typeface="Century Gothic" panose="020B0502020202020204" pitchFamily="34" charset="0"/>
              </a:rPr>
              <a:t>J.  BUSINESS IMPACT ANALYSIS</a:t>
            </a:r>
          </a:p>
          <a:p>
            <a:pPr fontAlgn="ctr">
              <a:spcBef>
                <a:spcPts val="1400"/>
              </a:spcBef>
              <a:buClr>
                <a:srgbClr val="F0A622"/>
              </a:buClr>
              <a:buSzPct val="150000"/>
            </a:pPr>
            <a:r>
              <a:rPr lang="en-US" sz="1600" dirty="0">
                <a:solidFill>
                  <a:srgbClr val="000000"/>
                </a:solidFill>
                <a:latin typeface="Century Gothic" panose="020B0502020202020204" pitchFamily="34" charset="0"/>
              </a:rPr>
              <a:t>K.  RECOVERY TASK LISTS</a:t>
            </a:r>
          </a:p>
          <a:p>
            <a:pPr fontAlgn="ctr">
              <a:spcBef>
                <a:spcPts val="1400"/>
              </a:spcBef>
              <a:buClr>
                <a:srgbClr val="F0A622"/>
              </a:buClr>
              <a:buSzPct val="150000"/>
            </a:pPr>
            <a:r>
              <a:rPr lang="en-US" sz="1600" dirty="0">
                <a:solidFill>
                  <a:srgbClr val="000000"/>
                </a:solidFill>
                <a:latin typeface="Century Gothic" panose="020B0502020202020204" pitchFamily="34" charset="0"/>
              </a:rPr>
              <a:t>L.  OFFICE RECOVERY PLAN</a:t>
            </a:r>
          </a:p>
        </p:txBody>
      </p:sp>
    </p:spTree>
    <p:extLst>
      <p:ext uri="{BB962C8B-B14F-4D97-AF65-F5344CB8AC3E}">
        <p14:creationId xmlns:p14="http://schemas.microsoft.com/office/powerpoint/2010/main" val="272589939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7" name="Group 6">
            <a:extLst>
              <a:ext uri="{FF2B5EF4-FFF2-40B4-BE49-F238E27FC236}">
                <a16:creationId xmlns:a16="http://schemas.microsoft.com/office/drawing/2014/main" id="{8E1B7E48-4A02-444F-963A-D6DBBEE435A3}"/>
              </a:ext>
            </a:extLst>
          </p:cNvPr>
          <p:cNvGrpSpPr/>
          <p:nvPr/>
        </p:nvGrpSpPr>
        <p:grpSpPr>
          <a:xfrm>
            <a:off x="7203068" y="-14628"/>
            <a:ext cx="5724680" cy="6219640"/>
            <a:chOff x="7203068" y="-14628"/>
            <a:chExt cx="5724680" cy="6219640"/>
          </a:xfrm>
          <a:solidFill>
            <a:schemeClr val="bg1">
              <a:alpha val="30000"/>
            </a:schemeClr>
          </a:solidFill>
        </p:grpSpPr>
        <p:sp>
          <p:nvSpPr>
            <p:cNvPr id="8" name="Triangle 7">
              <a:extLst>
                <a:ext uri="{FF2B5EF4-FFF2-40B4-BE49-F238E27FC236}">
                  <a16:creationId xmlns:a16="http://schemas.microsoft.com/office/drawing/2014/main" id="{C1F95B41-1F70-5541-A0B1-E31F6CB382D1}"/>
                </a:ext>
              </a:extLst>
            </p:cNvPr>
            <p:cNvSpPr/>
            <p:nvPr/>
          </p:nvSpPr>
          <p:spPr>
            <a:xfrm>
              <a:off x="8267700" y="1219200"/>
              <a:ext cx="1498109" cy="1121526"/>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Triangle 13">
              <a:extLst>
                <a:ext uri="{FF2B5EF4-FFF2-40B4-BE49-F238E27FC236}">
                  <a16:creationId xmlns:a16="http://schemas.microsoft.com/office/drawing/2014/main" id="{D3145F68-25BF-6F45-9133-78D5A5614430}"/>
                </a:ext>
              </a:extLst>
            </p:cNvPr>
            <p:cNvSpPr/>
            <p:nvPr/>
          </p:nvSpPr>
          <p:spPr>
            <a:xfrm rot="10800000">
              <a:off x="8267698" y="2340726"/>
              <a:ext cx="1498109" cy="1121526"/>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Triangle 14">
              <a:extLst>
                <a:ext uri="{FF2B5EF4-FFF2-40B4-BE49-F238E27FC236}">
                  <a16:creationId xmlns:a16="http://schemas.microsoft.com/office/drawing/2014/main" id="{32661B42-CFB6-BF43-BDC1-243E3C22207A}"/>
                </a:ext>
              </a:extLst>
            </p:cNvPr>
            <p:cNvSpPr/>
            <p:nvPr/>
          </p:nvSpPr>
          <p:spPr>
            <a:xfrm>
              <a:off x="9117614" y="2441587"/>
              <a:ext cx="1498109" cy="1121526"/>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Triangle 15">
              <a:extLst>
                <a:ext uri="{FF2B5EF4-FFF2-40B4-BE49-F238E27FC236}">
                  <a16:creationId xmlns:a16="http://schemas.microsoft.com/office/drawing/2014/main" id="{309A7C49-973C-FD42-AB70-5B57BBDB1D85}"/>
                </a:ext>
              </a:extLst>
            </p:cNvPr>
            <p:cNvSpPr/>
            <p:nvPr/>
          </p:nvSpPr>
          <p:spPr>
            <a:xfrm rot="10800000">
              <a:off x="9117612" y="3563113"/>
              <a:ext cx="1498109" cy="1121526"/>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Triangle 16">
              <a:extLst>
                <a:ext uri="{FF2B5EF4-FFF2-40B4-BE49-F238E27FC236}">
                  <a16:creationId xmlns:a16="http://schemas.microsoft.com/office/drawing/2014/main" id="{A49B51FE-E6AA-5A45-BD6C-DA4BF7C9EC64}"/>
                </a:ext>
              </a:extLst>
            </p:cNvPr>
            <p:cNvSpPr/>
            <p:nvPr/>
          </p:nvSpPr>
          <p:spPr>
            <a:xfrm rot="10800000">
              <a:off x="9118598" y="-14627"/>
              <a:ext cx="3073402" cy="2300834"/>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Triangle 17">
              <a:extLst>
                <a:ext uri="{FF2B5EF4-FFF2-40B4-BE49-F238E27FC236}">
                  <a16:creationId xmlns:a16="http://schemas.microsoft.com/office/drawing/2014/main" id="{DCC5E1A3-499A-4A42-912A-329D6FA81565}"/>
                </a:ext>
              </a:extLst>
            </p:cNvPr>
            <p:cNvSpPr/>
            <p:nvPr/>
          </p:nvSpPr>
          <p:spPr>
            <a:xfrm>
              <a:off x="11194577" y="5032308"/>
              <a:ext cx="825935" cy="618318"/>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Triangle 18">
              <a:extLst>
                <a:ext uri="{FF2B5EF4-FFF2-40B4-BE49-F238E27FC236}">
                  <a16:creationId xmlns:a16="http://schemas.microsoft.com/office/drawing/2014/main" id="{7478C905-13B8-3549-A925-632AF93DA529}"/>
                </a:ext>
              </a:extLst>
            </p:cNvPr>
            <p:cNvSpPr/>
            <p:nvPr/>
          </p:nvSpPr>
          <p:spPr>
            <a:xfrm rot="10800000">
              <a:off x="10726003" y="4976702"/>
              <a:ext cx="825935" cy="618318"/>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Triangle 19">
              <a:extLst>
                <a:ext uri="{FF2B5EF4-FFF2-40B4-BE49-F238E27FC236}">
                  <a16:creationId xmlns:a16="http://schemas.microsoft.com/office/drawing/2014/main" id="{EBBDD6DB-9153-F84A-8A6D-72FB50473A0B}"/>
                </a:ext>
              </a:extLst>
            </p:cNvPr>
            <p:cNvSpPr/>
            <p:nvPr/>
          </p:nvSpPr>
          <p:spPr>
            <a:xfrm>
              <a:off x="10726004" y="4358384"/>
              <a:ext cx="825935" cy="618318"/>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Triangle 20">
              <a:extLst>
                <a:ext uri="{FF2B5EF4-FFF2-40B4-BE49-F238E27FC236}">
                  <a16:creationId xmlns:a16="http://schemas.microsoft.com/office/drawing/2014/main" id="{0F2B7324-B883-D04D-AA46-6BD0AF8386FA}"/>
                </a:ext>
              </a:extLst>
            </p:cNvPr>
            <p:cNvSpPr/>
            <p:nvPr/>
          </p:nvSpPr>
          <p:spPr>
            <a:xfrm>
              <a:off x="10732980" y="2926103"/>
              <a:ext cx="825935" cy="618318"/>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2" name="Triangle 21">
              <a:extLst>
                <a:ext uri="{FF2B5EF4-FFF2-40B4-BE49-F238E27FC236}">
                  <a16:creationId xmlns:a16="http://schemas.microsoft.com/office/drawing/2014/main" id="{E2E2A6B5-3297-124A-A02B-7888670A8E19}"/>
                </a:ext>
              </a:extLst>
            </p:cNvPr>
            <p:cNvSpPr/>
            <p:nvPr/>
          </p:nvSpPr>
          <p:spPr>
            <a:xfrm rot="10800000">
              <a:off x="10732979" y="3544421"/>
              <a:ext cx="825935" cy="618318"/>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3" name="Triangle 22">
              <a:extLst>
                <a:ext uri="{FF2B5EF4-FFF2-40B4-BE49-F238E27FC236}">
                  <a16:creationId xmlns:a16="http://schemas.microsoft.com/office/drawing/2014/main" id="{56579292-2F63-8344-B4D4-B3104A9FF118}"/>
                </a:ext>
              </a:extLst>
            </p:cNvPr>
            <p:cNvSpPr/>
            <p:nvPr/>
          </p:nvSpPr>
          <p:spPr>
            <a:xfrm>
              <a:off x="11201553" y="3600027"/>
              <a:ext cx="825935" cy="618318"/>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4" name="Triangle 23">
              <a:extLst>
                <a:ext uri="{FF2B5EF4-FFF2-40B4-BE49-F238E27FC236}">
                  <a16:creationId xmlns:a16="http://schemas.microsoft.com/office/drawing/2014/main" id="{7246C88E-4533-0C4B-B184-73C1B498B8FC}"/>
                </a:ext>
              </a:extLst>
            </p:cNvPr>
            <p:cNvSpPr/>
            <p:nvPr/>
          </p:nvSpPr>
          <p:spPr>
            <a:xfrm rot="10800000">
              <a:off x="11201552" y="4218345"/>
              <a:ext cx="825935" cy="618318"/>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5" name="Triangle 24">
              <a:extLst>
                <a:ext uri="{FF2B5EF4-FFF2-40B4-BE49-F238E27FC236}">
                  <a16:creationId xmlns:a16="http://schemas.microsoft.com/office/drawing/2014/main" id="{03EC3B23-B8B6-1B4A-9899-999384E3DFAC}"/>
                </a:ext>
              </a:extLst>
            </p:cNvPr>
            <p:cNvSpPr/>
            <p:nvPr/>
          </p:nvSpPr>
          <p:spPr>
            <a:xfrm>
              <a:off x="9465415" y="5351037"/>
              <a:ext cx="613059" cy="458953"/>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6" name="Triangle 25">
              <a:extLst>
                <a:ext uri="{FF2B5EF4-FFF2-40B4-BE49-F238E27FC236}">
                  <a16:creationId xmlns:a16="http://schemas.microsoft.com/office/drawing/2014/main" id="{3680E3CF-DB8A-9047-B4CD-2F5BA9988567}"/>
                </a:ext>
              </a:extLst>
            </p:cNvPr>
            <p:cNvSpPr/>
            <p:nvPr/>
          </p:nvSpPr>
          <p:spPr>
            <a:xfrm rot="10800000">
              <a:off x="8796054" y="4684640"/>
              <a:ext cx="613059" cy="458953"/>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7" name="Triangle 26">
              <a:extLst>
                <a:ext uri="{FF2B5EF4-FFF2-40B4-BE49-F238E27FC236}">
                  <a16:creationId xmlns:a16="http://schemas.microsoft.com/office/drawing/2014/main" id="{F70F9821-7B32-5942-B3E7-D8C865439557}"/>
                </a:ext>
              </a:extLst>
            </p:cNvPr>
            <p:cNvSpPr/>
            <p:nvPr/>
          </p:nvSpPr>
          <p:spPr>
            <a:xfrm>
              <a:off x="8796055" y="4225687"/>
              <a:ext cx="613059" cy="458953"/>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8" name="Triangle 27">
              <a:extLst>
                <a:ext uri="{FF2B5EF4-FFF2-40B4-BE49-F238E27FC236}">
                  <a16:creationId xmlns:a16="http://schemas.microsoft.com/office/drawing/2014/main" id="{17F49CF0-4F75-364D-B8B3-83A0B12E6A7E}"/>
                </a:ext>
              </a:extLst>
            </p:cNvPr>
            <p:cNvSpPr/>
            <p:nvPr/>
          </p:nvSpPr>
          <p:spPr>
            <a:xfrm>
              <a:off x="11429639" y="676405"/>
              <a:ext cx="1498109" cy="1121526"/>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9" name="Triangle 28">
              <a:extLst>
                <a:ext uri="{FF2B5EF4-FFF2-40B4-BE49-F238E27FC236}">
                  <a16:creationId xmlns:a16="http://schemas.microsoft.com/office/drawing/2014/main" id="{7448E9F5-8215-3D44-85D0-A590CF9868BA}"/>
                </a:ext>
              </a:extLst>
            </p:cNvPr>
            <p:cNvSpPr/>
            <p:nvPr/>
          </p:nvSpPr>
          <p:spPr>
            <a:xfrm rot="10800000">
              <a:off x="11429637" y="1797931"/>
              <a:ext cx="1498109" cy="1121526"/>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0" name="Triangle 29">
              <a:extLst>
                <a:ext uri="{FF2B5EF4-FFF2-40B4-BE49-F238E27FC236}">
                  <a16:creationId xmlns:a16="http://schemas.microsoft.com/office/drawing/2014/main" id="{90090464-F536-8E4A-BD6E-7EB365238ABE}"/>
                </a:ext>
              </a:extLst>
            </p:cNvPr>
            <p:cNvSpPr/>
            <p:nvPr/>
          </p:nvSpPr>
          <p:spPr>
            <a:xfrm rot="10800000">
              <a:off x="10001145" y="4978503"/>
              <a:ext cx="401094" cy="300270"/>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1" name="Triangle 30">
              <a:extLst>
                <a:ext uri="{FF2B5EF4-FFF2-40B4-BE49-F238E27FC236}">
                  <a16:creationId xmlns:a16="http://schemas.microsoft.com/office/drawing/2014/main" id="{AA7D07E8-B811-E14D-8E65-1E5D7F4AE6EB}"/>
                </a:ext>
              </a:extLst>
            </p:cNvPr>
            <p:cNvSpPr/>
            <p:nvPr/>
          </p:nvSpPr>
          <p:spPr>
            <a:xfrm>
              <a:off x="8478550" y="3436582"/>
              <a:ext cx="401094" cy="300270"/>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2" name="Triangle 31">
              <a:extLst>
                <a:ext uri="{FF2B5EF4-FFF2-40B4-BE49-F238E27FC236}">
                  <a16:creationId xmlns:a16="http://schemas.microsoft.com/office/drawing/2014/main" id="{A48947FF-57CA-D249-96E7-117F9769097F}"/>
                </a:ext>
              </a:extLst>
            </p:cNvPr>
            <p:cNvSpPr/>
            <p:nvPr/>
          </p:nvSpPr>
          <p:spPr>
            <a:xfrm>
              <a:off x="10560298" y="3911608"/>
              <a:ext cx="221130" cy="165545"/>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3" name="Triangle 32">
              <a:extLst>
                <a:ext uri="{FF2B5EF4-FFF2-40B4-BE49-F238E27FC236}">
                  <a16:creationId xmlns:a16="http://schemas.microsoft.com/office/drawing/2014/main" id="{F04D09A2-2F95-5241-9100-2219D93B2329}"/>
                </a:ext>
              </a:extLst>
            </p:cNvPr>
            <p:cNvSpPr/>
            <p:nvPr/>
          </p:nvSpPr>
          <p:spPr>
            <a:xfrm rot="10800000">
              <a:off x="10924816" y="6039467"/>
              <a:ext cx="221130" cy="165545"/>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4" name="Triangle 33">
              <a:extLst>
                <a:ext uri="{FF2B5EF4-FFF2-40B4-BE49-F238E27FC236}">
                  <a16:creationId xmlns:a16="http://schemas.microsoft.com/office/drawing/2014/main" id="{1BDF32AB-DA0A-0D43-859F-2CD7DBE58638}"/>
                </a:ext>
              </a:extLst>
            </p:cNvPr>
            <p:cNvSpPr/>
            <p:nvPr/>
          </p:nvSpPr>
          <p:spPr>
            <a:xfrm rot="10800000">
              <a:off x="8157134" y="1651419"/>
              <a:ext cx="221130" cy="165545"/>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5" name="Triangle 34">
              <a:extLst>
                <a:ext uri="{FF2B5EF4-FFF2-40B4-BE49-F238E27FC236}">
                  <a16:creationId xmlns:a16="http://schemas.microsoft.com/office/drawing/2014/main" id="{E533EC0E-E681-8649-8038-EE2C8D3B5CE1}"/>
                </a:ext>
              </a:extLst>
            </p:cNvPr>
            <p:cNvSpPr/>
            <p:nvPr/>
          </p:nvSpPr>
          <p:spPr>
            <a:xfrm>
              <a:off x="11586492" y="2465841"/>
              <a:ext cx="221130" cy="165545"/>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 name="Triangle 35">
              <a:extLst>
                <a:ext uri="{FF2B5EF4-FFF2-40B4-BE49-F238E27FC236}">
                  <a16:creationId xmlns:a16="http://schemas.microsoft.com/office/drawing/2014/main" id="{A5A29F83-7BB5-764B-95A1-F84D70156B63}"/>
                </a:ext>
              </a:extLst>
            </p:cNvPr>
            <p:cNvSpPr/>
            <p:nvPr/>
          </p:nvSpPr>
          <p:spPr>
            <a:xfrm>
              <a:off x="8875258" y="425489"/>
              <a:ext cx="164136" cy="122877"/>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7" name="Triangle 36">
              <a:extLst>
                <a:ext uri="{FF2B5EF4-FFF2-40B4-BE49-F238E27FC236}">
                  <a16:creationId xmlns:a16="http://schemas.microsoft.com/office/drawing/2014/main" id="{EDC38598-9CCC-964F-BB5E-C1A27ACDCC44}"/>
                </a:ext>
              </a:extLst>
            </p:cNvPr>
            <p:cNvSpPr/>
            <p:nvPr/>
          </p:nvSpPr>
          <p:spPr>
            <a:xfrm rot="10800000">
              <a:off x="11900905" y="4908188"/>
              <a:ext cx="164136" cy="122877"/>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8" name="Triangle 37">
              <a:extLst>
                <a:ext uri="{FF2B5EF4-FFF2-40B4-BE49-F238E27FC236}">
                  <a16:creationId xmlns:a16="http://schemas.microsoft.com/office/drawing/2014/main" id="{B7E5DB76-E9E8-AD4D-8A0B-33AC626B474D}"/>
                </a:ext>
              </a:extLst>
            </p:cNvPr>
            <p:cNvSpPr/>
            <p:nvPr/>
          </p:nvSpPr>
          <p:spPr>
            <a:xfrm>
              <a:off x="9494499" y="1271969"/>
              <a:ext cx="401094" cy="300270"/>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9" name="Triangle 38">
              <a:extLst>
                <a:ext uri="{FF2B5EF4-FFF2-40B4-BE49-F238E27FC236}">
                  <a16:creationId xmlns:a16="http://schemas.microsoft.com/office/drawing/2014/main" id="{9474D31C-5D26-2048-8B9C-61EF38B28DBD}"/>
                </a:ext>
              </a:extLst>
            </p:cNvPr>
            <p:cNvSpPr/>
            <p:nvPr/>
          </p:nvSpPr>
          <p:spPr>
            <a:xfrm rot="10800000">
              <a:off x="7203068" y="-14628"/>
              <a:ext cx="1592986" cy="1192554"/>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11" name="Rectangle 7">
            <a:extLst>
              <a:ext uri="{FF2B5EF4-FFF2-40B4-BE49-F238E27FC236}">
                <a16:creationId xmlns:a16="http://schemas.microsoft.com/office/drawing/2014/main" id="{2A08EE07-4D3C-C74D-AA27-8BAD402EB88E}"/>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13" name="Parallelogram 12">
            <a:extLst>
              <a:ext uri="{FF2B5EF4-FFF2-40B4-BE49-F238E27FC236}">
                <a16:creationId xmlns:a16="http://schemas.microsoft.com/office/drawing/2014/main" id="{72214739-7D95-4444-9FE6-D496832163FB}"/>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TextBox 9">
            <a:extLst>
              <a:ext uri="{FF2B5EF4-FFF2-40B4-BE49-F238E27FC236}">
                <a16:creationId xmlns:a16="http://schemas.microsoft.com/office/drawing/2014/main" id="{F2860D12-6A71-8F44-A957-3AA8E8D3B48D}"/>
              </a:ext>
            </a:extLst>
          </p:cNvPr>
          <p:cNvSpPr txBox="1"/>
          <p:nvPr/>
        </p:nvSpPr>
        <p:spPr>
          <a:xfrm>
            <a:off x="274320" y="91440"/>
            <a:ext cx="6606205" cy="707886"/>
          </a:xfrm>
          <a:prstGeom prst="rect">
            <a:avLst/>
          </a:prstGeom>
          <a:noFill/>
        </p:spPr>
        <p:txBody>
          <a:bodyPr wrap="square" rtlCol="0">
            <a:spAutoFit/>
          </a:bodyPr>
          <a:lstStyle/>
          <a:p>
            <a:r>
              <a:rPr lang="en-US" sz="4000" dirty="0">
                <a:solidFill>
                  <a:schemeClr val="tx1">
                    <a:lumMod val="65000"/>
                    <a:lumOff val="35000"/>
                  </a:schemeClr>
                </a:solidFill>
                <a:latin typeface="Century Gothic" panose="020B0502020202020204" pitchFamily="34" charset="0"/>
              </a:rPr>
              <a:t>COMMENTS</a:t>
            </a:r>
          </a:p>
        </p:txBody>
      </p:sp>
      <p:sp>
        <p:nvSpPr>
          <p:cNvPr id="9" name="TextBox 8">
            <a:extLst>
              <a:ext uri="{FF2B5EF4-FFF2-40B4-BE49-F238E27FC236}">
                <a16:creationId xmlns:a16="http://schemas.microsoft.com/office/drawing/2014/main" id="{E6EEB223-E166-A54F-887F-3F76EDC4E433}"/>
              </a:ext>
            </a:extLst>
          </p:cNvPr>
          <p:cNvSpPr txBox="1"/>
          <p:nvPr/>
        </p:nvSpPr>
        <p:spPr>
          <a:xfrm>
            <a:off x="5625548" y="6477000"/>
            <a:ext cx="5747710"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ea typeface="Arial" charset="0"/>
                <a:cs typeface="Arial" charset="0"/>
              </a:rPr>
              <a:t>BUSINESS CONTINGENCY PLAN  –  COMMENTS</a:t>
            </a:r>
          </a:p>
        </p:txBody>
      </p:sp>
    </p:spTree>
    <p:extLst>
      <p:ext uri="{BB962C8B-B14F-4D97-AF65-F5344CB8AC3E}">
        <p14:creationId xmlns:p14="http://schemas.microsoft.com/office/powerpoint/2010/main" val="103672331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extLst>
              <p:ext uri="{D42A27DB-BD31-4B8C-83A1-F6EECF244321}">
                <p14:modId xmlns:p14="http://schemas.microsoft.com/office/powerpoint/2010/main" val="3786466325"/>
              </p:ext>
            </p:extLst>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4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4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22860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292932368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7">
            <a:extLst>
              <a:ext uri="{FF2B5EF4-FFF2-40B4-BE49-F238E27FC236}">
                <a16:creationId xmlns:a16="http://schemas.microsoft.com/office/drawing/2014/main" id="{106E6D4A-76D3-274D-A6DA-C6815A4AD8EE}"/>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17" name="Parallelogram 16">
            <a:extLst>
              <a:ext uri="{FF2B5EF4-FFF2-40B4-BE49-F238E27FC236}">
                <a16:creationId xmlns:a16="http://schemas.microsoft.com/office/drawing/2014/main" id="{603DE3E8-BB3C-BC44-8A82-9B7EA20FA1FD}"/>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TextBox 6"/>
          <p:cNvSpPr txBox="1"/>
          <p:nvPr/>
        </p:nvSpPr>
        <p:spPr>
          <a:xfrm>
            <a:off x="1587500" y="6477000"/>
            <a:ext cx="9785758"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ea typeface="Arial" charset="0"/>
                <a:cs typeface="Arial" charset="0"/>
              </a:rPr>
              <a:t>BUSINESS CONTINGENCY PLAN</a:t>
            </a:r>
          </a:p>
        </p:txBody>
      </p:sp>
      <p:sp>
        <p:nvSpPr>
          <p:cNvPr id="11" name="TextBox 10">
            <a:extLst>
              <a:ext uri="{FF2B5EF4-FFF2-40B4-BE49-F238E27FC236}">
                <a16:creationId xmlns:a16="http://schemas.microsoft.com/office/drawing/2014/main" id="{D25B69A5-3B0C-C540-8CC8-9794435EA004}"/>
              </a:ext>
            </a:extLst>
          </p:cNvPr>
          <p:cNvSpPr txBox="1"/>
          <p:nvPr/>
        </p:nvSpPr>
        <p:spPr>
          <a:xfrm>
            <a:off x="552992" y="1564789"/>
            <a:ext cx="11221474" cy="923330"/>
          </a:xfrm>
          <a:prstGeom prst="rect">
            <a:avLst/>
          </a:prstGeom>
          <a:noFill/>
        </p:spPr>
        <p:txBody>
          <a:bodyPr wrap="square" rtlCol="0">
            <a:spAutoFit/>
          </a:bodyPr>
          <a:lstStyle/>
          <a:p>
            <a:r>
              <a:rPr lang="en-US" sz="5400" dirty="0">
                <a:latin typeface="Century Gothic" panose="020B0502020202020204" pitchFamily="34" charset="0"/>
              </a:rPr>
              <a:t>BUSINESS CONTINGENCY PLAN</a:t>
            </a:r>
          </a:p>
        </p:txBody>
      </p:sp>
      <p:sp>
        <p:nvSpPr>
          <p:cNvPr id="9" name="TextBox 8">
            <a:extLst>
              <a:ext uri="{FF2B5EF4-FFF2-40B4-BE49-F238E27FC236}">
                <a16:creationId xmlns:a16="http://schemas.microsoft.com/office/drawing/2014/main" id="{BE98E647-E4C9-4B4B-888B-2F662C468983}"/>
              </a:ext>
            </a:extLst>
          </p:cNvPr>
          <p:cNvSpPr txBox="1"/>
          <p:nvPr/>
        </p:nvSpPr>
        <p:spPr>
          <a:xfrm>
            <a:off x="552992" y="3543420"/>
            <a:ext cx="7854449" cy="1015663"/>
          </a:xfrm>
          <a:prstGeom prst="rect">
            <a:avLst/>
          </a:prstGeom>
          <a:noFill/>
        </p:spPr>
        <p:txBody>
          <a:bodyPr wrap="square" rtlCol="0">
            <a:spAutoFit/>
          </a:bodyPr>
          <a:lstStyle/>
          <a:p>
            <a:r>
              <a:rPr lang="en-US" sz="2000" dirty="0">
                <a:latin typeface="Century Gothic" panose="020B0502020202020204" pitchFamily="34" charset="0"/>
              </a:rPr>
              <a:t>[ YOUR ORGANIZATION’S NAME ]</a:t>
            </a:r>
          </a:p>
          <a:p>
            <a:endParaRPr lang="en-US" sz="2000" dirty="0">
              <a:latin typeface="Century Gothic" panose="020B0502020202020204" pitchFamily="34" charset="0"/>
            </a:endParaRPr>
          </a:p>
          <a:p>
            <a:r>
              <a:rPr lang="en-US" sz="2000" dirty="0">
                <a:latin typeface="Century Gothic" panose="020B0502020202020204" pitchFamily="34" charset="0"/>
              </a:rPr>
              <a:t>[ DATE ]</a:t>
            </a:r>
          </a:p>
        </p:txBody>
      </p:sp>
      <p:cxnSp>
        <p:nvCxnSpPr>
          <p:cNvPr id="3" name="Straight Connector 2">
            <a:extLst>
              <a:ext uri="{FF2B5EF4-FFF2-40B4-BE49-F238E27FC236}">
                <a16:creationId xmlns:a16="http://schemas.microsoft.com/office/drawing/2014/main" id="{75C502E9-323D-6147-AE85-54814FCF265C}"/>
              </a:ext>
            </a:extLst>
          </p:cNvPr>
          <p:cNvCxnSpPr>
            <a:cxnSpLocks/>
          </p:cNvCxnSpPr>
          <p:nvPr/>
        </p:nvCxnSpPr>
        <p:spPr>
          <a:xfrm>
            <a:off x="552992" y="2488119"/>
            <a:ext cx="11070972" cy="0"/>
          </a:xfrm>
          <a:prstGeom prst="line">
            <a:avLst/>
          </a:prstGeom>
        </p:spPr>
        <p:style>
          <a:lnRef idx="1">
            <a:schemeClr val="dk1"/>
          </a:lnRef>
          <a:fillRef idx="0">
            <a:schemeClr val="dk1"/>
          </a:fillRef>
          <a:effectRef idx="0">
            <a:schemeClr val="dk1"/>
          </a:effectRef>
          <a:fontRef idx="minor">
            <a:schemeClr val="tx1"/>
          </a:fontRef>
        </p:style>
      </p:cxnSp>
      <p:sp>
        <p:nvSpPr>
          <p:cNvPr id="12" name="TextBox 11">
            <a:extLst>
              <a:ext uri="{FF2B5EF4-FFF2-40B4-BE49-F238E27FC236}">
                <a16:creationId xmlns:a16="http://schemas.microsoft.com/office/drawing/2014/main" id="{6D75985B-2D6E-BB43-98FB-F676FE3A93C7}"/>
              </a:ext>
            </a:extLst>
          </p:cNvPr>
          <p:cNvSpPr txBox="1"/>
          <p:nvPr/>
        </p:nvSpPr>
        <p:spPr>
          <a:xfrm>
            <a:off x="568036" y="5157900"/>
            <a:ext cx="2932884" cy="477054"/>
          </a:xfrm>
          <a:prstGeom prst="rect">
            <a:avLst/>
          </a:prstGeom>
          <a:noFill/>
        </p:spPr>
        <p:txBody>
          <a:bodyPr wrap="square" rtlCol="0">
            <a:spAutoFit/>
          </a:bodyPr>
          <a:lstStyle/>
          <a:p>
            <a:r>
              <a:rPr lang="en-US" sz="1400" dirty="0">
                <a:latin typeface="Century Gothic" panose="020B0502020202020204" pitchFamily="34" charset="0"/>
              </a:rPr>
              <a:t>Document Control Information </a:t>
            </a:r>
            <a:r>
              <a:rPr lang="en-US" sz="1100" i="1" dirty="0">
                <a:latin typeface="Century Gothic" panose="020B0502020202020204" pitchFamily="34" charset="0"/>
              </a:rPr>
              <a:t>if applicable</a:t>
            </a:r>
            <a:endParaRPr lang="en-US" sz="1200" i="1" dirty="0">
              <a:latin typeface="Century Gothic" panose="020B0502020202020204" pitchFamily="34" charset="0"/>
            </a:endParaRPr>
          </a:p>
        </p:txBody>
      </p:sp>
      <p:grpSp>
        <p:nvGrpSpPr>
          <p:cNvPr id="5" name="Group 4">
            <a:extLst>
              <a:ext uri="{FF2B5EF4-FFF2-40B4-BE49-F238E27FC236}">
                <a16:creationId xmlns:a16="http://schemas.microsoft.com/office/drawing/2014/main" id="{4E0EE5F3-D17D-CA48-82C6-E9DA6E993C18}"/>
              </a:ext>
            </a:extLst>
          </p:cNvPr>
          <p:cNvGrpSpPr/>
          <p:nvPr/>
        </p:nvGrpSpPr>
        <p:grpSpPr>
          <a:xfrm>
            <a:off x="8691079" y="2905927"/>
            <a:ext cx="2975771" cy="2932884"/>
            <a:chOff x="8691079" y="2905927"/>
            <a:chExt cx="2975771" cy="2932884"/>
          </a:xfrm>
        </p:grpSpPr>
        <p:sp>
          <p:nvSpPr>
            <p:cNvPr id="15" name="Oval 14">
              <a:extLst>
                <a:ext uri="{FF2B5EF4-FFF2-40B4-BE49-F238E27FC236}">
                  <a16:creationId xmlns:a16="http://schemas.microsoft.com/office/drawing/2014/main" id="{BFDED863-2973-1644-9532-648285F6B0E9}"/>
                </a:ext>
              </a:extLst>
            </p:cNvPr>
            <p:cNvSpPr/>
            <p:nvPr/>
          </p:nvSpPr>
          <p:spPr>
            <a:xfrm>
              <a:off x="8691080" y="2913827"/>
              <a:ext cx="2932884" cy="2890404"/>
            </a:xfrm>
            <a:prstGeom prst="ellipse">
              <a:avLst/>
            </a:prstGeom>
            <a:gradFill>
              <a:gsLst>
                <a:gs pos="0">
                  <a:schemeClr val="tx2">
                    <a:lumMod val="20000"/>
                    <a:lumOff val="80000"/>
                  </a:schemeClr>
                </a:gs>
                <a:gs pos="100000">
                  <a:schemeClr val="tx2">
                    <a:lumMod val="40000"/>
                    <a:lumOff val="6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4" name="Graphic 3" descr="Sphere">
              <a:extLst>
                <a:ext uri="{FF2B5EF4-FFF2-40B4-BE49-F238E27FC236}">
                  <a16:creationId xmlns:a16="http://schemas.microsoft.com/office/drawing/2014/main" id="{7FF51E6C-DF16-A74D-91FF-79A7D08FB138}"/>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8691079" y="2905927"/>
              <a:ext cx="2932884" cy="2932884"/>
            </a:xfrm>
            <a:prstGeom prst="rect">
              <a:avLst/>
            </a:prstGeom>
          </p:spPr>
        </p:pic>
        <p:sp>
          <p:nvSpPr>
            <p:cNvPr id="19" name="TextBox 18">
              <a:extLst>
                <a:ext uri="{FF2B5EF4-FFF2-40B4-BE49-F238E27FC236}">
                  <a16:creationId xmlns:a16="http://schemas.microsoft.com/office/drawing/2014/main" id="{9EA10552-11D4-8049-A191-37D70CB0C373}"/>
                </a:ext>
              </a:extLst>
            </p:cNvPr>
            <p:cNvSpPr txBox="1"/>
            <p:nvPr/>
          </p:nvSpPr>
          <p:spPr>
            <a:xfrm>
              <a:off x="8691079" y="3522919"/>
              <a:ext cx="2947929" cy="923330"/>
            </a:xfrm>
            <a:prstGeom prst="rect">
              <a:avLst/>
            </a:prstGeom>
            <a:noFill/>
            <a:effectLst>
              <a:outerShdw blurRad="50800" dist="38100" dir="2700000" algn="tl" rotWithShape="0">
                <a:prstClr val="black">
                  <a:alpha val="31000"/>
                </a:prstClr>
              </a:outerShdw>
            </a:effectLst>
          </p:spPr>
          <p:txBody>
            <a:bodyPr wrap="square" rtlCol="0">
              <a:spAutoFit/>
            </a:bodyPr>
            <a:lstStyle/>
            <a:p>
              <a:pPr algn="ctr"/>
              <a:r>
                <a:rPr lang="en-US" sz="5400" b="1" dirty="0">
                  <a:solidFill>
                    <a:schemeClr val="bg1"/>
                  </a:solidFill>
                  <a:latin typeface="Century Gothic" panose="020B0502020202020204" pitchFamily="34" charset="0"/>
                </a:rPr>
                <a:t>YOUR</a:t>
              </a:r>
            </a:p>
          </p:txBody>
        </p:sp>
        <p:sp>
          <p:nvSpPr>
            <p:cNvPr id="18" name="TextBox 17">
              <a:extLst>
                <a:ext uri="{FF2B5EF4-FFF2-40B4-BE49-F238E27FC236}">
                  <a16:creationId xmlns:a16="http://schemas.microsoft.com/office/drawing/2014/main" id="{769D8C00-9180-F641-B8B2-493180359EB8}"/>
                </a:ext>
              </a:extLst>
            </p:cNvPr>
            <p:cNvSpPr txBox="1"/>
            <p:nvPr/>
          </p:nvSpPr>
          <p:spPr>
            <a:xfrm>
              <a:off x="8718921" y="4149090"/>
              <a:ext cx="2947929" cy="1015663"/>
            </a:xfrm>
            <a:prstGeom prst="rect">
              <a:avLst/>
            </a:prstGeom>
            <a:noFill/>
            <a:effectLst>
              <a:outerShdw blurRad="63500" dist="38100" dir="2700000" algn="tl" rotWithShape="0">
                <a:prstClr val="black">
                  <a:alpha val="40000"/>
                </a:prstClr>
              </a:outerShdw>
            </a:effectLst>
          </p:spPr>
          <p:txBody>
            <a:bodyPr wrap="square" rtlCol="0">
              <a:spAutoFit/>
            </a:bodyPr>
            <a:lstStyle/>
            <a:p>
              <a:pPr algn="ctr"/>
              <a:r>
                <a:rPr lang="en-US" sz="6000" b="1" dirty="0">
                  <a:solidFill>
                    <a:schemeClr val="bg1"/>
                  </a:solidFill>
                  <a:latin typeface="Century Gothic" panose="020B0502020202020204" pitchFamily="34" charset="0"/>
                </a:rPr>
                <a:t>LOGO</a:t>
              </a:r>
            </a:p>
          </p:txBody>
        </p:sp>
      </p:grpSp>
    </p:spTree>
    <p:extLst>
      <p:ext uri="{BB962C8B-B14F-4D97-AF65-F5344CB8AC3E}">
        <p14:creationId xmlns:p14="http://schemas.microsoft.com/office/powerpoint/2010/main" val="175015014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588579" y="6477000"/>
            <a:ext cx="11476462"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BUSINESS CONTINUITY CASE PRESENTATION | TABLE OF CONTENTS</a:t>
            </a:r>
          </a:p>
        </p:txBody>
      </p:sp>
      <p:sp>
        <p:nvSpPr>
          <p:cNvPr id="3" name="TextBox 2">
            <a:extLst>
              <a:ext uri="{FF2B5EF4-FFF2-40B4-BE49-F238E27FC236}">
                <a16:creationId xmlns:a16="http://schemas.microsoft.com/office/drawing/2014/main" id="{2F866523-4C8E-7643-889D-E7B32BD5DA74}"/>
              </a:ext>
            </a:extLst>
          </p:cNvPr>
          <p:cNvSpPr txBox="1"/>
          <p:nvPr/>
        </p:nvSpPr>
        <p:spPr>
          <a:xfrm>
            <a:off x="762531" y="1206451"/>
            <a:ext cx="7068490" cy="4650440"/>
          </a:xfrm>
          <a:prstGeom prst="rect">
            <a:avLst/>
          </a:prstGeom>
          <a:noFill/>
        </p:spPr>
        <p:txBody>
          <a:bodyPr wrap="square" rtlCol="0">
            <a:spAutoFit/>
          </a:bodyPr>
          <a:lstStyle/>
          <a:p>
            <a:pPr>
              <a:lnSpc>
                <a:spcPct val="150000"/>
              </a:lnSpc>
            </a:pPr>
            <a:r>
              <a:rPr lang="en-US" sz="2000" dirty="0">
                <a:latin typeface="Century Gothic" panose="020B0502020202020204" pitchFamily="34" charset="0"/>
              </a:rPr>
              <a:t>1.  BUSINESS FUNCTION RECOVERY PRIORITIES</a:t>
            </a:r>
          </a:p>
          <a:p>
            <a:pPr>
              <a:lnSpc>
                <a:spcPct val="150000"/>
              </a:lnSpc>
            </a:pPr>
            <a:r>
              <a:rPr lang="en-US" sz="2000" dirty="0">
                <a:latin typeface="Century Gothic" panose="020B0502020202020204" pitchFamily="34" charset="0"/>
              </a:rPr>
              <a:t>2.  RELOCATION STRATEGY</a:t>
            </a:r>
          </a:p>
          <a:p>
            <a:pPr>
              <a:lnSpc>
                <a:spcPct val="150000"/>
              </a:lnSpc>
            </a:pPr>
            <a:r>
              <a:rPr lang="en-US" sz="2000" dirty="0">
                <a:latin typeface="Century Gothic" panose="020B0502020202020204" pitchFamily="34" charset="0"/>
              </a:rPr>
              <a:t>3.  ALTERNATE BUSINESS SITE</a:t>
            </a:r>
          </a:p>
          <a:p>
            <a:pPr>
              <a:lnSpc>
                <a:spcPct val="150000"/>
              </a:lnSpc>
            </a:pPr>
            <a:r>
              <a:rPr lang="en-US" sz="2000" dirty="0">
                <a:latin typeface="Century Gothic" panose="020B0502020202020204" pitchFamily="34" charset="0"/>
              </a:rPr>
              <a:t>4.  RECOVERY PLAN</a:t>
            </a:r>
          </a:p>
          <a:p>
            <a:pPr>
              <a:lnSpc>
                <a:spcPct val="150000"/>
              </a:lnSpc>
            </a:pPr>
            <a:r>
              <a:rPr lang="en-US" sz="2000" dirty="0">
                <a:latin typeface="Century Gothic" panose="020B0502020202020204" pitchFamily="34" charset="0"/>
              </a:rPr>
              <a:t>5.  RECOVERY PHASES</a:t>
            </a:r>
          </a:p>
          <a:p>
            <a:pPr>
              <a:lnSpc>
                <a:spcPct val="150000"/>
              </a:lnSpc>
            </a:pPr>
            <a:r>
              <a:rPr lang="en-US" sz="2000" dirty="0">
                <a:latin typeface="Century Gothic" panose="020B0502020202020204" pitchFamily="34" charset="0"/>
              </a:rPr>
              <a:t>6.  RECORDS BACKUP</a:t>
            </a:r>
          </a:p>
          <a:p>
            <a:pPr>
              <a:lnSpc>
                <a:spcPct val="150000"/>
              </a:lnSpc>
            </a:pPr>
            <a:r>
              <a:rPr lang="en-US" sz="2000" dirty="0">
                <a:latin typeface="Century Gothic" panose="020B0502020202020204" pitchFamily="34" charset="0"/>
              </a:rPr>
              <a:t>7.  RESTORATION PLAN</a:t>
            </a:r>
          </a:p>
          <a:p>
            <a:pPr>
              <a:lnSpc>
                <a:spcPct val="150000"/>
              </a:lnSpc>
            </a:pPr>
            <a:r>
              <a:rPr lang="en-US" sz="2000" dirty="0">
                <a:latin typeface="Century Gothic" panose="020B0502020202020204" pitchFamily="34" charset="0"/>
              </a:rPr>
              <a:t>8.  RECOVERY TEAMS</a:t>
            </a:r>
          </a:p>
          <a:p>
            <a:pPr>
              <a:lnSpc>
                <a:spcPct val="150000"/>
              </a:lnSpc>
            </a:pPr>
            <a:r>
              <a:rPr lang="en-US" sz="2000" dirty="0">
                <a:latin typeface="Century Gothic" panose="020B0502020202020204" pitchFamily="34" charset="0"/>
              </a:rPr>
              <a:t>9.  RECOVERY PROCEDURES</a:t>
            </a:r>
          </a:p>
          <a:p>
            <a:pPr>
              <a:lnSpc>
                <a:spcPct val="150000"/>
              </a:lnSpc>
            </a:pPr>
            <a:r>
              <a:rPr lang="en-US" sz="2000" dirty="0">
                <a:latin typeface="Century Gothic" panose="020B0502020202020204" pitchFamily="34" charset="0"/>
              </a:rPr>
              <a:t>10.  APPENDICES</a:t>
            </a:r>
          </a:p>
        </p:txBody>
      </p:sp>
      <p:sp>
        <p:nvSpPr>
          <p:cNvPr id="6" name="Rectangle 7">
            <a:extLst>
              <a:ext uri="{FF2B5EF4-FFF2-40B4-BE49-F238E27FC236}">
                <a16:creationId xmlns:a16="http://schemas.microsoft.com/office/drawing/2014/main" id="{7DA7D6E9-1A58-3442-80F3-E909FF80D351}"/>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9" name="TextBox 8">
            <a:extLst>
              <a:ext uri="{FF2B5EF4-FFF2-40B4-BE49-F238E27FC236}">
                <a16:creationId xmlns:a16="http://schemas.microsoft.com/office/drawing/2014/main" id="{7AC49129-57DC-CA40-A295-EFCEF17DC2B1}"/>
              </a:ext>
            </a:extLst>
          </p:cNvPr>
          <p:cNvSpPr txBox="1"/>
          <p:nvPr/>
        </p:nvSpPr>
        <p:spPr>
          <a:xfrm>
            <a:off x="2108200" y="6477000"/>
            <a:ext cx="9265058"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ea typeface="Arial" charset="0"/>
                <a:cs typeface="Arial" charset="0"/>
              </a:rPr>
              <a:t>BUSINESS CONTINGENCY PLAN  –  TABLE OF CONTENTS</a:t>
            </a:r>
          </a:p>
        </p:txBody>
      </p:sp>
      <p:sp>
        <p:nvSpPr>
          <p:cNvPr id="10" name="TextBox 9">
            <a:extLst>
              <a:ext uri="{FF2B5EF4-FFF2-40B4-BE49-F238E27FC236}">
                <a16:creationId xmlns:a16="http://schemas.microsoft.com/office/drawing/2014/main" id="{B8E7E99A-BD28-9A43-8CFC-C46176FDC45D}"/>
              </a:ext>
            </a:extLst>
          </p:cNvPr>
          <p:cNvSpPr txBox="1"/>
          <p:nvPr/>
        </p:nvSpPr>
        <p:spPr>
          <a:xfrm>
            <a:off x="274320" y="91440"/>
            <a:ext cx="6606205" cy="707886"/>
          </a:xfrm>
          <a:prstGeom prst="rect">
            <a:avLst/>
          </a:prstGeom>
          <a:noFill/>
        </p:spPr>
        <p:txBody>
          <a:bodyPr wrap="square" rtlCol="0">
            <a:spAutoFit/>
          </a:bodyPr>
          <a:lstStyle/>
          <a:p>
            <a:r>
              <a:rPr lang="en-US" sz="4000" dirty="0">
                <a:solidFill>
                  <a:schemeClr val="tx1">
                    <a:lumMod val="65000"/>
                    <a:lumOff val="35000"/>
                  </a:schemeClr>
                </a:solidFill>
                <a:latin typeface="Century Gothic" panose="020B0502020202020204" pitchFamily="34" charset="0"/>
              </a:rPr>
              <a:t>TABLE OF CONTENTS</a:t>
            </a:r>
          </a:p>
        </p:txBody>
      </p:sp>
      <p:sp>
        <p:nvSpPr>
          <p:cNvPr id="2" name="Triangle 1">
            <a:extLst>
              <a:ext uri="{FF2B5EF4-FFF2-40B4-BE49-F238E27FC236}">
                <a16:creationId xmlns:a16="http://schemas.microsoft.com/office/drawing/2014/main" id="{A7626DFD-05C3-E345-9755-921556524A17}"/>
              </a:ext>
            </a:extLst>
          </p:cNvPr>
          <p:cNvSpPr/>
          <p:nvPr/>
        </p:nvSpPr>
        <p:spPr>
          <a:xfrm>
            <a:off x="8267700" y="1219200"/>
            <a:ext cx="1498109" cy="1121526"/>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Triangle 10">
            <a:extLst>
              <a:ext uri="{FF2B5EF4-FFF2-40B4-BE49-F238E27FC236}">
                <a16:creationId xmlns:a16="http://schemas.microsoft.com/office/drawing/2014/main" id="{7C7AF8FF-CBAE-E943-B26A-5A30AE96295F}"/>
              </a:ext>
            </a:extLst>
          </p:cNvPr>
          <p:cNvSpPr/>
          <p:nvPr/>
        </p:nvSpPr>
        <p:spPr>
          <a:xfrm rot="10800000">
            <a:off x="8267698" y="2340726"/>
            <a:ext cx="1498109" cy="1121526"/>
          </a:xfrm>
          <a:prstGeom prst="triangle">
            <a:avLst/>
          </a:prstGeom>
          <a:gradFill>
            <a:gsLst>
              <a:gs pos="100000">
                <a:schemeClr val="bg1">
                  <a:alpha val="50000"/>
                </a:schemeClr>
              </a:gs>
              <a:gs pos="0">
                <a:schemeClr val="accent4"/>
              </a:gs>
            </a:gsLst>
            <a:lin ang="13500000" scaled="1"/>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Triangle 11">
            <a:extLst>
              <a:ext uri="{FF2B5EF4-FFF2-40B4-BE49-F238E27FC236}">
                <a16:creationId xmlns:a16="http://schemas.microsoft.com/office/drawing/2014/main" id="{139B24A0-A7D8-B549-9E72-18348C426E8A}"/>
              </a:ext>
            </a:extLst>
          </p:cNvPr>
          <p:cNvSpPr/>
          <p:nvPr/>
        </p:nvSpPr>
        <p:spPr>
          <a:xfrm>
            <a:off x="9117614" y="2441587"/>
            <a:ext cx="1498109" cy="1121526"/>
          </a:xfrm>
          <a:prstGeom prst="triangle">
            <a:avLst/>
          </a:prstGeom>
          <a:gradFill>
            <a:gsLst>
              <a:gs pos="82000">
                <a:srgbClr val="00BD32"/>
              </a:gs>
              <a:gs pos="0">
                <a:schemeClr val="bg1">
                  <a:alpha val="50000"/>
                </a:schemeClr>
              </a:gs>
            </a:gsLst>
            <a:lin ang="13500000" scaled="1"/>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Triangle 12">
            <a:extLst>
              <a:ext uri="{FF2B5EF4-FFF2-40B4-BE49-F238E27FC236}">
                <a16:creationId xmlns:a16="http://schemas.microsoft.com/office/drawing/2014/main" id="{4C780170-D322-C144-845E-2A54AB81BAB5}"/>
              </a:ext>
            </a:extLst>
          </p:cNvPr>
          <p:cNvSpPr/>
          <p:nvPr/>
        </p:nvSpPr>
        <p:spPr>
          <a:xfrm rot="10800000">
            <a:off x="9117612" y="3563113"/>
            <a:ext cx="1498109" cy="1121526"/>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Triangle 16">
            <a:extLst>
              <a:ext uri="{FF2B5EF4-FFF2-40B4-BE49-F238E27FC236}">
                <a16:creationId xmlns:a16="http://schemas.microsoft.com/office/drawing/2014/main" id="{CD93A536-96E5-5E49-B205-1EC852A97DAF}"/>
              </a:ext>
            </a:extLst>
          </p:cNvPr>
          <p:cNvSpPr/>
          <p:nvPr/>
        </p:nvSpPr>
        <p:spPr>
          <a:xfrm rot="10800000">
            <a:off x="9118598" y="-14627"/>
            <a:ext cx="3073402" cy="2300834"/>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Triangle 19">
            <a:extLst>
              <a:ext uri="{FF2B5EF4-FFF2-40B4-BE49-F238E27FC236}">
                <a16:creationId xmlns:a16="http://schemas.microsoft.com/office/drawing/2014/main" id="{312FC566-2040-4E49-9136-C2A9FFFEE654}"/>
              </a:ext>
            </a:extLst>
          </p:cNvPr>
          <p:cNvSpPr/>
          <p:nvPr/>
        </p:nvSpPr>
        <p:spPr>
          <a:xfrm rot="10800000">
            <a:off x="11194576" y="5650626"/>
            <a:ext cx="825935" cy="618318"/>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Triangle 20">
            <a:extLst>
              <a:ext uri="{FF2B5EF4-FFF2-40B4-BE49-F238E27FC236}">
                <a16:creationId xmlns:a16="http://schemas.microsoft.com/office/drawing/2014/main" id="{86D87AA9-9610-E143-A58A-76A7CE97D975}"/>
              </a:ext>
            </a:extLst>
          </p:cNvPr>
          <p:cNvSpPr/>
          <p:nvPr/>
        </p:nvSpPr>
        <p:spPr>
          <a:xfrm>
            <a:off x="11194577" y="5032308"/>
            <a:ext cx="825935" cy="618318"/>
          </a:xfrm>
          <a:prstGeom prst="triangle">
            <a:avLst/>
          </a:prstGeom>
          <a:gradFill>
            <a:gsLst>
              <a:gs pos="100000">
                <a:schemeClr val="bg1">
                  <a:alpha val="50000"/>
                </a:schemeClr>
              </a:gs>
              <a:gs pos="0">
                <a:schemeClr val="tx2">
                  <a:lumMod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2" name="Triangle 21">
            <a:extLst>
              <a:ext uri="{FF2B5EF4-FFF2-40B4-BE49-F238E27FC236}">
                <a16:creationId xmlns:a16="http://schemas.microsoft.com/office/drawing/2014/main" id="{10E743B2-6334-F94A-86D7-605639E0B4AF}"/>
              </a:ext>
            </a:extLst>
          </p:cNvPr>
          <p:cNvSpPr/>
          <p:nvPr/>
        </p:nvSpPr>
        <p:spPr>
          <a:xfrm rot="10800000">
            <a:off x="10726003" y="4976702"/>
            <a:ext cx="825935" cy="618318"/>
          </a:xfrm>
          <a:prstGeom prst="triangle">
            <a:avLst/>
          </a:prstGeom>
          <a:gradFill>
            <a:gsLst>
              <a:gs pos="82000">
                <a:schemeClr val="tx2"/>
              </a:gs>
              <a:gs pos="0">
                <a:schemeClr val="bg1">
                  <a:alpha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3" name="Triangle 22">
            <a:extLst>
              <a:ext uri="{FF2B5EF4-FFF2-40B4-BE49-F238E27FC236}">
                <a16:creationId xmlns:a16="http://schemas.microsoft.com/office/drawing/2014/main" id="{EE7677D2-CF79-C647-8DD3-39F23C2AFD7B}"/>
              </a:ext>
            </a:extLst>
          </p:cNvPr>
          <p:cNvSpPr/>
          <p:nvPr/>
        </p:nvSpPr>
        <p:spPr>
          <a:xfrm>
            <a:off x="10726004" y="4358384"/>
            <a:ext cx="825935" cy="618318"/>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7" name="Triangle 26">
            <a:extLst>
              <a:ext uri="{FF2B5EF4-FFF2-40B4-BE49-F238E27FC236}">
                <a16:creationId xmlns:a16="http://schemas.microsoft.com/office/drawing/2014/main" id="{7AA56559-88F1-7F44-AC7A-7FB8E960F027}"/>
              </a:ext>
            </a:extLst>
          </p:cNvPr>
          <p:cNvSpPr/>
          <p:nvPr/>
        </p:nvSpPr>
        <p:spPr>
          <a:xfrm>
            <a:off x="10732980" y="2926103"/>
            <a:ext cx="825935" cy="618318"/>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8" name="Triangle 27">
            <a:extLst>
              <a:ext uri="{FF2B5EF4-FFF2-40B4-BE49-F238E27FC236}">
                <a16:creationId xmlns:a16="http://schemas.microsoft.com/office/drawing/2014/main" id="{00CAA701-7870-0F4A-BF81-E8DD6AD26FF7}"/>
              </a:ext>
            </a:extLst>
          </p:cNvPr>
          <p:cNvSpPr/>
          <p:nvPr/>
        </p:nvSpPr>
        <p:spPr>
          <a:xfrm rot="10800000">
            <a:off x="10732979" y="3544421"/>
            <a:ext cx="825935" cy="618318"/>
          </a:xfrm>
          <a:prstGeom prst="triangle">
            <a:avLst/>
          </a:prstGeom>
          <a:gradFill>
            <a:gsLst>
              <a:gs pos="100000">
                <a:schemeClr val="bg1">
                  <a:alpha val="50000"/>
                </a:schemeClr>
              </a:gs>
              <a:gs pos="0">
                <a:schemeClr val="tx2">
                  <a:lumMod val="60000"/>
                  <a:lumOff val="4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9" name="Triangle 28">
            <a:extLst>
              <a:ext uri="{FF2B5EF4-FFF2-40B4-BE49-F238E27FC236}">
                <a16:creationId xmlns:a16="http://schemas.microsoft.com/office/drawing/2014/main" id="{9003565C-9B76-EC44-842E-0FBAEAB0F60C}"/>
              </a:ext>
            </a:extLst>
          </p:cNvPr>
          <p:cNvSpPr/>
          <p:nvPr/>
        </p:nvSpPr>
        <p:spPr>
          <a:xfrm>
            <a:off x="11201553" y="3600027"/>
            <a:ext cx="825935" cy="618318"/>
          </a:xfrm>
          <a:prstGeom prst="triangle">
            <a:avLst/>
          </a:prstGeom>
          <a:gradFill>
            <a:gsLst>
              <a:gs pos="82000">
                <a:srgbClr val="F0A622"/>
              </a:gs>
              <a:gs pos="0">
                <a:schemeClr val="bg1">
                  <a:alpha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0" name="Triangle 29">
            <a:extLst>
              <a:ext uri="{FF2B5EF4-FFF2-40B4-BE49-F238E27FC236}">
                <a16:creationId xmlns:a16="http://schemas.microsoft.com/office/drawing/2014/main" id="{38439375-F2D4-804F-B8A7-4A0117247555}"/>
              </a:ext>
            </a:extLst>
          </p:cNvPr>
          <p:cNvSpPr/>
          <p:nvPr/>
        </p:nvSpPr>
        <p:spPr>
          <a:xfrm rot="10800000">
            <a:off x="11201552" y="4218345"/>
            <a:ext cx="825935" cy="618318"/>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1" name="Triangle 40">
            <a:extLst>
              <a:ext uri="{FF2B5EF4-FFF2-40B4-BE49-F238E27FC236}">
                <a16:creationId xmlns:a16="http://schemas.microsoft.com/office/drawing/2014/main" id="{6F411320-B71B-FD48-A858-304AA18A3912}"/>
              </a:ext>
            </a:extLst>
          </p:cNvPr>
          <p:cNvSpPr/>
          <p:nvPr/>
        </p:nvSpPr>
        <p:spPr>
          <a:xfrm rot="10800000">
            <a:off x="9465414" y="5809990"/>
            <a:ext cx="613059" cy="458953"/>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2" name="Triangle 41">
            <a:extLst>
              <a:ext uri="{FF2B5EF4-FFF2-40B4-BE49-F238E27FC236}">
                <a16:creationId xmlns:a16="http://schemas.microsoft.com/office/drawing/2014/main" id="{61A43D62-E76A-AD4D-9321-6636902DBDE4}"/>
              </a:ext>
            </a:extLst>
          </p:cNvPr>
          <p:cNvSpPr/>
          <p:nvPr/>
        </p:nvSpPr>
        <p:spPr>
          <a:xfrm>
            <a:off x="9465415" y="5351037"/>
            <a:ext cx="613059" cy="458953"/>
          </a:xfrm>
          <a:prstGeom prst="triangle">
            <a:avLst/>
          </a:prstGeom>
          <a:gradFill>
            <a:gsLst>
              <a:gs pos="100000">
                <a:schemeClr val="bg1">
                  <a:alpha val="50000"/>
                </a:schemeClr>
              </a:gs>
              <a:gs pos="0">
                <a:srgbClr val="92D050"/>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3" name="Triangle 42">
            <a:extLst>
              <a:ext uri="{FF2B5EF4-FFF2-40B4-BE49-F238E27FC236}">
                <a16:creationId xmlns:a16="http://schemas.microsoft.com/office/drawing/2014/main" id="{8A03F259-7C52-FA4A-BBA6-8F297A9DF5CE}"/>
              </a:ext>
            </a:extLst>
          </p:cNvPr>
          <p:cNvSpPr/>
          <p:nvPr/>
        </p:nvSpPr>
        <p:spPr>
          <a:xfrm rot="10800000">
            <a:off x="8796054" y="4684640"/>
            <a:ext cx="613059" cy="458953"/>
          </a:xfrm>
          <a:prstGeom prst="triangle">
            <a:avLst/>
          </a:prstGeom>
          <a:gradFill>
            <a:gsLst>
              <a:gs pos="82000">
                <a:srgbClr val="00BD32"/>
              </a:gs>
              <a:gs pos="0">
                <a:schemeClr val="bg1">
                  <a:alpha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4" name="Triangle 43">
            <a:extLst>
              <a:ext uri="{FF2B5EF4-FFF2-40B4-BE49-F238E27FC236}">
                <a16:creationId xmlns:a16="http://schemas.microsoft.com/office/drawing/2014/main" id="{06C5EB85-590B-FA49-B00D-6FE3C00C321E}"/>
              </a:ext>
            </a:extLst>
          </p:cNvPr>
          <p:cNvSpPr/>
          <p:nvPr/>
        </p:nvSpPr>
        <p:spPr>
          <a:xfrm>
            <a:off x="8796055" y="4225687"/>
            <a:ext cx="613059" cy="458953"/>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7" name="Triangle 46">
            <a:extLst>
              <a:ext uri="{FF2B5EF4-FFF2-40B4-BE49-F238E27FC236}">
                <a16:creationId xmlns:a16="http://schemas.microsoft.com/office/drawing/2014/main" id="{7D698F61-7DA7-0447-BF41-BCC9E3F22EC6}"/>
              </a:ext>
            </a:extLst>
          </p:cNvPr>
          <p:cNvSpPr/>
          <p:nvPr/>
        </p:nvSpPr>
        <p:spPr>
          <a:xfrm>
            <a:off x="11429639" y="676405"/>
            <a:ext cx="1498109" cy="1121526"/>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8" name="Triangle 47">
            <a:extLst>
              <a:ext uri="{FF2B5EF4-FFF2-40B4-BE49-F238E27FC236}">
                <a16:creationId xmlns:a16="http://schemas.microsoft.com/office/drawing/2014/main" id="{2C80126D-D250-2F47-B288-0081044C08A8}"/>
              </a:ext>
            </a:extLst>
          </p:cNvPr>
          <p:cNvSpPr/>
          <p:nvPr/>
        </p:nvSpPr>
        <p:spPr>
          <a:xfrm rot="10800000">
            <a:off x="11429637" y="1797931"/>
            <a:ext cx="1498109" cy="1121526"/>
          </a:xfrm>
          <a:prstGeom prst="triangle">
            <a:avLst/>
          </a:prstGeom>
          <a:gradFill>
            <a:gsLst>
              <a:gs pos="100000">
                <a:schemeClr val="bg1">
                  <a:alpha val="50000"/>
                </a:schemeClr>
              </a:gs>
              <a:gs pos="0">
                <a:schemeClr val="accent4"/>
              </a:gs>
            </a:gsLst>
            <a:lin ang="13500000" scaled="1"/>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Triangle 13">
            <a:extLst>
              <a:ext uri="{FF2B5EF4-FFF2-40B4-BE49-F238E27FC236}">
                <a16:creationId xmlns:a16="http://schemas.microsoft.com/office/drawing/2014/main" id="{B270604B-FFB0-E14F-9D6A-6762088BDE71}"/>
              </a:ext>
            </a:extLst>
          </p:cNvPr>
          <p:cNvSpPr/>
          <p:nvPr/>
        </p:nvSpPr>
        <p:spPr>
          <a:xfrm rot="10800000">
            <a:off x="10001145" y="4978503"/>
            <a:ext cx="401094" cy="300270"/>
          </a:xfrm>
          <a:prstGeom prst="triangle">
            <a:avLst/>
          </a:prstGeom>
          <a:noFill/>
          <a:ln>
            <a:solidFill>
              <a:srgbClr val="00BD3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Triangle 15">
            <a:extLst>
              <a:ext uri="{FF2B5EF4-FFF2-40B4-BE49-F238E27FC236}">
                <a16:creationId xmlns:a16="http://schemas.microsoft.com/office/drawing/2014/main" id="{2F9E7C7E-C9C5-5C48-A6E8-095330ACD5A6}"/>
              </a:ext>
            </a:extLst>
          </p:cNvPr>
          <p:cNvSpPr/>
          <p:nvPr/>
        </p:nvSpPr>
        <p:spPr>
          <a:xfrm>
            <a:off x="8478550" y="3436582"/>
            <a:ext cx="401094" cy="300270"/>
          </a:xfrm>
          <a:prstGeom prst="triangle">
            <a:avLst/>
          </a:prstGeom>
          <a:no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4" name="Triangle 23">
            <a:extLst>
              <a:ext uri="{FF2B5EF4-FFF2-40B4-BE49-F238E27FC236}">
                <a16:creationId xmlns:a16="http://schemas.microsoft.com/office/drawing/2014/main" id="{B15A489E-B48D-0846-89E8-889A39F12E3F}"/>
              </a:ext>
            </a:extLst>
          </p:cNvPr>
          <p:cNvSpPr/>
          <p:nvPr/>
        </p:nvSpPr>
        <p:spPr>
          <a:xfrm>
            <a:off x="10560298" y="3911608"/>
            <a:ext cx="221130" cy="165545"/>
          </a:xfrm>
          <a:prstGeom prst="triangle">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5" name="Triangle 24">
            <a:extLst>
              <a:ext uri="{FF2B5EF4-FFF2-40B4-BE49-F238E27FC236}">
                <a16:creationId xmlns:a16="http://schemas.microsoft.com/office/drawing/2014/main" id="{2B20BF75-0CE7-A84A-960D-C98056CAF691}"/>
              </a:ext>
            </a:extLst>
          </p:cNvPr>
          <p:cNvSpPr/>
          <p:nvPr/>
        </p:nvSpPr>
        <p:spPr>
          <a:xfrm rot="10800000">
            <a:off x="10924816" y="6039467"/>
            <a:ext cx="221130" cy="165545"/>
          </a:xfrm>
          <a:prstGeom prst="triangle">
            <a:avLst/>
          </a:prstGeom>
          <a:noFill/>
          <a:ln>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1" name="Triangle 30">
            <a:extLst>
              <a:ext uri="{FF2B5EF4-FFF2-40B4-BE49-F238E27FC236}">
                <a16:creationId xmlns:a16="http://schemas.microsoft.com/office/drawing/2014/main" id="{931CDAF8-5F08-9846-BA32-DEE69C7AD908}"/>
              </a:ext>
            </a:extLst>
          </p:cNvPr>
          <p:cNvSpPr/>
          <p:nvPr/>
        </p:nvSpPr>
        <p:spPr>
          <a:xfrm rot="10800000">
            <a:off x="8157134" y="1651419"/>
            <a:ext cx="221130" cy="165545"/>
          </a:xfrm>
          <a:prstGeom prst="triangle">
            <a:avLst/>
          </a:prstGeom>
          <a:noFill/>
          <a:ln>
            <a:solidFill>
              <a:srgbClr val="F0A62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2" name="Triangle 31">
            <a:extLst>
              <a:ext uri="{FF2B5EF4-FFF2-40B4-BE49-F238E27FC236}">
                <a16:creationId xmlns:a16="http://schemas.microsoft.com/office/drawing/2014/main" id="{A7E88488-BBA8-1C40-9E9E-D8FE681AAD0E}"/>
              </a:ext>
            </a:extLst>
          </p:cNvPr>
          <p:cNvSpPr/>
          <p:nvPr/>
        </p:nvSpPr>
        <p:spPr>
          <a:xfrm>
            <a:off x="11586492" y="2465841"/>
            <a:ext cx="221130" cy="165545"/>
          </a:xfrm>
          <a:prstGeom prst="triangle">
            <a:avLst/>
          </a:prstGeom>
          <a:noFill/>
          <a:ln>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5" name="Triangle 44">
            <a:extLst>
              <a:ext uri="{FF2B5EF4-FFF2-40B4-BE49-F238E27FC236}">
                <a16:creationId xmlns:a16="http://schemas.microsoft.com/office/drawing/2014/main" id="{3A782D11-3FAC-8A41-A467-8CBBCA7CFA5A}"/>
              </a:ext>
            </a:extLst>
          </p:cNvPr>
          <p:cNvSpPr/>
          <p:nvPr/>
        </p:nvSpPr>
        <p:spPr>
          <a:xfrm>
            <a:off x="8875258" y="425489"/>
            <a:ext cx="164136" cy="122877"/>
          </a:xfrm>
          <a:prstGeom prst="triangle">
            <a:avLst/>
          </a:prstGeom>
          <a:noFill/>
          <a:ln>
            <a:solidFill>
              <a:srgbClr val="00BD3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6" name="Triangle 45">
            <a:extLst>
              <a:ext uri="{FF2B5EF4-FFF2-40B4-BE49-F238E27FC236}">
                <a16:creationId xmlns:a16="http://schemas.microsoft.com/office/drawing/2014/main" id="{963687AB-DD69-7E48-A28B-1677FE269CAC}"/>
              </a:ext>
            </a:extLst>
          </p:cNvPr>
          <p:cNvSpPr/>
          <p:nvPr/>
        </p:nvSpPr>
        <p:spPr>
          <a:xfrm rot="10800000">
            <a:off x="11900905" y="4908188"/>
            <a:ext cx="164136" cy="122877"/>
          </a:xfrm>
          <a:prstGeom prst="triangle">
            <a:avLst/>
          </a:prstGeom>
          <a:no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9" name="Triangle 48">
            <a:extLst>
              <a:ext uri="{FF2B5EF4-FFF2-40B4-BE49-F238E27FC236}">
                <a16:creationId xmlns:a16="http://schemas.microsoft.com/office/drawing/2014/main" id="{60A697E2-5307-5945-8E2C-4873D3011223}"/>
              </a:ext>
            </a:extLst>
          </p:cNvPr>
          <p:cNvSpPr/>
          <p:nvPr/>
        </p:nvSpPr>
        <p:spPr>
          <a:xfrm>
            <a:off x="9494499" y="1271969"/>
            <a:ext cx="401094" cy="300270"/>
          </a:xfrm>
          <a:prstGeom prst="triangle">
            <a:avLst/>
          </a:prstGeom>
          <a:noFill/>
          <a:ln>
            <a:solidFill>
              <a:srgbClr val="F0A62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0" name="Rectangle 49">
            <a:extLst>
              <a:ext uri="{FF2B5EF4-FFF2-40B4-BE49-F238E27FC236}">
                <a16:creationId xmlns:a16="http://schemas.microsoft.com/office/drawing/2014/main" id="{EACB61DA-D2CA-0644-9BF1-293E93B5F8AB}"/>
              </a:ext>
            </a:extLst>
          </p:cNvPr>
          <p:cNvSpPr/>
          <p:nvPr/>
        </p:nvSpPr>
        <p:spPr>
          <a:xfrm>
            <a:off x="585107" y="1067614"/>
            <a:ext cx="45719" cy="4789277"/>
          </a:xfrm>
          <a:prstGeom prst="rect">
            <a:avLst/>
          </a:prstGeom>
          <a:gradFill>
            <a:gsLst>
              <a:gs pos="0">
                <a:schemeClr val="bg1"/>
              </a:gs>
              <a:gs pos="100000">
                <a:schemeClr val="bg1">
                  <a:alpha val="5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Triangle 17">
            <a:extLst>
              <a:ext uri="{FF2B5EF4-FFF2-40B4-BE49-F238E27FC236}">
                <a16:creationId xmlns:a16="http://schemas.microsoft.com/office/drawing/2014/main" id="{21E2CCDE-7926-854B-BF97-288B33567F15}"/>
              </a:ext>
            </a:extLst>
          </p:cNvPr>
          <p:cNvSpPr/>
          <p:nvPr/>
        </p:nvSpPr>
        <p:spPr>
          <a:xfrm rot="10800000">
            <a:off x="7203068" y="-14628"/>
            <a:ext cx="1592986" cy="1192554"/>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2" name="Parallelogram 61">
            <a:extLst>
              <a:ext uri="{FF2B5EF4-FFF2-40B4-BE49-F238E27FC236}">
                <a16:creationId xmlns:a16="http://schemas.microsoft.com/office/drawing/2014/main" id="{1F2F67F8-C9C5-2D4B-903B-2C938A4D02B6}"/>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159959594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4" name="Group 13">
            <a:extLst>
              <a:ext uri="{FF2B5EF4-FFF2-40B4-BE49-F238E27FC236}">
                <a16:creationId xmlns:a16="http://schemas.microsoft.com/office/drawing/2014/main" id="{C3686D7C-A925-0848-85C8-936BE2CA174B}"/>
              </a:ext>
            </a:extLst>
          </p:cNvPr>
          <p:cNvGrpSpPr/>
          <p:nvPr/>
        </p:nvGrpSpPr>
        <p:grpSpPr>
          <a:xfrm>
            <a:off x="7203068" y="-14628"/>
            <a:ext cx="5724680" cy="6219640"/>
            <a:chOff x="7203068" y="-14628"/>
            <a:chExt cx="5724680" cy="6219640"/>
          </a:xfrm>
          <a:solidFill>
            <a:schemeClr val="bg1">
              <a:alpha val="30000"/>
            </a:schemeClr>
          </a:solidFill>
        </p:grpSpPr>
        <p:sp>
          <p:nvSpPr>
            <p:cNvPr id="15" name="Triangle 14">
              <a:extLst>
                <a:ext uri="{FF2B5EF4-FFF2-40B4-BE49-F238E27FC236}">
                  <a16:creationId xmlns:a16="http://schemas.microsoft.com/office/drawing/2014/main" id="{9D9606F1-DF06-E949-83E2-37C2DA103212}"/>
                </a:ext>
              </a:extLst>
            </p:cNvPr>
            <p:cNvSpPr/>
            <p:nvPr/>
          </p:nvSpPr>
          <p:spPr>
            <a:xfrm>
              <a:off x="8267700" y="1219200"/>
              <a:ext cx="1498109" cy="1121526"/>
            </a:xfrm>
            <a:prstGeom prst="triangle">
              <a:avLst/>
            </a:prstGeom>
            <a:grpFill/>
            <a:ln>
              <a:solidFill>
                <a:srgbClr val="F0A622">
                  <a:alpha val="3000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Triangle 15">
              <a:extLst>
                <a:ext uri="{FF2B5EF4-FFF2-40B4-BE49-F238E27FC236}">
                  <a16:creationId xmlns:a16="http://schemas.microsoft.com/office/drawing/2014/main" id="{CEFAC53E-CA0E-9840-AA14-67F11C7BAF69}"/>
                </a:ext>
              </a:extLst>
            </p:cNvPr>
            <p:cNvSpPr/>
            <p:nvPr/>
          </p:nvSpPr>
          <p:spPr>
            <a:xfrm rot="10800000">
              <a:off x="8267698" y="2340726"/>
              <a:ext cx="1498109" cy="1121526"/>
            </a:xfrm>
            <a:prstGeom prst="triangle">
              <a:avLst/>
            </a:prstGeom>
            <a:grpFill/>
            <a:ln>
              <a:solidFill>
                <a:srgbClr val="F0A622">
                  <a:alpha val="3000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Triangle 16">
              <a:extLst>
                <a:ext uri="{FF2B5EF4-FFF2-40B4-BE49-F238E27FC236}">
                  <a16:creationId xmlns:a16="http://schemas.microsoft.com/office/drawing/2014/main" id="{B9946DDE-7296-E644-B0A8-82B49A414150}"/>
                </a:ext>
              </a:extLst>
            </p:cNvPr>
            <p:cNvSpPr/>
            <p:nvPr/>
          </p:nvSpPr>
          <p:spPr>
            <a:xfrm>
              <a:off x="9117614" y="2441587"/>
              <a:ext cx="1498109" cy="1121526"/>
            </a:xfrm>
            <a:prstGeom prst="triangle">
              <a:avLst/>
            </a:prstGeom>
            <a:grpFill/>
            <a:ln>
              <a:solidFill>
                <a:srgbClr val="F0A622">
                  <a:alpha val="3000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Triangle 17">
              <a:extLst>
                <a:ext uri="{FF2B5EF4-FFF2-40B4-BE49-F238E27FC236}">
                  <a16:creationId xmlns:a16="http://schemas.microsoft.com/office/drawing/2014/main" id="{8B7646E3-6FFD-2141-BBA0-11B0BFD78BAC}"/>
                </a:ext>
              </a:extLst>
            </p:cNvPr>
            <p:cNvSpPr/>
            <p:nvPr/>
          </p:nvSpPr>
          <p:spPr>
            <a:xfrm rot="10800000">
              <a:off x="9117612" y="3563113"/>
              <a:ext cx="1498109" cy="1121526"/>
            </a:xfrm>
            <a:prstGeom prst="triangle">
              <a:avLst/>
            </a:prstGeom>
            <a:grpFill/>
            <a:ln>
              <a:solidFill>
                <a:srgbClr val="F0A622">
                  <a:alpha val="3000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Triangle 18">
              <a:extLst>
                <a:ext uri="{FF2B5EF4-FFF2-40B4-BE49-F238E27FC236}">
                  <a16:creationId xmlns:a16="http://schemas.microsoft.com/office/drawing/2014/main" id="{FE849679-8CFD-DE4C-8935-3EBF95F59283}"/>
                </a:ext>
              </a:extLst>
            </p:cNvPr>
            <p:cNvSpPr/>
            <p:nvPr/>
          </p:nvSpPr>
          <p:spPr>
            <a:xfrm rot="10800000">
              <a:off x="9118598" y="-14627"/>
              <a:ext cx="3073402" cy="2300834"/>
            </a:xfrm>
            <a:prstGeom prst="triangle">
              <a:avLst/>
            </a:prstGeom>
            <a:grpFill/>
            <a:ln>
              <a:solidFill>
                <a:srgbClr val="F0A622">
                  <a:alpha val="3000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Triangle 19">
              <a:extLst>
                <a:ext uri="{FF2B5EF4-FFF2-40B4-BE49-F238E27FC236}">
                  <a16:creationId xmlns:a16="http://schemas.microsoft.com/office/drawing/2014/main" id="{D3352872-D942-5C42-B91E-26E4332C36F3}"/>
                </a:ext>
              </a:extLst>
            </p:cNvPr>
            <p:cNvSpPr/>
            <p:nvPr/>
          </p:nvSpPr>
          <p:spPr>
            <a:xfrm>
              <a:off x="11194577" y="5032308"/>
              <a:ext cx="825935" cy="618318"/>
            </a:xfrm>
            <a:prstGeom prst="triangle">
              <a:avLst/>
            </a:prstGeom>
            <a:grpFill/>
            <a:ln>
              <a:solidFill>
                <a:srgbClr val="F0A622">
                  <a:alpha val="3000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Triangle 20">
              <a:extLst>
                <a:ext uri="{FF2B5EF4-FFF2-40B4-BE49-F238E27FC236}">
                  <a16:creationId xmlns:a16="http://schemas.microsoft.com/office/drawing/2014/main" id="{809196F7-DAB6-7042-8BC9-8BA42BE284F6}"/>
                </a:ext>
              </a:extLst>
            </p:cNvPr>
            <p:cNvSpPr/>
            <p:nvPr/>
          </p:nvSpPr>
          <p:spPr>
            <a:xfrm rot="10800000">
              <a:off x="10726003" y="4976702"/>
              <a:ext cx="825935" cy="618318"/>
            </a:xfrm>
            <a:prstGeom prst="triangle">
              <a:avLst/>
            </a:prstGeom>
            <a:grpFill/>
            <a:ln>
              <a:solidFill>
                <a:srgbClr val="F0A622">
                  <a:alpha val="3000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2" name="Triangle 21">
              <a:extLst>
                <a:ext uri="{FF2B5EF4-FFF2-40B4-BE49-F238E27FC236}">
                  <a16:creationId xmlns:a16="http://schemas.microsoft.com/office/drawing/2014/main" id="{E580D216-9B1B-7E43-AA6A-3243C856F765}"/>
                </a:ext>
              </a:extLst>
            </p:cNvPr>
            <p:cNvSpPr/>
            <p:nvPr/>
          </p:nvSpPr>
          <p:spPr>
            <a:xfrm>
              <a:off x="10726004" y="4358384"/>
              <a:ext cx="825935" cy="618318"/>
            </a:xfrm>
            <a:prstGeom prst="triangle">
              <a:avLst/>
            </a:prstGeom>
            <a:grpFill/>
            <a:ln>
              <a:solidFill>
                <a:srgbClr val="F0A622">
                  <a:alpha val="3000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3" name="Triangle 22">
              <a:extLst>
                <a:ext uri="{FF2B5EF4-FFF2-40B4-BE49-F238E27FC236}">
                  <a16:creationId xmlns:a16="http://schemas.microsoft.com/office/drawing/2014/main" id="{8481E2B3-FD4B-9445-8AB6-BAFF97522394}"/>
                </a:ext>
              </a:extLst>
            </p:cNvPr>
            <p:cNvSpPr/>
            <p:nvPr/>
          </p:nvSpPr>
          <p:spPr>
            <a:xfrm>
              <a:off x="10732980" y="2926103"/>
              <a:ext cx="825935" cy="618318"/>
            </a:xfrm>
            <a:prstGeom prst="triangle">
              <a:avLst/>
            </a:prstGeom>
            <a:grpFill/>
            <a:ln>
              <a:solidFill>
                <a:srgbClr val="F0A622">
                  <a:alpha val="3000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4" name="Triangle 23">
              <a:extLst>
                <a:ext uri="{FF2B5EF4-FFF2-40B4-BE49-F238E27FC236}">
                  <a16:creationId xmlns:a16="http://schemas.microsoft.com/office/drawing/2014/main" id="{25EFFAD9-74E5-CB45-849D-6AB4ABCF514E}"/>
                </a:ext>
              </a:extLst>
            </p:cNvPr>
            <p:cNvSpPr/>
            <p:nvPr/>
          </p:nvSpPr>
          <p:spPr>
            <a:xfrm rot="10800000">
              <a:off x="10732979" y="3544421"/>
              <a:ext cx="825935" cy="618318"/>
            </a:xfrm>
            <a:prstGeom prst="triangle">
              <a:avLst/>
            </a:prstGeom>
            <a:grpFill/>
            <a:ln>
              <a:solidFill>
                <a:srgbClr val="F0A622">
                  <a:alpha val="3000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5" name="Triangle 24">
              <a:extLst>
                <a:ext uri="{FF2B5EF4-FFF2-40B4-BE49-F238E27FC236}">
                  <a16:creationId xmlns:a16="http://schemas.microsoft.com/office/drawing/2014/main" id="{5945BFB5-D541-9642-9ED0-32808CA21E21}"/>
                </a:ext>
              </a:extLst>
            </p:cNvPr>
            <p:cNvSpPr/>
            <p:nvPr/>
          </p:nvSpPr>
          <p:spPr>
            <a:xfrm>
              <a:off x="11201553" y="3600027"/>
              <a:ext cx="825935" cy="618318"/>
            </a:xfrm>
            <a:prstGeom prst="triangle">
              <a:avLst/>
            </a:prstGeom>
            <a:grpFill/>
            <a:ln>
              <a:solidFill>
                <a:srgbClr val="F0A622">
                  <a:alpha val="3000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6" name="Triangle 25">
              <a:extLst>
                <a:ext uri="{FF2B5EF4-FFF2-40B4-BE49-F238E27FC236}">
                  <a16:creationId xmlns:a16="http://schemas.microsoft.com/office/drawing/2014/main" id="{0D9222DD-2CAD-E04B-9F97-EB676DDCADA6}"/>
                </a:ext>
              </a:extLst>
            </p:cNvPr>
            <p:cNvSpPr/>
            <p:nvPr/>
          </p:nvSpPr>
          <p:spPr>
            <a:xfrm rot="10800000">
              <a:off x="11201552" y="4218345"/>
              <a:ext cx="825935" cy="618318"/>
            </a:xfrm>
            <a:prstGeom prst="triangle">
              <a:avLst/>
            </a:prstGeom>
            <a:grpFill/>
            <a:ln>
              <a:solidFill>
                <a:srgbClr val="F0A622">
                  <a:alpha val="3000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7" name="Triangle 26">
              <a:extLst>
                <a:ext uri="{FF2B5EF4-FFF2-40B4-BE49-F238E27FC236}">
                  <a16:creationId xmlns:a16="http://schemas.microsoft.com/office/drawing/2014/main" id="{934C0181-70C2-BF43-8E3C-E02BF7A04025}"/>
                </a:ext>
              </a:extLst>
            </p:cNvPr>
            <p:cNvSpPr/>
            <p:nvPr/>
          </p:nvSpPr>
          <p:spPr>
            <a:xfrm>
              <a:off x="9465415" y="5351037"/>
              <a:ext cx="613059" cy="458953"/>
            </a:xfrm>
            <a:prstGeom prst="triangle">
              <a:avLst/>
            </a:prstGeom>
            <a:grpFill/>
            <a:ln>
              <a:solidFill>
                <a:srgbClr val="F0A622">
                  <a:alpha val="3000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8" name="Triangle 27">
              <a:extLst>
                <a:ext uri="{FF2B5EF4-FFF2-40B4-BE49-F238E27FC236}">
                  <a16:creationId xmlns:a16="http://schemas.microsoft.com/office/drawing/2014/main" id="{429B45E0-C59C-1C42-85DA-9AEFBD3C655D}"/>
                </a:ext>
              </a:extLst>
            </p:cNvPr>
            <p:cNvSpPr/>
            <p:nvPr/>
          </p:nvSpPr>
          <p:spPr>
            <a:xfrm rot="10800000">
              <a:off x="8796054" y="4684640"/>
              <a:ext cx="613059" cy="458953"/>
            </a:xfrm>
            <a:prstGeom prst="triangle">
              <a:avLst/>
            </a:prstGeom>
            <a:grpFill/>
            <a:ln>
              <a:solidFill>
                <a:srgbClr val="F0A622">
                  <a:alpha val="3000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9" name="Triangle 28">
              <a:extLst>
                <a:ext uri="{FF2B5EF4-FFF2-40B4-BE49-F238E27FC236}">
                  <a16:creationId xmlns:a16="http://schemas.microsoft.com/office/drawing/2014/main" id="{421EA3B7-62C6-FD4A-9656-2CE1C1C1600D}"/>
                </a:ext>
              </a:extLst>
            </p:cNvPr>
            <p:cNvSpPr/>
            <p:nvPr/>
          </p:nvSpPr>
          <p:spPr>
            <a:xfrm>
              <a:off x="8796055" y="4225687"/>
              <a:ext cx="613059" cy="458953"/>
            </a:xfrm>
            <a:prstGeom prst="triangle">
              <a:avLst/>
            </a:prstGeom>
            <a:grpFill/>
            <a:ln>
              <a:solidFill>
                <a:srgbClr val="F0A622">
                  <a:alpha val="3000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0" name="Triangle 29">
              <a:extLst>
                <a:ext uri="{FF2B5EF4-FFF2-40B4-BE49-F238E27FC236}">
                  <a16:creationId xmlns:a16="http://schemas.microsoft.com/office/drawing/2014/main" id="{6B7825BE-DB3D-F942-8A18-C2E3B6AC8A9E}"/>
                </a:ext>
              </a:extLst>
            </p:cNvPr>
            <p:cNvSpPr/>
            <p:nvPr/>
          </p:nvSpPr>
          <p:spPr>
            <a:xfrm>
              <a:off x="11429639" y="676405"/>
              <a:ext cx="1498109" cy="1121526"/>
            </a:xfrm>
            <a:prstGeom prst="triangle">
              <a:avLst/>
            </a:prstGeom>
            <a:grpFill/>
            <a:ln>
              <a:solidFill>
                <a:srgbClr val="F0A622">
                  <a:alpha val="3000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1" name="Triangle 30">
              <a:extLst>
                <a:ext uri="{FF2B5EF4-FFF2-40B4-BE49-F238E27FC236}">
                  <a16:creationId xmlns:a16="http://schemas.microsoft.com/office/drawing/2014/main" id="{EF0F1B6F-7206-7D40-9FB2-F94B36E9A21A}"/>
                </a:ext>
              </a:extLst>
            </p:cNvPr>
            <p:cNvSpPr/>
            <p:nvPr/>
          </p:nvSpPr>
          <p:spPr>
            <a:xfrm rot="10800000">
              <a:off x="11429637" y="1797931"/>
              <a:ext cx="1498109" cy="1121526"/>
            </a:xfrm>
            <a:prstGeom prst="triangle">
              <a:avLst/>
            </a:prstGeom>
            <a:grpFill/>
            <a:ln>
              <a:solidFill>
                <a:srgbClr val="F0A622">
                  <a:alpha val="3000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2" name="Triangle 31">
              <a:extLst>
                <a:ext uri="{FF2B5EF4-FFF2-40B4-BE49-F238E27FC236}">
                  <a16:creationId xmlns:a16="http://schemas.microsoft.com/office/drawing/2014/main" id="{FB8BB249-354C-994F-8ADE-77B16350B05C}"/>
                </a:ext>
              </a:extLst>
            </p:cNvPr>
            <p:cNvSpPr/>
            <p:nvPr/>
          </p:nvSpPr>
          <p:spPr>
            <a:xfrm rot="10800000">
              <a:off x="10001145" y="4978503"/>
              <a:ext cx="401094" cy="300270"/>
            </a:xfrm>
            <a:prstGeom prst="triangle">
              <a:avLst/>
            </a:prstGeom>
            <a:grpFill/>
            <a:ln>
              <a:solidFill>
                <a:srgbClr val="F0A622">
                  <a:alpha val="3000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3" name="Triangle 32">
              <a:extLst>
                <a:ext uri="{FF2B5EF4-FFF2-40B4-BE49-F238E27FC236}">
                  <a16:creationId xmlns:a16="http://schemas.microsoft.com/office/drawing/2014/main" id="{7595D44B-7E01-2B49-AE42-127A094098D1}"/>
                </a:ext>
              </a:extLst>
            </p:cNvPr>
            <p:cNvSpPr/>
            <p:nvPr/>
          </p:nvSpPr>
          <p:spPr>
            <a:xfrm>
              <a:off x="8478550" y="3436582"/>
              <a:ext cx="401094" cy="300270"/>
            </a:xfrm>
            <a:prstGeom prst="triangle">
              <a:avLst/>
            </a:prstGeom>
            <a:grpFill/>
            <a:ln>
              <a:solidFill>
                <a:srgbClr val="F0A622">
                  <a:alpha val="3000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4" name="Triangle 33">
              <a:extLst>
                <a:ext uri="{FF2B5EF4-FFF2-40B4-BE49-F238E27FC236}">
                  <a16:creationId xmlns:a16="http://schemas.microsoft.com/office/drawing/2014/main" id="{A3871536-116C-8844-AAD8-92F2803CBC24}"/>
                </a:ext>
              </a:extLst>
            </p:cNvPr>
            <p:cNvSpPr/>
            <p:nvPr/>
          </p:nvSpPr>
          <p:spPr>
            <a:xfrm>
              <a:off x="10560298" y="3911608"/>
              <a:ext cx="221130" cy="165545"/>
            </a:xfrm>
            <a:prstGeom prst="triangle">
              <a:avLst/>
            </a:prstGeom>
            <a:grpFill/>
            <a:ln>
              <a:solidFill>
                <a:srgbClr val="F0A622">
                  <a:alpha val="3000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5" name="Triangle 34">
              <a:extLst>
                <a:ext uri="{FF2B5EF4-FFF2-40B4-BE49-F238E27FC236}">
                  <a16:creationId xmlns:a16="http://schemas.microsoft.com/office/drawing/2014/main" id="{36563E91-C0DE-B14C-AB41-9912DCC1CD9C}"/>
                </a:ext>
              </a:extLst>
            </p:cNvPr>
            <p:cNvSpPr/>
            <p:nvPr/>
          </p:nvSpPr>
          <p:spPr>
            <a:xfrm rot="10800000">
              <a:off x="10924816" y="6039467"/>
              <a:ext cx="221130" cy="165545"/>
            </a:xfrm>
            <a:prstGeom prst="triangle">
              <a:avLst/>
            </a:prstGeom>
            <a:grpFill/>
            <a:ln>
              <a:solidFill>
                <a:srgbClr val="F0A622">
                  <a:alpha val="3000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 name="Triangle 35">
              <a:extLst>
                <a:ext uri="{FF2B5EF4-FFF2-40B4-BE49-F238E27FC236}">
                  <a16:creationId xmlns:a16="http://schemas.microsoft.com/office/drawing/2014/main" id="{DEBFA246-1C4E-AB47-B9A4-169F2783C437}"/>
                </a:ext>
              </a:extLst>
            </p:cNvPr>
            <p:cNvSpPr/>
            <p:nvPr/>
          </p:nvSpPr>
          <p:spPr>
            <a:xfrm rot="10800000">
              <a:off x="8157134" y="1651419"/>
              <a:ext cx="221130" cy="165545"/>
            </a:xfrm>
            <a:prstGeom prst="triangle">
              <a:avLst/>
            </a:prstGeom>
            <a:grpFill/>
            <a:ln>
              <a:solidFill>
                <a:srgbClr val="F0A622">
                  <a:alpha val="3000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7" name="Triangle 36">
              <a:extLst>
                <a:ext uri="{FF2B5EF4-FFF2-40B4-BE49-F238E27FC236}">
                  <a16:creationId xmlns:a16="http://schemas.microsoft.com/office/drawing/2014/main" id="{A1E72EE5-0BF4-A842-A97B-106C36F9F3F1}"/>
                </a:ext>
              </a:extLst>
            </p:cNvPr>
            <p:cNvSpPr/>
            <p:nvPr/>
          </p:nvSpPr>
          <p:spPr>
            <a:xfrm>
              <a:off x="11586492" y="2465841"/>
              <a:ext cx="221130" cy="165545"/>
            </a:xfrm>
            <a:prstGeom prst="triangle">
              <a:avLst/>
            </a:prstGeom>
            <a:grpFill/>
            <a:ln>
              <a:solidFill>
                <a:srgbClr val="F0A622">
                  <a:alpha val="3000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8" name="Triangle 37">
              <a:extLst>
                <a:ext uri="{FF2B5EF4-FFF2-40B4-BE49-F238E27FC236}">
                  <a16:creationId xmlns:a16="http://schemas.microsoft.com/office/drawing/2014/main" id="{C546E6BA-5173-684B-B59F-540BA87BF42F}"/>
                </a:ext>
              </a:extLst>
            </p:cNvPr>
            <p:cNvSpPr/>
            <p:nvPr/>
          </p:nvSpPr>
          <p:spPr>
            <a:xfrm>
              <a:off x="8875258" y="425489"/>
              <a:ext cx="164136" cy="122877"/>
            </a:xfrm>
            <a:prstGeom prst="triangle">
              <a:avLst/>
            </a:prstGeom>
            <a:grpFill/>
            <a:ln>
              <a:solidFill>
                <a:srgbClr val="F0A622">
                  <a:alpha val="3000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9" name="Triangle 38">
              <a:extLst>
                <a:ext uri="{FF2B5EF4-FFF2-40B4-BE49-F238E27FC236}">
                  <a16:creationId xmlns:a16="http://schemas.microsoft.com/office/drawing/2014/main" id="{EB370B35-3C50-7A4A-8027-E1E42AFCD534}"/>
                </a:ext>
              </a:extLst>
            </p:cNvPr>
            <p:cNvSpPr/>
            <p:nvPr/>
          </p:nvSpPr>
          <p:spPr>
            <a:xfrm rot="10800000">
              <a:off x="11900905" y="4908188"/>
              <a:ext cx="164136" cy="122877"/>
            </a:xfrm>
            <a:prstGeom prst="triangle">
              <a:avLst/>
            </a:prstGeom>
            <a:grpFill/>
            <a:ln>
              <a:solidFill>
                <a:srgbClr val="F0A622">
                  <a:alpha val="3000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0" name="Triangle 39">
              <a:extLst>
                <a:ext uri="{FF2B5EF4-FFF2-40B4-BE49-F238E27FC236}">
                  <a16:creationId xmlns:a16="http://schemas.microsoft.com/office/drawing/2014/main" id="{C14DA504-7B96-7D4B-A62C-BF539BA59FA6}"/>
                </a:ext>
              </a:extLst>
            </p:cNvPr>
            <p:cNvSpPr/>
            <p:nvPr/>
          </p:nvSpPr>
          <p:spPr>
            <a:xfrm>
              <a:off x="9494499" y="1271969"/>
              <a:ext cx="401094" cy="300270"/>
            </a:xfrm>
            <a:prstGeom prst="triangle">
              <a:avLst/>
            </a:prstGeom>
            <a:grpFill/>
            <a:ln>
              <a:solidFill>
                <a:srgbClr val="F0A622">
                  <a:alpha val="3000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1" name="Triangle 40">
              <a:extLst>
                <a:ext uri="{FF2B5EF4-FFF2-40B4-BE49-F238E27FC236}">
                  <a16:creationId xmlns:a16="http://schemas.microsoft.com/office/drawing/2014/main" id="{0426EEC4-F029-5541-8BFB-947688B1118F}"/>
                </a:ext>
              </a:extLst>
            </p:cNvPr>
            <p:cNvSpPr/>
            <p:nvPr/>
          </p:nvSpPr>
          <p:spPr>
            <a:xfrm rot="10800000">
              <a:off x="7203068" y="-14628"/>
              <a:ext cx="1592986" cy="1192554"/>
            </a:xfrm>
            <a:prstGeom prst="triangle">
              <a:avLst/>
            </a:prstGeom>
            <a:grpFill/>
            <a:ln>
              <a:solidFill>
                <a:srgbClr val="F0A622">
                  <a:alpha val="3000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11" name="Rectangle 7">
            <a:extLst>
              <a:ext uri="{FF2B5EF4-FFF2-40B4-BE49-F238E27FC236}">
                <a16:creationId xmlns:a16="http://schemas.microsoft.com/office/drawing/2014/main" id="{8FDB3A66-2B64-2644-8BC3-6472DEC1598E}"/>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12" name="Parallelogram 11">
            <a:extLst>
              <a:ext uri="{FF2B5EF4-FFF2-40B4-BE49-F238E27FC236}">
                <a16:creationId xmlns:a16="http://schemas.microsoft.com/office/drawing/2014/main" id="{813059E5-DBF9-2E45-9650-439F2499D7D2}"/>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TextBox 4">
            <a:extLst>
              <a:ext uri="{FF2B5EF4-FFF2-40B4-BE49-F238E27FC236}">
                <a16:creationId xmlns:a16="http://schemas.microsoft.com/office/drawing/2014/main" id="{91B94520-8BDD-864B-9296-2BC959049B11}"/>
              </a:ext>
            </a:extLst>
          </p:cNvPr>
          <p:cNvSpPr txBox="1"/>
          <p:nvPr/>
        </p:nvSpPr>
        <p:spPr>
          <a:xfrm>
            <a:off x="274320" y="91440"/>
            <a:ext cx="11384280" cy="707886"/>
          </a:xfrm>
          <a:prstGeom prst="rect">
            <a:avLst/>
          </a:prstGeom>
          <a:noFill/>
        </p:spPr>
        <p:txBody>
          <a:bodyPr wrap="square" rtlCol="0">
            <a:spAutoFit/>
          </a:bodyPr>
          <a:lstStyle/>
          <a:p>
            <a:r>
              <a:rPr lang="en-US" sz="4000" dirty="0">
                <a:solidFill>
                  <a:schemeClr val="tx1">
                    <a:lumMod val="65000"/>
                    <a:lumOff val="35000"/>
                  </a:schemeClr>
                </a:solidFill>
                <a:latin typeface="Century Gothic" panose="020B0502020202020204" pitchFamily="34" charset="0"/>
              </a:rPr>
              <a:t>1.  BUSINESS FUNCTION RECOVERY PRIORITIES</a:t>
            </a:r>
          </a:p>
        </p:txBody>
      </p:sp>
      <p:sp>
        <p:nvSpPr>
          <p:cNvPr id="10" name="TextBox 9">
            <a:extLst>
              <a:ext uri="{FF2B5EF4-FFF2-40B4-BE49-F238E27FC236}">
                <a16:creationId xmlns:a16="http://schemas.microsoft.com/office/drawing/2014/main" id="{44915D12-C7DA-8C47-879A-72614AEB820B}"/>
              </a:ext>
            </a:extLst>
          </p:cNvPr>
          <p:cNvSpPr txBox="1"/>
          <p:nvPr/>
        </p:nvSpPr>
        <p:spPr>
          <a:xfrm>
            <a:off x="4800046" y="6477000"/>
            <a:ext cx="6573212"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ea typeface="Arial" charset="0"/>
                <a:cs typeface="Arial" charset="0"/>
              </a:rPr>
              <a:t>BUSINESS FUNCTION RECOVERY PRIORITIES</a:t>
            </a:r>
          </a:p>
        </p:txBody>
      </p:sp>
      <p:sp>
        <p:nvSpPr>
          <p:cNvPr id="2" name="TextBox 1">
            <a:extLst>
              <a:ext uri="{FF2B5EF4-FFF2-40B4-BE49-F238E27FC236}">
                <a16:creationId xmlns:a16="http://schemas.microsoft.com/office/drawing/2014/main" id="{683BDD69-E484-E845-9E51-5627A34D76E8}"/>
              </a:ext>
            </a:extLst>
          </p:cNvPr>
          <p:cNvSpPr txBox="1"/>
          <p:nvPr/>
        </p:nvSpPr>
        <p:spPr>
          <a:xfrm>
            <a:off x="1041621" y="1073426"/>
            <a:ext cx="9849678" cy="738664"/>
          </a:xfrm>
          <a:prstGeom prst="rect">
            <a:avLst/>
          </a:prstGeom>
          <a:noFill/>
        </p:spPr>
        <p:txBody>
          <a:bodyPr wrap="square" rtlCol="0">
            <a:spAutoFit/>
          </a:bodyPr>
          <a:lstStyle/>
          <a:p>
            <a:r>
              <a:rPr lang="en-US" sz="1400" dirty="0">
                <a:latin typeface="Century Gothic" panose="020B0502020202020204" pitchFamily="34" charset="0"/>
              </a:rPr>
              <a:t>Disaster recovery teams use this strategy to recover essential business operations at an alternate location site. The information system and IT teams restore IT functions based on critical business functions.</a:t>
            </a:r>
          </a:p>
          <a:p>
            <a:endParaRPr lang="en-US" sz="1400" dirty="0">
              <a:latin typeface="Century Gothic" panose="020B0502020202020204" pitchFamily="34" charset="0"/>
            </a:endParaRPr>
          </a:p>
        </p:txBody>
      </p:sp>
      <p:sp>
        <p:nvSpPr>
          <p:cNvPr id="9" name="TextBox 8">
            <a:extLst>
              <a:ext uri="{FF2B5EF4-FFF2-40B4-BE49-F238E27FC236}">
                <a16:creationId xmlns:a16="http://schemas.microsoft.com/office/drawing/2014/main" id="{627F9A1C-FACC-4E4D-B93F-DFC9792A376F}"/>
              </a:ext>
            </a:extLst>
          </p:cNvPr>
          <p:cNvSpPr txBox="1"/>
          <p:nvPr/>
        </p:nvSpPr>
        <p:spPr>
          <a:xfrm>
            <a:off x="1041621" y="1812090"/>
            <a:ext cx="9849678" cy="523220"/>
          </a:xfrm>
          <a:prstGeom prst="rect">
            <a:avLst/>
          </a:prstGeom>
          <a:noFill/>
        </p:spPr>
        <p:txBody>
          <a:bodyPr wrap="square" rtlCol="0">
            <a:spAutoFit/>
          </a:bodyPr>
          <a:lstStyle/>
          <a:p>
            <a:r>
              <a:rPr lang="en-US" sz="1400" dirty="0">
                <a:latin typeface="Century Gothic" panose="020B0502020202020204" pitchFamily="34" charset="0"/>
              </a:rPr>
              <a:t>Enter Text</a:t>
            </a:r>
          </a:p>
          <a:p>
            <a:endParaRPr lang="en-US" sz="1400" dirty="0">
              <a:latin typeface="Century Gothic" panose="020B0502020202020204" pitchFamily="34" charset="0"/>
            </a:endParaRPr>
          </a:p>
        </p:txBody>
      </p:sp>
    </p:spTree>
    <p:extLst>
      <p:ext uri="{BB962C8B-B14F-4D97-AF65-F5344CB8AC3E}">
        <p14:creationId xmlns:p14="http://schemas.microsoft.com/office/powerpoint/2010/main" val="152169660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2" name="Group 41">
            <a:extLst>
              <a:ext uri="{FF2B5EF4-FFF2-40B4-BE49-F238E27FC236}">
                <a16:creationId xmlns:a16="http://schemas.microsoft.com/office/drawing/2014/main" id="{A00C6135-589C-AF49-8E2E-6EFA8AFAA2C5}"/>
              </a:ext>
            </a:extLst>
          </p:cNvPr>
          <p:cNvGrpSpPr/>
          <p:nvPr/>
        </p:nvGrpSpPr>
        <p:grpSpPr>
          <a:xfrm>
            <a:off x="7203068" y="-14628"/>
            <a:ext cx="5724680" cy="6219640"/>
            <a:chOff x="7203068" y="-14628"/>
            <a:chExt cx="5724680" cy="6219640"/>
          </a:xfrm>
          <a:solidFill>
            <a:schemeClr val="bg1">
              <a:alpha val="30000"/>
            </a:schemeClr>
          </a:solidFill>
        </p:grpSpPr>
        <p:sp>
          <p:nvSpPr>
            <p:cNvPr id="43" name="Triangle 42">
              <a:extLst>
                <a:ext uri="{FF2B5EF4-FFF2-40B4-BE49-F238E27FC236}">
                  <a16:creationId xmlns:a16="http://schemas.microsoft.com/office/drawing/2014/main" id="{E190102D-06AA-4347-8D51-EC18B74F9110}"/>
                </a:ext>
              </a:extLst>
            </p:cNvPr>
            <p:cNvSpPr/>
            <p:nvPr/>
          </p:nvSpPr>
          <p:spPr>
            <a:xfrm>
              <a:off x="8267700" y="1219200"/>
              <a:ext cx="1498109" cy="1121526"/>
            </a:xfrm>
            <a:prstGeom prst="triangle">
              <a:avLst/>
            </a:prstGeom>
            <a:grpFill/>
            <a:ln>
              <a:solidFill>
                <a:srgbClr val="00B0F0">
                  <a:alpha val="3000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4" name="Triangle 43">
              <a:extLst>
                <a:ext uri="{FF2B5EF4-FFF2-40B4-BE49-F238E27FC236}">
                  <a16:creationId xmlns:a16="http://schemas.microsoft.com/office/drawing/2014/main" id="{AB26D0E2-231D-534C-AC53-44DBADC5151E}"/>
                </a:ext>
              </a:extLst>
            </p:cNvPr>
            <p:cNvSpPr/>
            <p:nvPr/>
          </p:nvSpPr>
          <p:spPr>
            <a:xfrm rot="10800000">
              <a:off x="8267698" y="2340726"/>
              <a:ext cx="1498109" cy="1121526"/>
            </a:xfrm>
            <a:prstGeom prst="triangle">
              <a:avLst/>
            </a:prstGeom>
            <a:grpFill/>
            <a:ln>
              <a:solidFill>
                <a:srgbClr val="00B0F0">
                  <a:alpha val="3000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5" name="Triangle 44">
              <a:extLst>
                <a:ext uri="{FF2B5EF4-FFF2-40B4-BE49-F238E27FC236}">
                  <a16:creationId xmlns:a16="http://schemas.microsoft.com/office/drawing/2014/main" id="{068A4A22-9FDE-3946-BC77-3054E61D5626}"/>
                </a:ext>
              </a:extLst>
            </p:cNvPr>
            <p:cNvSpPr/>
            <p:nvPr/>
          </p:nvSpPr>
          <p:spPr>
            <a:xfrm>
              <a:off x="9117614" y="2441587"/>
              <a:ext cx="1498109" cy="1121526"/>
            </a:xfrm>
            <a:prstGeom prst="triangle">
              <a:avLst/>
            </a:prstGeom>
            <a:grpFill/>
            <a:ln>
              <a:solidFill>
                <a:srgbClr val="00B0F0">
                  <a:alpha val="3000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6" name="Triangle 45">
              <a:extLst>
                <a:ext uri="{FF2B5EF4-FFF2-40B4-BE49-F238E27FC236}">
                  <a16:creationId xmlns:a16="http://schemas.microsoft.com/office/drawing/2014/main" id="{6D0D94B2-E293-6942-A026-51A5C5D814A9}"/>
                </a:ext>
              </a:extLst>
            </p:cNvPr>
            <p:cNvSpPr/>
            <p:nvPr/>
          </p:nvSpPr>
          <p:spPr>
            <a:xfrm rot="10800000">
              <a:off x="9117612" y="3563113"/>
              <a:ext cx="1498109" cy="1121526"/>
            </a:xfrm>
            <a:prstGeom prst="triangle">
              <a:avLst/>
            </a:prstGeom>
            <a:grpFill/>
            <a:ln>
              <a:solidFill>
                <a:srgbClr val="00B0F0">
                  <a:alpha val="3000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7" name="Triangle 46">
              <a:extLst>
                <a:ext uri="{FF2B5EF4-FFF2-40B4-BE49-F238E27FC236}">
                  <a16:creationId xmlns:a16="http://schemas.microsoft.com/office/drawing/2014/main" id="{4B51B222-9DF1-BF4D-8275-CE49141F8289}"/>
                </a:ext>
              </a:extLst>
            </p:cNvPr>
            <p:cNvSpPr/>
            <p:nvPr/>
          </p:nvSpPr>
          <p:spPr>
            <a:xfrm rot="10800000">
              <a:off x="9118598" y="-14627"/>
              <a:ext cx="3073402" cy="2300834"/>
            </a:xfrm>
            <a:prstGeom prst="triangle">
              <a:avLst/>
            </a:prstGeom>
            <a:grpFill/>
            <a:ln>
              <a:solidFill>
                <a:srgbClr val="00B0F0">
                  <a:alpha val="3000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8" name="Triangle 47">
              <a:extLst>
                <a:ext uri="{FF2B5EF4-FFF2-40B4-BE49-F238E27FC236}">
                  <a16:creationId xmlns:a16="http://schemas.microsoft.com/office/drawing/2014/main" id="{4AC5041A-EA4B-8544-A13B-3D7C7C34EC94}"/>
                </a:ext>
              </a:extLst>
            </p:cNvPr>
            <p:cNvSpPr/>
            <p:nvPr/>
          </p:nvSpPr>
          <p:spPr>
            <a:xfrm>
              <a:off x="11194577" y="5032308"/>
              <a:ext cx="825935" cy="618318"/>
            </a:xfrm>
            <a:prstGeom prst="triangle">
              <a:avLst/>
            </a:prstGeom>
            <a:grpFill/>
            <a:ln>
              <a:solidFill>
                <a:srgbClr val="00B0F0">
                  <a:alpha val="3000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9" name="Triangle 48">
              <a:extLst>
                <a:ext uri="{FF2B5EF4-FFF2-40B4-BE49-F238E27FC236}">
                  <a16:creationId xmlns:a16="http://schemas.microsoft.com/office/drawing/2014/main" id="{EB5BD920-438F-4E43-AEF9-181F821B0D99}"/>
                </a:ext>
              </a:extLst>
            </p:cNvPr>
            <p:cNvSpPr/>
            <p:nvPr/>
          </p:nvSpPr>
          <p:spPr>
            <a:xfrm rot="10800000">
              <a:off x="10726003" y="4976702"/>
              <a:ext cx="825935" cy="618318"/>
            </a:xfrm>
            <a:prstGeom prst="triangle">
              <a:avLst/>
            </a:prstGeom>
            <a:grpFill/>
            <a:ln>
              <a:solidFill>
                <a:srgbClr val="00B0F0">
                  <a:alpha val="3000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0" name="Triangle 49">
              <a:extLst>
                <a:ext uri="{FF2B5EF4-FFF2-40B4-BE49-F238E27FC236}">
                  <a16:creationId xmlns:a16="http://schemas.microsoft.com/office/drawing/2014/main" id="{2CBE855A-3DDC-0249-AF1F-C2C2A8A7FC8A}"/>
                </a:ext>
              </a:extLst>
            </p:cNvPr>
            <p:cNvSpPr/>
            <p:nvPr/>
          </p:nvSpPr>
          <p:spPr>
            <a:xfrm>
              <a:off x="10726004" y="4358384"/>
              <a:ext cx="825935" cy="618318"/>
            </a:xfrm>
            <a:prstGeom prst="triangle">
              <a:avLst/>
            </a:prstGeom>
            <a:grpFill/>
            <a:ln>
              <a:solidFill>
                <a:srgbClr val="00B0F0">
                  <a:alpha val="3000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1" name="Triangle 50">
              <a:extLst>
                <a:ext uri="{FF2B5EF4-FFF2-40B4-BE49-F238E27FC236}">
                  <a16:creationId xmlns:a16="http://schemas.microsoft.com/office/drawing/2014/main" id="{2A9B7092-975C-8F41-B073-B61547CF33B2}"/>
                </a:ext>
              </a:extLst>
            </p:cNvPr>
            <p:cNvSpPr/>
            <p:nvPr/>
          </p:nvSpPr>
          <p:spPr>
            <a:xfrm>
              <a:off x="10732980" y="2926103"/>
              <a:ext cx="825935" cy="618318"/>
            </a:xfrm>
            <a:prstGeom prst="triangle">
              <a:avLst/>
            </a:prstGeom>
            <a:grpFill/>
            <a:ln>
              <a:solidFill>
                <a:srgbClr val="00B0F0">
                  <a:alpha val="3000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2" name="Triangle 51">
              <a:extLst>
                <a:ext uri="{FF2B5EF4-FFF2-40B4-BE49-F238E27FC236}">
                  <a16:creationId xmlns:a16="http://schemas.microsoft.com/office/drawing/2014/main" id="{6624824A-D355-9C4D-AEEE-741025D3236F}"/>
                </a:ext>
              </a:extLst>
            </p:cNvPr>
            <p:cNvSpPr/>
            <p:nvPr/>
          </p:nvSpPr>
          <p:spPr>
            <a:xfrm rot="10800000">
              <a:off x="10732979" y="3544421"/>
              <a:ext cx="825935" cy="618318"/>
            </a:xfrm>
            <a:prstGeom prst="triangle">
              <a:avLst/>
            </a:prstGeom>
            <a:grpFill/>
            <a:ln>
              <a:solidFill>
                <a:srgbClr val="00B0F0">
                  <a:alpha val="3000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3" name="Triangle 52">
              <a:extLst>
                <a:ext uri="{FF2B5EF4-FFF2-40B4-BE49-F238E27FC236}">
                  <a16:creationId xmlns:a16="http://schemas.microsoft.com/office/drawing/2014/main" id="{F474AEF0-7F7C-4F4E-B8B3-4F09830CD584}"/>
                </a:ext>
              </a:extLst>
            </p:cNvPr>
            <p:cNvSpPr/>
            <p:nvPr/>
          </p:nvSpPr>
          <p:spPr>
            <a:xfrm>
              <a:off x="11201553" y="3600027"/>
              <a:ext cx="825935" cy="618318"/>
            </a:xfrm>
            <a:prstGeom prst="triangle">
              <a:avLst/>
            </a:prstGeom>
            <a:grpFill/>
            <a:ln>
              <a:solidFill>
                <a:srgbClr val="00B0F0">
                  <a:alpha val="3000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4" name="Triangle 53">
              <a:extLst>
                <a:ext uri="{FF2B5EF4-FFF2-40B4-BE49-F238E27FC236}">
                  <a16:creationId xmlns:a16="http://schemas.microsoft.com/office/drawing/2014/main" id="{E73D6F6F-891C-DD4D-A496-0C8F7CF32182}"/>
                </a:ext>
              </a:extLst>
            </p:cNvPr>
            <p:cNvSpPr/>
            <p:nvPr/>
          </p:nvSpPr>
          <p:spPr>
            <a:xfrm rot="10800000">
              <a:off x="11201552" y="4218345"/>
              <a:ext cx="825935" cy="618318"/>
            </a:xfrm>
            <a:prstGeom prst="triangle">
              <a:avLst/>
            </a:prstGeom>
            <a:grpFill/>
            <a:ln>
              <a:solidFill>
                <a:srgbClr val="00B0F0">
                  <a:alpha val="3000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5" name="Triangle 54">
              <a:extLst>
                <a:ext uri="{FF2B5EF4-FFF2-40B4-BE49-F238E27FC236}">
                  <a16:creationId xmlns:a16="http://schemas.microsoft.com/office/drawing/2014/main" id="{68FEF452-8BEE-394B-A09C-79076DB24134}"/>
                </a:ext>
              </a:extLst>
            </p:cNvPr>
            <p:cNvSpPr/>
            <p:nvPr/>
          </p:nvSpPr>
          <p:spPr>
            <a:xfrm>
              <a:off x="9465415" y="5351037"/>
              <a:ext cx="613059" cy="458953"/>
            </a:xfrm>
            <a:prstGeom prst="triangle">
              <a:avLst/>
            </a:prstGeom>
            <a:grpFill/>
            <a:ln>
              <a:solidFill>
                <a:srgbClr val="00B0F0">
                  <a:alpha val="3000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 name="Triangle 55">
              <a:extLst>
                <a:ext uri="{FF2B5EF4-FFF2-40B4-BE49-F238E27FC236}">
                  <a16:creationId xmlns:a16="http://schemas.microsoft.com/office/drawing/2014/main" id="{1F66416E-A965-DF45-BDB9-198A0C326ABD}"/>
                </a:ext>
              </a:extLst>
            </p:cNvPr>
            <p:cNvSpPr/>
            <p:nvPr/>
          </p:nvSpPr>
          <p:spPr>
            <a:xfrm rot="10800000">
              <a:off x="8796054" y="4684640"/>
              <a:ext cx="613059" cy="458953"/>
            </a:xfrm>
            <a:prstGeom prst="triangle">
              <a:avLst/>
            </a:prstGeom>
            <a:grpFill/>
            <a:ln>
              <a:solidFill>
                <a:srgbClr val="00B0F0">
                  <a:alpha val="3000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 name="Triangle 56">
              <a:extLst>
                <a:ext uri="{FF2B5EF4-FFF2-40B4-BE49-F238E27FC236}">
                  <a16:creationId xmlns:a16="http://schemas.microsoft.com/office/drawing/2014/main" id="{0566F0C5-4043-B442-8CAE-339A5854859A}"/>
                </a:ext>
              </a:extLst>
            </p:cNvPr>
            <p:cNvSpPr/>
            <p:nvPr/>
          </p:nvSpPr>
          <p:spPr>
            <a:xfrm>
              <a:off x="8796055" y="4225687"/>
              <a:ext cx="613059" cy="458953"/>
            </a:xfrm>
            <a:prstGeom prst="triangle">
              <a:avLst/>
            </a:prstGeom>
            <a:grpFill/>
            <a:ln>
              <a:solidFill>
                <a:srgbClr val="00B0F0">
                  <a:alpha val="3000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 name="Triangle 57">
              <a:extLst>
                <a:ext uri="{FF2B5EF4-FFF2-40B4-BE49-F238E27FC236}">
                  <a16:creationId xmlns:a16="http://schemas.microsoft.com/office/drawing/2014/main" id="{68E2EFBD-A3F1-B345-9675-BB8712BC7141}"/>
                </a:ext>
              </a:extLst>
            </p:cNvPr>
            <p:cNvSpPr/>
            <p:nvPr/>
          </p:nvSpPr>
          <p:spPr>
            <a:xfrm>
              <a:off x="11429639" y="676405"/>
              <a:ext cx="1498109" cy="1121526"/>
            </a:xfrm>
            <a:prstGeom prst="triangle">
              <a:avLst/>
            </a:prstGeom>
            <a:grpFill/>
            <a:ln>
              <a:solidFill>
                <a:srgbClr val="00B0F0">
                  <a:alpha val="3000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 name="Triangle 58">
              <a:extLst>
                <a:ext uri="{FF2B5EF4-FFF2-40B4-BE49-F238E27FC236}">
                  <a16:creationId xmlns:a16="http://schemas.microsoft.com/office/drawing/2014/main" id="{8EFC2F50-C3B6-7849-A279-BFD8442DF83D}"/>
                </a:ext>
              </a:extLst>
            </p:cNvPr>
            <p:cNvSpPr/>
            <p:nvPr/>
          </p:nvSpPr>
          <p:spPr>
            <a:xfrm rot="10800000">
              <a:off x="11429637" y="1797931"/>
              <a:ext cx="1498109" cy="1121526"/>
            </a:xfrm>
            <a:prstGeom prst="triangle">
              <a:avLst/>
            </a:prstGeom>
            <a:grpFill/>
            <a:ln>
              <a:solidFill>
                <a:srgbClr val="00B0F0">
                  <a:alpha val="3000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 name="Triangle 59">
              <a:extLst>
                <a:ext uri="{FF2B5EF4-FFF2-40B4-BE49-F238E27FC236}">
                  <a16:creationId xmlns:a16="http://schemas.microsoft.com/office/drawing/2014/main" id="{8F4579C0-18FD-A04B-9724-DEB712296502}"/>
                </a:ext>
              </a:extLst>
            </p:cNvPr>
            <p:cNvSpPr/>
            <p:nvPr/>
          </p:nvSpPr>
          <p:spPr>
            <a:xfrm rot="10800000">
              <a:off x="10001145" y="4978503"/>
              <a:ext cx="401094" cy="300270"/>
            </a:xfrm>
            <a:prstGeom prst="triangle">
              <a:avLst/>
            </a:prstGeom>
            <a:grpFill/>
            <a:ln>
              <a:solidFill>
                <a:srgbClr val="00B0F0">
                  <a:alpha val="3000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1" name="Triangle 60">
              <a:extLst>
                <a:ext uri="{FF2B5EF4-FFF2-40B4-BE49-F238E27FC236}">
                  <a16:creationId xmlns:a16="http://schemas.microsoft.com/office/drawing/2014/main" id="{8768ABE7-4B6B-C447-93C8-584F89ECCA1E}"/>
                </a:ext>
              </a:extLst>
            </p:cNvPr>
            <p:cNvSpPr/>
            <p:nvPr/>
          </p:nvSpPr>
          <p:spPr>
            <a:xfrm>
              <a:off x="8478550" y="3436582"/>
              <a:ext cx="401094" cy="300270"/>
            </a:xfrm>
            <a:prstGeom prst="triangle">
              <a:avLst/>
            </a:prstGeom>
            <a:grpFill/>
            <a:ln>
              <a:solidFill>
                <a:srgbClr val="00B0F0">
                  <a:alpha val="3000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2" name="Triangle 61">
              <a:extLst>
                <a:ext uri="{FF2B5EF4-FFF2-40B4-BE49-F238E27FC236}">
                  <a16:creationId xmlns:a16="http://schemas.microsoft.com/office/drawing/2014/main" id="{24938ECF-6591-9841-823B-4FD40D0F9FC8}"/>
                </a:ext>
              </a:extLst>
            </p:cNvPr>
            <p:cNvSpPr/>
            <p:nvPr/>
          </p:nvSpPr>
          <p:spPr>
            <a:xfrm>
              <a:off x="10560298" y="3911608"/>
              <a:ext cx="221130" cy="165545"/>
            </a:xfrm>
            <a:prstGeom prst="triangle">
              <a:avLst/>
            </a:prstGeom>
            <a:grpFill/>
            <a:ln>
              <a:solidFill>
                <a:srgbClr val="00B0F0">
                  <a:alpha val="3000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3" name="Triangle 62">
              <a:extLst>
                <a:ext uri="{FF2B5EF4-FFF2-40B4-BE49-F238E27FC236}">
                  <a16:creationId xmlns:a16="http://schemas.microsoft.com/office/drawing/2014/main" id="{0BB20246-BB6A-D044-8330-A8D92CDECABB}"/>
                </a:ext>
              </a:extLst>
            </p:cNvPr>
            <p:cNvSpPr/>
            <p:nvPr/>
          </p:nvSpPr>
          <p:spPr>
            <a:xfrm rot="10800000">
              <a:off x="10924816" y="6039467"/>
              <a:ext cx="221130" cy="165545"/>
            </a:xfrm>
            <a:prstGeom prst="triangle">
              <a:avLst/>
            </a:prstGeom>
            <a:grpFill/>
            <a:ln>
              <a:solidFill>
                <a:srgbClr val="00B0F0">
                  <a:alpha val="3000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4" name="Triangle 63">
              <a:extLst>
                <a:ext uri="{FF2B5EF4-FFF2-40B4-BE49-F238E27FC236}">
                  <a16:creationId xmlns:a16="http://schemas.microsoft.com/office/drawing/2014/main" id="{18AF416A-4AAD-E84E-9B9B-F199039DFD3B}"/>
                </a:ext>
              </a:extLst>
            </p:cNvPr>
            <p:cNvSpPr/>
            <p:nvPr/>
          </p:nvSpPr>
          <p:spPr>
            <a:xfrm rot="10800000">
              <a:off x="8157134" y="1651419"/>
              <a:ext cx="221130" cy="165545"/>
            </a:xfrm>
            <a:prstGeom prst="triangle">
              <a:avLst/>
            </a:prstGeom>
            <a:grpFill/>
            <a:ln>
              <a:solidFill>
                <a:srgbClr val="00B0F0">
                  <a:alpha val="3000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5" name="Triangle 64">
              <a:extLst>
                <a:ext uri="{FF2B5EF4-FFF2-40B4-BE49-F238E27FC236}">
                  <a16:creationId xmlns:a16="http://schemas.microsoft.com/office/drawing/2014/main" id="{9CF71789-B327-8343-B32B-9B17B0179868}"/>
                </a:ext>
              </a:extLst>
            </p:cNvPr>
            <p:cNvSpPr/>
            <p:nvPr/>
          </p:nvSpPr>
          <p:spPr>
            <a:xfrm>
              <a:off x="11586492" y="2465841"/>
              <a:ext cx="221130" cy="165545"/>
            </a:xfrm>
            <a:prstGeom prst="triangle">
              <a:avLst/>
            </a:prstGeom>
            <a:grpFill/>
            <a:ln>
              <a:solidFill>
                <a:srgbClr val="00B0F0">
                  <a:alpha val="3000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6" name="Triangle 65">
              <a:extLst>
                <a:ext uri="{FF2B5EF4-FFF2-40B4-BE49-F238E27FC236}">
                  <a16:creationId xmlns:a16="http://schemas.microsoft.com/office/drawing/2014/main" id="{E9AD7BDB-A320-364E-BEDA-73270DC18CCF}"/>
                </a:ext>
              </a:extLst>
            </p:cNvPr>
            <p:cNvSpPr/>
            <p:nvPr/>
          </p:nvSpPr>
          <p:spPr>
            <a:xfrm>
              <a:off x="8875258" y="425489"/>
              <a:ext cx="164136" cy="122877"/>
            </a:xfrm>
            <a:prstGeom prst="triangle">
              <a:avLst/>
            </a:prstGeom>
            <a:grpFill/>
            <a:ln>
              <a:solidFill>
                <a:srgbClr val="00B0F0">
                  <a:alpha val="3000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7" name="Triangle 66">
              <a:extLst>
                <a:ext uri="{FF2B5EF4-FFF2-40B4-BE49-F238E27FC236}">
                  <a16:creationId xmlns:a16="http://schemas.microsoft.com/office/drawing/2014/main" id="{06BE3501-651C-DB4F-A952-1EAEE94AE591}"/>
                </a:ext>
              </a:extLst>
            </p:cNvPr>
            <p:cNvSpPr/>
            <p:nvPr/>
          </p:nvSpPr>
          <p:spPr>
            <a:xfrm rot="10800000">
              <a:off x="11900905" y="4908188"/>
              <a:ext cx="164136" cy="122877"/>
            </a:xfrm>
            <a:prstGeom prst="triangle">
              <a:avLst/>
            </a:prstGeom>
            <a:grpFill/>
            <a:ln>
              <a:solidFill>
                <a:srgbClr val="00B0F0">
                  <a:alpha val="3000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8" name="Triangle 67">
              <a:extLst>
                <a:ext uri="{FF2B5EF4-FFF2-40B4-BE49-F238E27FC236}">
                  <a16:creationId xmlns:a16="http://schemas.microsoft.com/office/drawing/2014/main" id="{F516AFE1-72D2-0748-8092-A7481E24AFFD}"/>
                </a:ext>
              </a:extLst>
            </p:cNvPr>
            <p:cNvSpPr/>
            <p:nvPr/>
          </p:nvSpPr>
          <p:spPr>
            <a:xfrm>
              <a:off x="9494499" y="1271969"/>
              <a:ext cx="401094" cy="300270"/>
            </a:xfrm>
            <a:prstGeom prst="triangle">
              <a:avLst/>
            </a:prstGeom>
            <a:grpFill/>
            <a:ln>
              <a:solidFill>
                <a:srgbClr val="00B0F0">
                  <a:alpha val="3000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9" name="Triangle 68">
              <a:extLst>
                <a:ext uri="{FF2B5EF4-FFF2-40B4-BE49-F238E27FC236}">
                  <a16:creationId xmlns:a16="http://schemas.microsoft.com/office/drawing/2014/main" id="{63C30171-DF92-6D49-9313-493D8E48F1B8}"/>
                </a:ext>
              </a:extLst>
            </p:cNvPr>
            <p:cNvSpPr/>
            <p:nvPr/>
          </p:nvSpPr>
          <p:spPr>
            <a:xfrm rot="10800000">
              <a:off x="7203068" y="-14628"/>
              <a:ext cx="1592986" cy="1192554"/>
            </a:xfrm>
            <a:prstGeom prst="triangle">
              <a:avLst/>
            </a:prstGeom>
            <a:grpFill/>
            <a:ln>
              <a:solidFill>
                <a:srgbClr val="00B0F0">
                  <a:alpha val="3000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11" name="Rectangle 7">
            <a:extLst>
              <a:ext uri="{FF2B5EF4-FFF2-40B4-BE49-F238E27FC236}">
                <a16:creationId xmlns:a16="http://schemas.microsoft.com/office/drawing/2014/main" id="{8FDB3A66-2B64-2644-8BC3-6472DEC1598E}"/>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12" name="Parallelogram 11">
            <a:extLst>
              <a:ext uri="{FF2B5EF4-FFF2-40B4-BE49-F238E27FC236}">
                <a16:creationId xmlns:a16="http://schemas.microsoft.com/office/drawing/2014/main" id="{813059E5-DBF9-2E45-9650-439F2499D7D2}"/>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TextBox 4">
            <a:extLst>
              <a:ext uri="{FF2B5EF4-FFF2-40B4-BE49-F238E27FC236}">
                <a16:creationId xmlns:a16="http://schemas.microsoft.com/office/drawing/2014/main" id="{91B94520-8BDD-864B-9296-2BC959049B11}"/>
              </a:ext>
            </a:extLst>
          </p:cNvPr>
          <p:cNvSpPr txBox="1"/>
          <p:nvPr/>
        </p:nvSpPr>
        <p:spPr>
          <a:xfrm>
            <a:off x="274320" y="91440"/>
            <a:ext cx="11384280" cy="707886"/>
          </a:xfrm>
          <a:prstGeom prst="rect">
            <a:avLst/>
          </a:prstGeom>
          <a:noFill/>
        </p:spPr>
        <p:txBody>
          <a:bodyPr wrap="square" rtlCol="0">
            <a:spAutoFit/>
          </a:bodyPr>
          <a:lstStyle/>
          <a:p>
            <a:r>
              <a:rPr lang="en-US" sz="4000" dirty="0">
                <a:solidFill>
                  <a:schemeClr val="tx1">
                    <a:lumMod val="65000"/>
                    <a:lumOff val="35000"/>
                  </a:schemeClr>
                </a:solidFill>
                <a:latin typeface="Century Gothic" panose="020B0502020202020204" pitchFamily="34" charset="0"/>
              </a:rPr>
              <a:t>2.  RELOCATION STRATEGY</a:t>
            </a:r>
          </a:p>
        </p:txBody>
      </p:sp>
      <p:sp>
        <p:nvSpPr>
          <p:cNvPr id="10" name="TextBox 9">
            <a:extLst>
              <a:ext uri="{FF2B5EF4-FFF2-40B4-BE49-F238E27FC236}">
                <a16:creationId xmlns:a16="http://schemas.microsoft.com/office/drawing/2014/main" id="{44915D12-C7DA-8C47-879A-72614AEB820B}"/>
              </a:ext>
            </a:extLst>
          </p:cNvPr>
          <p:cNvSpPr txBox="1"/>
          <p:nvPr/>
        </p:nvSpPr>
        <p:spPr>
          <a:xfrm>
            <a:off x="4800046" y="6477000"/>
            <a:ext cx="6573212"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ea typeface="Arial" charset="0"/>
                <a:cs typeface="Arial" charset="0"/>
              </a:rPr>
              <a:t>RELOCATION STRATEGY  +  ALTERNATE BUSINESS SITE</a:t>
            </a:r>
          </a:p>
        </p:txBody>
      </p:sp>
      <p:sp>
        <p:nvSpPr>
          <p:cNvPr id="9" name="TextBox 8">
            <a:extLst>
              <a:ext uri="{FF2B5EF4-FFF2-40B4-BE49-F238E27FC236}">
                <a16:creationId xmlns:a16="http://schemas.microsoft.com/office/drawing/2014/main" id="{627F9A1C-FACC-4E4D-B93F-DFC9792A376F}"/>
              </a:ext>
            </a:extLst>
          </p:cNvPr>
          <p:cNvSpPr txBox="1"/>
          <p:nvPr/>
        </p:nvSpPr>
        <p:spPr>
          <a:xfrm>
            <a:off x="1041621" y="808251"/>
            <a:ext cx="9849678" cy="523220"/>
          </a:xfrm>
          <a:prstGeom prst="rect">
            <a:avLst/>
          </a:prstGeom>
          <a:noFill/>
        </p:spPr>
        <p:txBody>
          <a:bodyPr wrap="square" rtlCol="0">
            <a:spAutoFit/>
          </a:bodyPr>
          <a:lstStyle/>
          <a:p>
            <a:r>
              <a:rPr lang="en-US" sz="1400" dirty="0">
                <a:latin typeface="Century Gothic" panose="020B0502020202020204" pitchFamily="34" charset="0"/>
              </a:rPr>
              <a:t>Enter Text</a:t>
            </a:r>
          </a:p>
          <a:p>
            <a:endParaRPr lang="en-US" sz="1400" dirty="0">
              <a:latin typeface="Century Gothic" panose="020B0502020202020204" pitchFamily="34" charset="0"/>
            </a:endParaRPr>
          </a:p>
        </p:txBody>
      </p:sp>
      <p:sp>
        <p:nvSpPr>
          <p:cNvPr id="70" name="TextBox 69">
            <a:extLst>
              <a:ext uri="{FF2B5EF4-FFF2-40B4-BE49-F238E27FC236}">
                <a16:creationId xmlns:a16="http://schemas.microsoft.com/office/drawing/2014/main" id="{D3939886-0C98-1942-8720-CCCED8D3021C}"/>
              </a:ext>
            </a:extLst>
          </p:cNvPr>
          <p:cNvSpPr txBox="1"/>
          <p:nvPr/>
        </p:nvSpPr>
        <p:spPr>
          <a:xfrm>
            <a:off x="315120" y="3024467"/>
            <a:ext cx="11384280" cy="707886"/>
          </a:xfrm>
          <a:prstGeom prst="rect">
            <a:avLst/>
          </a:prstGeom>
          <a:noFill/>
        </p:spPr>
        <p:txBody>
          <a:bodyPr wrap="square" rtlCol="0">
            <a:spAutoFit/>
          </a:bodyPr>
          <a:lstStyle/>
          <a:p>
            <a:r>
              <a:rPr lang="en-US" sz="4000" dirty="0">
                <a:solidFill>
                  <a:schemeClr val="tx1">
                    <a:lumMod val="65000"/>
                    <a:lumOff val="35000"/>
                  </a:schemeClr>
                </a:solidFill>
                <a:latin typeface="Century Gothic" panose="020B0502020202020204" pitchFamily="34" charset="0"/>
              </a:rPr>
              <a:t>3.  ALTERNATE BUSINESS SITE</a:t>
            </a:r>
          </a:p>
        </p:txBody>
      </p:sp>
      <p:sp>
        <p:nvSpPr>
          <p:cNvPr id="71" name="TextBox 70">
            <a:extLst>
              <a:ext uri="{FF2B5EF4-FFF2-40B4-BE49-F238E27FC236}">
                <a16:creationId xmlns:a16="http://schemas.microsoft.com/office/drawing/2014/main" id="{DA564B0E-6960-354A-88E1-942198379AB1}"/>
              </a:ext>
            </a:extLst>
          </p:cNvPr>
          <p:cNvSpPr txBox="1"/>
          <p:nvPr/>
        </p:nvSpPr>
        <p:spPr>
          <a:xfrm>
            <a:off x="1082421" y="3741278"/>
            <a:ext cx="9849678" cy="954107"/>
          </a:xfrm>
          <a:prstGeom prst="rect">
            <a:avLst/>
          </a:prstGeom>
          <a:noFill/>
        </p:spPr>
        <p:txBody>
          <a:bodyPr wrap="square" rtlCol="0">
            <a:spAutoFit/>
          </a:bodyPr>
          <a:lstStyle/>
          <a:p>
            <a:r>
              <a:rPr lang="en-US" sz="1400" dirty="0">
                <a:latin typeface="Century Gothic" panose="020B0502020202020204" pitchFamily="34" charset="0"/>
              </a:rPr>
              <a:t>An organization uses the alternate business site and relocation strategy in the event of a disaster or disruption that inhibits the continuation of the business processes at the original business site. This strategy should include both short-term and long-term relocation sites in the case of both types of disruptions.</a:t>
            </a:r>
          </a:p>
          <a:p>
            <a:endParaRPr lang="en-US" sz="1400" dirty="0">
              <a:latin typeface="Century Gothic" panose="020B0502020202020204" pitchFamily="34" charset="0"/>
            </a:endParaRPr>
          </a:p>
        </p:txBody>
      </p:sp>
      <p:sp>
        <p:nvSpPr>
          <p:cNvPr id="72" name="TextBox 71">
            <a:extLst>
              <a:ext uri="{FF2B5EF4-FFF2-40B4-BE49-F238E27FC236}">
                <a16:creationId xmlns:a16="http://schemas.microsoft.com/office/drawing/2014/main" id="{B0B710F7-A041-9842-BD7C-31ED67F773B2}"/>
              </a:ext>
            </a:extLst>
          </p:cNvPr>
          <p:cNvSpPr txBox="1"/>
          <p:nvPr/>
        </p:nvSpPr>
        <p:spPr>
          <a:xfrm>
            <a:off x="1114100" y="4629420"/>
            <a:ext cx="9849678" cy="523220"/>
          </a:xfrm>
          <a:prstGeom prst="rect">
            <a:avLst/>
          </a:prstGeom>
          <a:noFill/>
        </p:spPr>
        <p:txBody>
          <a:bodyPr wrap="square" rtlCol="0">
            <a:spAutoFit/>
          </a:bodyPr>
          <a:lstStyle/>
          <a:p>
            <a:r>
              <a:rPr lang="en-US" sz="1400" dirty="0">
                <a:latin typeface="Century Gothic" panose="020B0502020202020204" pitchFamily="34" charset="0"/>
              </a:rPr>
              <a:t>Enter Text</a:t>
            </a:r>
          </a:p>
          <a:p>
            <a:endParaRPr lang="en-US" sz="1400" dirty="0">
              <a:latin typeface="Century Gothic" panose="020B0502020202020204" pitchFamily="34" charset="0"/>
            </a:endParaRPr>
          </a:p>
        </p:txBody>
      </p:sp>
    </p:spTree>
    <p:extLst>
      <p:ext uri="{BB962C8B-B14F-4D97-AF65-F5344CB8AC3E}">
        <p14:creationId xmlns:p14="http://schemas.microsoft.com/office/powerpoint/2010/main" val="376318269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2" name="Group 11">
            <a:extLst>
              <a:ext uri="{FF2B5EF4-FFF2-40B4-BE49-F238E27FC236}">
                <a16:creationId xmlns:a16="http://schemas.microsoft.com/office/drawing/2014/main" id="{3986652B-9BC6-7444-BF5A-F8D0EB5A5069}"/>
              </a:ext>
            </a:extLst>
          </p:cNvPr>
          <p:cNvGrpSpPr/>
          <p:nvPr/>
        </p:nvGrpSpPr>
        <p:grpSpPr>
          <a:xfrm>
            <a:off x="7203068" y="-14628"/>
            <a:ext cx="5724680" cy="6219640"/>
            <a:chOff x="7203068" y="-14628"/>
            <a:chExt cx="5724680" cy="6219640"/>
          </a:xfrm>
          <a:solidFill>
            <a:schemeClr val="bg1">
              <a:alpha val="30000"/>
            </a:schemeClr>
          </a:solidFill>
        </p:grpSpPr>
        <p:sp>
          <p:nvSpPr>
            <p:cNvPr id="13" name="Triangle 12">
              <a:extLst>
                <a:ext uri="{FF2B5EF4-FFF2-40B4-BE49-F238E27FC236}">
                  <a16:creationId xmlns:a16="http://schemas.microsoft.com/office/drawing/2014/main" id="{8918779A-EFB0-474F-8EF3-B35CE4B8FA0E}"/>
                </a:ext>
              </a:extLst>
            </p:cNvPr>
            <p:cNvSpPr/>
            <p:nvPr/>
          </p:nvSpPr>
          <p:spPr>
            <a:xfrm>
              <a:off x="8267700" y="1219200"/>
              <a:ext cx="1498109" cy="1121526"/>
            </a:xfrm>
            <a:prstGeom prst="triangle">
              <a:avLst/>
            </a:prstGeom>
            <a:grpFill/>
            <a:ln>
              <a:solidFill>
                <a:srgbClr val="00BD32">
                  <a:alpha val="3000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Triangle 13">
              <a:extLst>
                <a:ext uri="{FF2B5EF4-FFF2-40B4-BE49-F238E27FC236}">
                  <a16:creationId xmlns:a16="http://schemas.microsoft.com/office/drawing/2014/main" id="{509F84D0-BDDA-FB49-ABF8-82B483912888}"/>
                </a:ext>
              </a:extLst>
            </p:cNvPr>
            <p:cNvSpPr/>
            <p:nvPr/>
          </p:nvSpPr>
          <p:spPr>
            <a:xfrm rot="10800000">
              <a:off x="8267698" y="2340726"/>
              <a:ext cx="1498109" cy="1121526"/>
            </a:xfrm>
            <a:prstGeom prst="triangle">
              <a:avLst/>
            </a:prstGeom>
            <a:grpFill/>
            <a:ln>
              <a:solidFill>
                <a:srgbClr val="00BD32">
                  <a:alpha val="3000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Triangle 14">
              <a:extLst>
                <a:ext uri="{FF2B5EF4-FFF2-40B4-BE49-F238E27FC236}">
                  <a16:creationId xmlns:a16="http://schemas.microsoft.com/office/drawing/2014/main" id="{03DBD91C-77DD-3543-B2EF-35E701936917}"/>
                </a:ext>
              </a:extLst>
            </p:cNvPr>
            <p:cNvSpPr/>
            <p:nvPr/>
          </p:nvSpPr>
          <p:spPr>
            <a:xfrm>
              <a:off x="9117614" y="2441587"/>
              <a:ext cx="1498109" cy="1121526"/>
            </a:xfrm>
            <a:prstGeom prst="triangle">
              <a:avLst/>
            </a:prstGeom>
            <a:grpFill/>
            <a:ln>
              <a:solidFill>
                <a:srgbClr val="00BD32">
                  <a:alpha val="3000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Triangle 15">
              <a:extLst>
                <a:ext uri="{FF2B5EF4-FFF2-40B4-BE49-F238E27FC236}">
                  <a16:creationId xmlns:a16="http://schemas.microsoft.com/office/drawing/2014/main" id="{FB9FAF2D-12E4-924F-AC13-4DCDE7037B2F}"/>
                </a:ext>
              </a:extLst>
            </p:cNvPr>
            <p:cNvSpPr/>
            <p:nvPr/>
          </p:nvSpPr>
          <p:spPr>
            <a:xfrm rot="10800000">
              <a:off x="9117612" y="3563113"/>
              <a:ext cx="1498109" cy="1121526"/>
            </a:xfrm>
            <a:prstGeom prst="triangle">
              <a:avLst/>
            </a:prstGeom>
            <a:grpFill/>
            <a:ln>
              <a:solidFill>
                <a:srgbClr val="00BD32">
                  <a:alpha val="3000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Triangle 16">
              <a:extLst>
                <a:ext uri="{FF2B5EF4-FFF2-40B4-BE49-F238E27FC236}">
                  <a16:creationId xmlns:a16="http://schemas.microsoft.com/office/drawing/2014/main" id="{36E4EA73-3CB9-DE47-B069-42D19FF37784}"/>
                </a:ext>
              </a:extLst>
            </p:cNvPr>
            <p:cNvSpPr/>
            <p:nvPr/>
          </p:nvSpPr>
          <p:spPr>
            <a:xfrm rot="10800000">
              <a:off x="9118598" y="-14627"/>
              <a:ext cx="3073402" cy="2300834"/>
            </a:xfrm>
            <a:prstGeom prst="triangle">
              <a:avLst/>
            </a:prstGeom>
            <a:grpFill/>
            <a:ln>
              <a:solidFill>
                <a:srgbClr val="00BD32">
                  <a:alpha val="3000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Triangle 17">
              <a:extLst>
                <a:ext uri="{FF2B5EF4-FFF2-40B4-BE49-F238E27FC236}">
                  <a16:creationId xmlns:a16="http://schemas.microsoft.com/office/drawing/2014/main" id="{4076CA68-0024-6E42-A896-D4D19D08E542}"/>
                </a:ext>
              </a:extLst>
            </p:cNvPr>
            <p:cNvSpPr/>
            <p:nvPr/>
          </p:nvSpPr>
          <p:spPr>
            <a:xfrm>
              <a:off x="11194577" y="5032308"/>
              <a:ext cx="825935" cy="618318"/>
            </a:xfrm>
            <a:prstGeom prst="triangle">
              <a:avLst/>
            </a:prstGeom>
            <a:grpFill/>
            <a:ln>
              <a:solidFill>
                <a:srgbClr val="00BD32">
                  <a:alpha val="3000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Triangle 18">
              <a:extLst>
                <a:ext uri="{FF2B5EF4-FFF2-40B4-BE49-F238E27FC236}">
                  <a16:creationId xmlns:a16="http://schemas.microsoft.com/office/drawing/2014/main" id="{900E30B1-123B-E849-974B-53026B5A6339}"/>
                </a:ext>
              </a:extLst>
            </p:cNvPr>
            <p:cNvSpPr/>
            <p:nvPr/>
          </p:nvSpPr>
          <p:spPr>
            <a:xfrm rot="10800000">
              <a:off x="10726003" y="4976702"/>
              <a:ext cx="825935" cy="618318"/>
            </a:xfrm>
            <a:prstGeom prst="triangle">
              <a:avLst/>
            </a:prstGeom>
            <a:grpFill/>
            <a:ln>
              <a:solidFill>
                <a:srgbClr val="00BD32">
                  <a:alpha val="3000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Triangle 19">
              <a:extLst>
                <a:ext uri="{FF2B5EF4-FFF2-40B4-BE49-F238E27FC236}">
                  <a16:creationId xmlns:a16="http://schemas.microsoft.com/office/drawing/2014/main" id="{36883248-56D8-3F47-BFCF-66EB86E9CE74}"/>
                </a:ext>
              </a:extLst>
            </p:cNvPr>
            <p:cNvSpPr/>
            <p:nvPr/>
          </p:nvSpPr>
          <p:spPr>
            <a:xfrm>
              <a:off x="10726004" y="4358384"/>
              <a:ext cx="825935" cy="618318"/>
            </a:xfrm>
            <a:prstGeom prst="triangle">
              <a:avLst/>
            </a:prstGeom>
            <a:grpFill/>
            <a:ln>
              <a:solidFill>
                <a:srgbClr val="00BD32">
                  <a:alpha val="3000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Triangle 20">
              <a:extLst>
                <a:ext uri="{FF2B5EF4-FFF2-40B4-BE49-F238E27FC236}">
                  <a16:creationId xmlns:a16="http://schemas.microsoft.com/office/drawing/2014/main" id="{DF379FAA-B29B-1748-981D-189C10C64251}"/>
                </a:ext>
              </a:extLst>
            </p:cNvPr>
            <p:cNvSpPr/>
            <p:nvPr/>
          </p:nvSpPr>
          <p:spPr>
            <a:xfrm>
              <a:off x="10732980" y="2926103"/>
              <a:ext cx="825935" cy="618318"/>
            </a:xfrm>
            <a:prstGeom prst="triangle">
              <a:avLst/>
            </a:prstGeom>
            <a:grpFill/>
            <a:ln>
              <a:solidFill>
                <a:srgbClr val="00BD32">
                  <a:alpha val="3000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2" name="Triangle 21">
              <a:extLst>
                <a:ext uri="{FF2B5EF4-FFF2-40B4-BE49-F238E27FC236}">
                  <a16:creationId xmlns:a16="http://schemas.microsoft.com/office/drawing/2014/main" id="{C6D4EB34-9909-C547-8C99-9221F56A9D78}"/>
                </a:ext>
              </a:extLst>
            </p:cNvPr>
            <p:cNvSpPr/>
            <p:nvPr/>
          </p:nvSpPr>
          <p:spPr>
            <a:xfrm rot="10800000">
              <a:off x="10732979" y="3544421"/>
              <a:ext cx="825935" cy="618318"/>
            </a:xfrm>
            <a:prstGeom prst="triangle">
              <a:avLst/>
            </a:prstGeom>
            <a:grpFill/>
            <a:ln>
              <a:solidFill>
                <a:srgbClr val="00BD32">
                  <a:alpha val="3000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3" name="Triangle 22">
              <a:extLst>
                <a:ext uri="{FF2B5EF4-FFF2-40B4-BE49-F238E27FC236}">
                  <a16:creationId xmlns:a16="http://schemas.microsoft.com/office/drawing/2014/main" id="{F610A59D-E646-B441-B0DF-BC13D6EFA5DA}"/>
                </a:ext>
              </a:extLst>
            </p:cNvPr>
            <p:cNvSpPr/>
            <p:nvPr/>
          </p:nvSpPr>
          <p:spPr>
            <a:xfrm>
              <a:off x="11201553" y="3600027"/>
              <a:ext cx="825935" cy="618318"/>
            </a:xfrm>
            <a:prstGeom prst="triangle">
              <a:avLst/>
            </a:prstGeom>
            <a:grpFill/>
            <a:ln>
              <a:solidFill>
                <a:srgbClr val="00BD32">
                  <a:alpha val="3000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4" name="Triangle 23">
              <a:extLst>
                <a:ext uri="{FF2B5EF4-FFF2-40B4-BE49-F238E27FC236}">
                  <a16:creationId xmlns:a16="http://schemas.microsoft.com/office/drawing/2014/main" id="{697DB36A-3BDF-AA45-9C90-6A836C8A0526}"/>
                </a:ext>
              </a:extLst>
            </p:cNvPr>
            <p:cNvSpPr/>
            <p:nvPr/>
          </p:nvSpPr>
          <p:spPr>
            <a:xfrm rot="10800000">
              <a:off x="11201552" y="4218345"/>
              <a:ext cx="825935" cy="618318"/>
            </a:xfrm>
            <a:prstGeom prst="triangle">
              <a:avLst/>
            </a:prstGeom>
            <a:grpFill/>
            <a:ln>
              <a:solidFill>
                <a:srgbClr val="00BD32">
                  <a:alpha val="3000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5" name="Triangle 24">
              <a:extLst>
                <a:ext uri="{FF2B5EF4-FFF2-40B4-BE49-F238E27FC236}">
                  <a16:creationId xmlns:a16="http://schemas.microsoft.com/office/drawing/2014/main" id="{69B65C17-07BC-A84A-9FAF-16CF4F535107}"/>
                </a:ext>
              </a:extLst>
            </p:cNvPr>
            <p:cNvSpPr/>
            <p:nvPr/>
          </p:nvSpPr>
          <p:spPr>
            <a:xfrm>
              <a:off x="9465415" y="5351037"/>
              <a:ext cx="613059" cy="458953"/>
            </a:xfrm>
            <a:prstGeom prst="triangle">
              <a:avLst/>
            </a:prstGeom>
            <a:grpFill/>
            <a:ln>
              <a:solidFill>
                <a:srgbClr val="00BD32">
                  <a:alpha val="3000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6" name="Triangle 25">
              <a:extLst>
                <a:ext uri="{FF2B5EF4-FFF2-40B4-BE49-F238E27FC236}">
                  <a16:creationId xmlns:a16="http://schemas.microsoft.com/office/drawing/2014/main" id="{F1E80829-17DD-8143-962A-8BC3866EC898}"/>
                </a:ext>
              </a:extLst>
            </p:cNvPr>
            <p:cNvSpPr/>
            <p:nvPr/>
          </p:nvSpPr>
          <p:spPr>
            <a:xfrm rot="10800000">
              <a:off x="8796054" y="4684640"/>
              <a:ext cx="613059" cy="458953"/>
            </a:xfrm>
            <a:prstGeom prst="triangle">
              <a:avLst/>
            </a:prstGeom>
            <a:grpFill/>
            <a:ln>
              <a:solidFill>
                <a:srgbClr val="00BD32">
                  <a:alpha val="3000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7" name="Triangle 26">
              <a:extLst>
                <a:ext uri="{FF2B5EF4-FFF2-40B4-BE49-F238E27FC236}">
                  <a16:creationId xmlns:a16="http://schemas.microsoft.com/office/drawing/2014/main" id="{FB1385AF-1E75-A14A-A1C8-94B16F68C84C}"/>
                </a:ext>
              </a:extLst>
            </p:cNvPr>
            <p:cNvSpPr/>
            <p:nvPr/>
          </p:nvSpPr>
          <p:spPr>
            <a:xfrm>
              <a:off x="8796055" y="4225687"/>
              <a:ext cx="613059" cy="458953"/>
            </a:xfrm>
            <a:prstGeom prst="triangle">
              <a:avLst/>
            </a:prstGeom>
            <a:grpFill/>
            <a:ln>
              <a:solidFill>
                <a:srgbClr val="00BD32">
                  <a:alpha val="3000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8" name="Triangle 27">
              <a:extLst>
                <a:ext uri="{FF2B5EF4-FFF2-40B4-BE49-F238E27FC236}">
                  <a16:creationId xmlns:a16="http://schemas.microsoft.com/office/drawing/2014/main" id="{4B688720-7394-C04A-9525-FC8D8983462D}"/>
                </a:ext>
              </a:extLst>
            </p:cNvPr>
            <p:cNvSpPr/>
            <p:nvPr/>
          </p:nvSpPr>
          <p:spPr>
            <a:xfrm>
              <a:off x="11429639" y="676405"/>
              <a:ext cx="1498109" cy="1121526"/>
            </a:xfrm>
            <a:prstGeom prst="triangle">
              <a:avLst/>
            </a:prstGeom>
            <a:grpFill/>
            <a:ln>
              <a:solidFill>
                <a:srgbClr val="00BD32">
                  <a:alpha val="3000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9" name="Triangle 28">
              <a:extLst>
                <a:ext uri="{FF2B5EF4-FFF2-40B4-BE49-F238E27FC236}">
                  <a16:creationId xmlns:a16="http://schemas.microsoft.com/office/drawing/2014/main" id="{C3DF6572-915C-8F4C-AE31-8F073BF4FCA6}"/>
                </a:ext>
              </a:extLst>
            </p:cNvPr>
            <p:cNvSpPr/>
            <p:nvPr/>
          </p:nvSpPr>
          <p:spPr>
            <a:xfrm rot="10800000">
              <a:off x="11429637" y="1797931"/>
              <a:ext cx="1498109" cy="1121526"/>
            </a:xfrm>
            <a:prstGeom prst="triangle">
              <a:avLst/>
            </a:prstGeom>
            <a:grpFill/>
            <a:ln>
              <a:solidFill>
                <a:srgbClr val="00BD32">
                  <a:alpha val="3000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0" name="Triangle 29">
              <a:extLst>
                <a:ext uri="{FF2B5EF4-FFF2-40B4-BE49-F238E27FC236}">
                  <a16:creationId xmlns:a16="http://schemas.microsoft.com/office/drawing/2014/main" id="{8CE85D06-6B13-6046-86CD-571A0A453675}"/>
                </a:ext>
              </a:extLst>
            </p:cNvPr>
            <p:cNvSpPr/>
            <p:nvPr/>
          </p:nvSpPr>
          <p:spPr>
            <a:xfrm rot="10800000">
              <a:off x="10001145" y="4978503"/>
              <a:ext cx="401094" cy="300270"/>
            </a:xfrm>
            <a:prstGeom prst="triangle">
              <a:avLst/>
            </a:prstGeom>
            <a:grpFill/>
            <a:ln>
              <a:solidFill>
                <a:srgbClr val="00BD32">
                  <a:alpha val="3000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1" name="Triangle 30">
              <a:extLst>
                <a:ext uri="{FF2B5EF4-FFF2-40B4-BE49-F238E27FC236}">
                  <a16:creationId xmlns:a16="http://schemas.microsoft.com/office/drawing/2014/main" id="{C6252674-EDFE-264C-8242-4FFFD44D8006}"/>
                </a:ext>
              </a:extLst>
            </p:cNvPr>
            <p:cNvSpPr/>
            <p:nvPr/>
          </p:nvSpPr>
          <p:spPr>
            <a:xfrm>
              <a:off x="8478550" y="3436582"/>
              <a:ext cx="401094" cy="300270"/>
            </a:xfrm>
            <a:prstGeom prst="triangle">
              <a:avLst/>
            </a:prstGeom>
            <a:grpFill/>
            <a:ln>
              <a:solidFill>
                <a:srgbClr val="00BD32">
                  <a:alpha val="3000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2" name="Triangle 31">
              <a:extLst>
                <a:ext uri="{FF2B5EF4-FFF2-40B4-BE49-F238E27FC236}">
                  <a16:creationId xmlns:a16="http://schemas.microsoft.com/office/drawing/2014/main" id="{73DC5638-9B9E-E44E-B012-B1655B8A9183}"/>
                </a:ext>
              </a:extLst>
            </p:cNvPr>
            <p:cNvSpPr/>
            <p:nvPr/>
          </p:nvSpPr>
          <p:spPr>
            <a:xfrm>
              <a:off x="10560298" y="3911608"/>
              <a:ext cx="221130" cy="165545"/>
            </a:xfrm>
            <a:prstGeom prst="triangle">
              <a:avLst/>
            </a:prstGeom>
            <a:grpFill/>
            <a:ln>
              <a:solidFill>
                <a:srgbClr val="00BD32">
                  <a:alpha val="3000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3" name="Triangle 32">
              <a:extLst>
                <a:ext uri="{FF2B5EF4-FFF2-40B4-BE49-F238E27FC236}">
                  <a16:creationId xmlns:a16="http://schemas.microsoft.com/office/drawing/2014/main" id="{9DF77F6D-15B2-F44E-8493-2C4FB3AD4AEF}"/>
                </a:ext>
              </a:extLst>
            </p:cNvPr>
            <p:cNvSpPr/>
            <p:nvPr/>
          </p:nvSpPr>
          <p:spPr>
            <a:xfrm rot="10800000">
              <a:off x="10924816" y="6039467"/>
              <a:ext cx="221130" cy="165545"/>
            </a:xfrm>
            <a:prstGeom prst="triangle">
              <a:avLst/>
            </a:prstGeom>
            <a:grpFill/>
            <a:ln>
              <a:solidFill>
                <a:srgbClr val="00BD32">
                  <a:alpha val="3000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4" name="Triangle 33">
              <a:extLst>
                <a:ext uri="{FF2B5EF4-FFF2-40B4-BE49-F238E27FC236}">
                  <a16:creationId xmlns:a16="http://schemas.microsoft.com/office/drawing/2014/main" id="{CC9712F2-DBB0-EB49-A265-FB8FE26944BA}"/>
                </a:ext>
              </a:extLst>
            </p:cNvPr>
            <p:cNvSpPr/>
            <p:nvPr/>
          </p:nvSpPr>
          <p:spPr>
            <a:xfrm rot="10800000">
              <a:off x="8157134" y="1651419"/>
              <a:ext cx="221130" cy="165545"/>
            </a:xfrm>
            <a:prstGeom prst="triangle">
              <a:avLst/>
            </a:prstGeom>
            <a:grpFill/>
            <a:ln>
              <a:solidFill>
                <a:srgbClr val="00BD32">
                  <a:alpha val="3000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5" name="Triangle 34">
              <a:extLst>
                <a:ext uri="{FF2B5EF4-FFF2-40B4-BE49-F238E27FC236}">
                  <a16:creationId xmlns:a16="http://schemas.microsoft.com/office/drawing/2014/main" id="{F7ACE385-955A-B841-B438-253CC0E34CA9}"/>
                </a:ext>
              </a:extLst>
            </p:cNvPr>
            <p:cNvSpPr/>
            <p:nvPr/>
          </p:nvSpPr>
          <p:spPr>
            <a:xfrm>
              <a:off x="11586492" y="2465841"/>
              <a:ext cx="221130" cy="165545"/>
            </a:xfrm>
            <a:prstGeom prst="triangle">
              <a:avLst/>
            </a:prstGeom>
            <a:grpFill/>
            <a:ln>
              <a:solidFill>
                <a:srgbClr val="00BD32">
                  <a:alpha val="3000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 name="Triangle 35">
              <a:extLst>
                <a:ext uri="{FF2B5EF4-FFF2-40B4-BE49-F238E27FC236}">
                  <a16:creationId xmlns:a16="http://schemas.microsoft.com/office/drawing/2014/main" id="{55C872AD-C2BA-6D4A-8613-FF8043854EE2}"/>
                </a:ext>
              </a:extLst>
            </p:cNvPr>
            <p:cNvSpPr/>
            <p:nvPr/>
          </p:nvSpPr>
          <p:spPr>
            <a:xfrm>
              <a:off x="8875258" y="425489"/>
              <a:ext cx="164136" cy="122877"/>
            </a:xfrm>
            <a:prstGeom prst="triangle">
              <a:avLst/>
            </a:prstGeom>
            <a:grpFill/>
            <a:ln>
              <a:solidFill>
                <a:srgbClr val="00BD32">
                  <a:alpha val="3000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7" name="Triangle 36">
              <a:extLst>
                <a:ext uri="{FF2B5EF4-FFF2-40B4-BE49-F238E27FC236}">
                  <a16:creationId xmlns:a16="http://schemas.microsoft.com/office/drawing/2014/main" id="{8D4C9B7E-F300-CB4F-B775-24008C940E4E}"/>
                </a:ext>
              </a:extLst>
            </p:cNvPr>
            <p:cNvSpPr/>
            <p:nvPr/>
          </p:nvSpPr>
          <p:spPr>
            <a:xfrm rot="10800000">
              <a:off x="11900905" y="4908188"/>
              <a:ext cx="164136" cy="122877"/>
            </a:xfrm>
            <a:prstGeom prst="triangle">
              <a:avLst/>
            </a:prstGeom>
            <a:grpFill/>
            <a:ln>
              <a:solidFill>
                <a:srgbClr val="00BD32">
                  <a:alpha val="3000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8" name="Triangle 37">
              <a:extLst>
                <a:ext uri="{FF2B5EF4-FFF2-40B4-BE49-F238E27FC236}">
                  <a16:creationId xmlns:a16="http://schemas.microsoft.com/office/drawing/2014/main" id="{BCF9866D-3912-2449-B47F-3BD9ACC74752}"/>
                </a:ext>
              </a:extLst>
            </p:cNvPr>
            <p:cNvSpPr/>
            <p:nvPr/>
          </p:nvSpPr>
          <p:spPr>
            <a:xfrm>
              <a:off x="9494499" y="1271969"/>
              <a:ext cx="401094" cy="300270"/>
            </a:xfrm>
            <a:prstGeom prst="triangle">
              <a:avLst/>
            </a:prstGeom>
            <a:grpFill/>
            <a:ln>
              <a:solidFill>
                <a:srgbClr val="00BD32">
                  <a:alpha val="3000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9" name="Triangle 38">
              <a:extLst>
                <a:ext uri="{FF2B5EF4-FFF2-40B4-BE49-F238E27FC236}">
                  <a16:creationId xmlns:a16="http://schemas.microsoft.com/office/drawing/2014/main" id="{F8BDEF90-F9B1-E243-A250-DD6F1B13DA60}"/>
                </a:ext>
              </a:extLst>
            </p:cNvPr>
            <p:cNvSpPr/>
            <p:nvPr/>
          </p:nvSpPr>
          <p:spPr>
            <a:xfrm rot="10800000">
              <a:off x="7203068" y="-14628"/>
              <a:ext cx="1592986" cy="1192554"/>
            </a:xfrm>
            <a:prstGeom prst="triangle">
              <a:avLst/>
            </a:prstGeom>
            <a:grpFill/>
            <a:ln>
              <a:solidFill>
                <a:srgbClr val="00BD32">
                  <a:alpha val="3000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10" name="Rectangle 7">
            <a:extLst>
              <a:ext uri="{FF2B5EF4-FFF2-40B4-BE49-F238E27FC236}">
                <a16:creationId xmlns:a16="http://schemas.microsoft.com/office/drawing/2014/main" id="{92BB696F-6DA0-0444-A5A0-6825744A17A8}"/>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11" name="Parallelogram 10">
            <a:extLst>
              <a:ext uri="{FF2B5EF4-FFF2-40B4-BE49-F238E27FC236}">
                <a16:creationId xmlns:a16="http://schemas.microsoft.com/office/drawing/2014/main" id="{D0FA9C7A-6421-334E-8F34-4134177C0E26}"/>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37BF67AA-1A98-AF4B-8C57-AC95FBE4D907}"/>
              </a:ext>
            </a:extLst>
          </p:cNvPr>
          <p:cNvSpPr txBox="1"/>
          <p:nvPr/>
        </p:nvSpPr>
        <p:spPr>
          <a:xfrm>
            <a:off x="4800046" y="6477000"/>
            <a:ext cx="6573212"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ea typeface="Arial" charset="0"/>
                <a:cs typeface="Arial" charset="0"/>
              </a:rPr>
              <a:t>RECOVERY PLAN</a:t>
            </a:r>
          </a:p>
        </p:txBody>
      </p:sp>
      <p:sp>
        <p:nvSpPr>
          <p:cNvPr id="40" name="TextBox 39">
            <a:extLst>
              <a:ext uri="{FF2B5EF4-FFF2-40B4-BE49-F238E27FC236}">
                <a16:creationId xmlns:a16="http://schemas.microsoft.com/office/drawing/2014/main" id="{13FF42B2-CA7D-7941-9CC7-8CE3A9E81EE6}"/>
              </a:ext>
            </a:extLst>
          </p:cNvPr>
          <p:cNvSpPr txBox="1"/>
          <p:nvPr/>
        </p:nvSpPr>
        <p:spPr>
          <a:xfrm>
            <a:off x="274320" y="91440"/>
            <a:ext cx="11384280" cy="707886"/>
          </a:xfrm>
          <a:prstGeom prst="rect">
            <a:avLst/>
          </a:prstGeom>
          <a:noFill/>
        </p:spPr>
        <p:txBody>
          <a:bodyPr wrap="square" rtlCol="0">
            <a:spAutoFit/>
          </a:bodyPr>
          <a:lstStyle/>
          <a:p>
            <a:r>
              <a:rPr lang="en-US" sz="4000" dirty="0">
                <a:solidFill>
                  <a:schemeClr val="tx1">
                    <a:lumMod val="65000"/>
                    <a:lumOff val="35000"/>
                  </a:schemeClr>
                </a:solidFill>
                <a:latin typeface="Century Gothic" panose="020B0502020202020204" pitchFamily="34" charset="0"/>
              </a:rPr>
              <a:t>4.  RECOVERY PLAN</a:t>
            </a:r>
          </a:p>
        </p:txBody>
      </p:sp>
      <p:sp>
        <p:nvSpPr>
          <p:cNvPr id="41" name="TextBox 40">
            <a:extLst>
              <a:ext uri="{FF2B5EF4-FFF2-40B4-BE49-F238E27FC236}">
                <a16:creationId xmlns:a16="http://schemas.microsoft.com/office/drawing/2014/main" id="{EDFB8F47-FEEB-6A4F-AB5D-7FB7360C34F1}"/>
              </a:ext>
            </a:extLst>
          </p:cNvPr>
          <p:cNvSpPr txBox="1"/>
          <p:nvPr/>
        </p:nvSpPr>
        <p:spPr>
          <a:xfrm>
            <a:off x="1041621" y="808251"/>
            <a:ext cx="9849678" cy="523220"/>
          </a:xfrm>
          <a:prstGeom prst="rect">
            <a:avLst/>
          </a:prstGeom>
          <a:noFill/>
        </p:spPr>
        <p:txBody>
          <a:bodyPr wrap="square" rtlCol="0">
            <a:spAutoFit/>
          </a:bodyPr>
          <a:lstStyle/>
          <a:p>
            <a:r>
              <a:rPr lang="en-US" sz="1400" dirty="0">
                <a:latin typeface="Century Gothic" panose="020B0502020202020204" pitchFamily="34" charset="0"/>
              </a:rPr>
              <a:t>Enter Text</a:t>
            </a:r>
          </a:p>
          <a:p>
            <a:endParaRPr lang="en-US" sz="1400" dirty="0">
              <a:latin typeface="Century Gothic" panose="020B0502020202020204" pitchFamily="34" charset="0"/>
            </a:endParaRPr>
          </a:p>
        </p:txBody>
      </p:sp>
    </p:spTree>
    <p:extLst>
      <p:ext uri="{BB962C8B-B14F-4D97-AF65-F5344CB8AC3E}">
        <p14:creationId xmlns:p14="http://schemas.microsoft.com/office/powerpoint/2010/main" val="263770444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7">
            <a:extLst>
              <a:ext uri="{FF2B5EF4-FFF2-40B4-BE49-F238E27FC236}">
                <a16:creationId xmlns:a16="http://schemas.microsoft.com/office/drawing/2014/main" id="{8FDB3A66-2B64-2644-8BC3-6472DEC1598E}"/>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12" name="Parallelogram 11">
            <a:extLst>
              <a:ext uri="{FF2B5EF4-FFF2-40B4-BE49-F238E27FC236}">
                <a16:creationId xmlns:a16="http://schemas.microsoft.com/office/drawing/2014/main" id="{813059E5-DBF9-2E45-9650-439F2499D7D2}"/>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TextBox 4">
            <a:extLst>
              <a:ext uri="{FF2B5EF4-FFF2-40B4-BE49-F238E27FC236}">
                <a16:creationId xmlns:a16="http://schemas.microsoft.com/office/drawing/2014/main" id="{91B94520-8BDD-864B-9296-2BC959049B11}"/>
              </a:ext>
            </a:extLst>
          </p:cNvPr>
          <p:cNvSpPr txBox="1"/>
          <p:nvPr/>
        </p:nvSpPr>
        <p:spPr>
          <a:xfrm>
            <a:off x="274320" y="91440"/>
            <a:ext cx="11384280" cy="707886"/>
          </a:xfrm>
          <a:prstGeom prst="rect">
            <a:avLst/>
          </a:prstGeom>
          <a:noFill/>
        </p:spPr>
        <p:txBody>
          <a:bodyPr wrap="square" rtlCol="0">
            <a:spAutoFit/>
          </a:bodyPr>
          <a:lstStyle/>
          <a:p>
            <a:r>
              <a:rPr lang="en-US" sz="4000" dirty="0">
                <a:solidFill>
                  <a:schemeClr val="tx1">
                    <a:lumMod val="65000"/>
                    <a:lumOff val="35000"/>
                  </a:schemeClr>
                </a:solidFill>
                <a:latin typeface="Century Gothic" panose="020B0502020202020204" pitchFamily="34" charset="0"/>
              </a:rPr>
              <a:t>5.  RECOVERY PHASES</a:t>
            </a:r>
          </a:p>
        </p:txBody>
      </p:sp>
      <p:sp>
        <p:nvSpPr>
          <p:cNvPr id="10" name="TextBox 9">
            <a:extLst>
              <a:ext uri="{FF2B5EF4-FFF2-40B4-BE49-F238E27FC236}">
                <a16:creationId xmlns:a16="http://schemas.microsoft.com/office/drawing/2014/main" id="{44915D12-C7DA-8C47-879A-72614AEB820B}"/>
              </a:ext>
            </a:extLst>
          </p:cNvPr>
          <p:cNvSpPr txBox="1"/>
          <p:nvPr/>
        </p:nvSpPr>
        <p:spPr>
          <a:xfrm>
            <a:off x="4800046" y="6477000"/>
            <a:ext cx="6573212"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ea typeface="Arial" charset="0"/>
                <a:cs typeface="Arial" charset="0"/>
              </a:rPr>
              <a:t>RECOVERY PHASES</a:t>
            </a:r>
          </a:p>
        </p:txBody>
      </p:sp>
      <p:graphicFrame>
        <p:nvGraphicFramePr>
          <p:cNvPr id="13" name="Table 13">
            <a:extLst>
              <a:ext uri="{FF2B5EF4-FFF2-40B4-BE49-F238E27FC236}">
                <a16:creationId xmlns:a16="http://schemas.microsoft.com/office/drawing/2014/main" id="{3873E6B2-89C6-2D40-9FD4-2E414010D845}"/>
              </a:ext>
            </a:extLst>
          </p:cNvPr>
          <p:cNvGraphicFramePr>
            <a:graphicFrameLocks noGrp="1"/>
          </p:cNvGraphicFramePr>
          <p:nvPr>
            <p:extLst>
              <p:ext uri="{D42A27DB-BD31-4B8C-83A1-F6EECF244321}">
                <p14:modId xmlns:p14="http://schemas.microsoft.com/office/powerpoint/2010/main" val="1335018015"/>
              </p:ext>
            </p:extLst>
          </p:nvPr>
        </p:nvGraphicFramePr>
        <p:xfrm>
          <a:off x="248054" y="1427393"/>
          <a:ext cx="11587631" cy="4622356"/>
        </p:xfrm>
        <a:graphic>
          <a:graphicData uri="http://schemas.openxmlformats.org/drawingml/2006/table">
            <a:tbl>
              <a:tblPr firstRow="1" bandRow="1">
                <a:tableStyleId>{5C22544A-7EE6-4342-B048-85BDC9FD1C3A}</a:tableStyleId>
              </a:tblPr>
              <a:tblGrid>
                <a:gridCol w="2117459">
                  <a:extLst>
                    <a:ext uri="{9D8B030D-6E8A-4147-A177-3AD203B41FA5}">
                      <a16:colId xmlns:a16="http://schemas.microsoft.com/office/drawing/2014/main" val="3423348190"/>
                    </a:ext>
                  </a:extLst>
                </a:gridCol>
                <a:gridCol w="9470172">
                  <a:extLst>
                    <a:ext uri="{9D8B030D-6E8A-4147-A177-3AD203B41FA5}">
                      <a16:colId xmlns:a16="http://schemas.microsoft.com/office/drawing/2014/main" val="1898534182"/>
                    </a:ext>
                  </a:extLst>
                </a:gridCol>
              </a:tblGrid>
              <a:tr h="1155589">
                <a:tc>
                  <a:txBody>
                    <a:bodyPr/>
                    <a:lstStyle/>
                    <a:p>
                      <a:pPr algn="r"/>
                      <a:r>
                        <a:rPr lang="en-US" sz="2000" b="0" dirty="0">
                          <a:solidFill>
                            <a:schemeClr val="bg1">
                              <a:lumMod val="50000"/>
                            </a:schemeClr>
                          </a:solidFill>
                          <a:latin typeface="Century Gothic" panose="020B0502020202020204" pitchFamily="34" charset="0"/>
                        </a:rPr>
                        <a:t>DISASTER OCCURRENCE</a:t>
                      </a:r>
                    </a:p>
                  </a:txBody>
                  <a:tcPr anchor="ctr">
                    <a:lnL w="12700" cmpd="sng">
                      <a:noFill/>
                    </a:lnL>
                    <a:lnR w="12700" cap="flat" cmpd="sng" algn="ctr">
                      <a:solidFill>
                        <a:srgbClr val="F0A622"/>
                      </a:solidFill>
                      <a:prstDash val="solid"/>
                      <a:round/>
                      <a:headEnd type="none" w="med" len="med"/>
                      <a:tailEnd type="none" w="med" len="med"/>
                    </a:lnR>
                    <a:lnT w="12700" cmpd="sng">
                      <a:noFill/>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285750" indent="-285750">
                        <a:buClr>
                          <a:srgbClr val="F0A622"/>
                        </a:buClr>
                        <a:buFont typeface="System Font Regular"/>
                        <a:buChar char="⚬"/>
                      </a:pPr>
                      <a:r>
                        <a:rPr lang="en-US" sz="1500" b="0" dirty="0">
                          <a:solidFill>
                            <a:schemeClr val="tx1">
                              <a:lumMod val="65000"/>
                              <a:lumOff val="35000"/>
                            </a:schemeClr>
                          </a:solidFill>
                          <a:latin typeface="Century Gothic" panose="020B0502020202020204" pitchFamily="34" charset="0"/>
                        </a:rPr>
                        <a:t>The company declares a disaster and makes the decision to activate the rest of the recovery plan.</a:t>
                      </a:r>
                    </a:p>
                  </a:txBody>
                  <a:tcPr marL="182880" anchor="ctr">
                    <a:lnL w="12700" cap="flat" cmpd="sng" algn="ctr">
                      <a:solidFill>
                        <a:srgbClr val="F0A622"/>
                      </a:solidFill>
                      <a:prstDash val="solid"/>
                      <a:round/>
                      <a:headEnd type="none" w="med" len="med"/>
                      <a:tailEnd type="none" w="med" len="med"/>
                    </a:lnL>
                    <a:lnR w="12700" cmpd="sng">
                      <a:noFill/>
                    </a:lnR>
                    <a:lnT w="12700" cmpd="sng">
                      <a:noFill/>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282781431"/>
                  </a:ext>
                </a:extLst>
              </a:tr>
              <a:tr h="1155589">
                <a:tc>
                  <a:txBody>
                    <a:bodyPr/>
                    <a:lstStyle/>
                    <a:p>
                      <a:pPr algn="r"/>
                      <a:r>
                        <a:rPr lang="en-US" sz="2000" b="0" dirty="0">
                          <a:solidFill>
                            <a:schemeClr val="bg1">
                              <a:lumMod val="50000"/>
                            </a:schemeClr>
                          </a:solidFill>
                          <a:latin typeface="Century Gothic" panose="020B0502020202020204" pitchFamily="34" charset="0"/>
                        </a:rPr>
                        <a:t>PLAN ACTIVATION</a:t>
                      </a:r>
                    </a:p>
                  </a:txBody>
                  <a:tcPr anchor="ctr">
                    <a:lnL w="12700" cmpd="sng">
                      <a:noFill/>
                    </a:lnL>
                    <a:lnR w="12700" cap="flat" cmpd="sng" algn="ctr">
                      <a:solidFill>
                        <a:srgbClr val="F0A622"/>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285750" indent="-285750">
                        <a:buClr>
                          <a:srgbClr val="F0A622"/>
                        </a:buClr>
                        <a:buFont typeface="System Font Regular"/>
                        <a:buChar char="⚬"/>
                      </a:pPr>
                      <a:r>
                        <a:rPr lang="en-US" sz="1500" b="0" dirty="0">
                          <a:solidFill>
                            <a:schemeClr val="tx1">
                              <a:lumMod val="65000"/>
                              <a:lumOff val="35000"/>
                            </a:schemeClr>
                          </a:solidFill>
                          <a:latin typeface="Century Gothic" panose="020B0502020202020204" pitchFamily="34" charset="0"/>
                        </a:rPr>
                        <a:t>During this phase, the company puts the business contingency plan into effect. </a:t>
                      </a:r>
                    </a:p>
                    <a:p>
                      <a:pPr marL="285750" indent="-285750">
                        <a:buClr>
                          <a:srgbClr val="F0A622"/>
                        </a:buClr>
                        <a:buFont typeface="System Font Regular"/>
                        <a:buChar char="⚬"/>
                      </a:pPr>
                      <a:endParaRPr lang="en-US" sz="900" b="0" dirty="0">
                        <a:solidFill>
                          <a:schemeClr val="tx1">
                            <a:lumMod val="65000"/>
                            <a:lumOff val="35000"/>
                          </a:schemeClr>
                        </a:solidFill>
                        <a:latin typeface="Century Gothic" panose="020B0502020202020204" pitchFamily="34" charset="0"/>
                      </a:endParaRPr>
                    </a:p>
                    <a:p>
                      <a:pPr marL="285750" indent="-285750">
                        <a:buClr>
                          <a:srgbClr val="F0A622"/>
                        </a:buClr>
                        <a:buFont typeface="System Font Regular"/>
                        <a:buChar char="⚬"/>
                      </a:pPr>
                      <a:r>
                        <a:rPr lang="en-US" sz="1500" b="0" dirty="0">
                          <a:solidFill>
                            <a:schemeClr val="tx1">
                              <a:lumMod val="65000"/>
                              <a:lumOff val="35000"/>
                            </a:schemeClr>
                          </a:solidFill>
                          <a:latin typeface="Century Gothic" panose="020B0502020202020204" pitchFamily="34" charset="0"/>
                        </a:rPr>
                        <a:t>This phase continues until the company secures the alternate business site and relocates the business operations.</a:t>
                      </a:r>
                    </a:p>
                  </a:txBody>
                  <a:tcPr marL="182880" anchor="ctr">
                    <a:lnL w="12700" cap="flat" cmpd="sng" algn="ctr">
                      <a:solidFill>
                        <a:srgbClr val="F0A622"/>
                      </a:solidFill>
                      <a:prstDash val="solid"/>
                      <a:round/>
                      <a:headEnd type="none" w="med" len="med"/>
                      <a:tailEnd type="none" w="med" len="med"/>
                    </a:lnL>
                    <a:lnR w="12700" cmpd="sng">
                      <a:noFill/>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920183424"/>
                  </a:ext>
                </a:extLst>
              </a:tr>
              <a:tr h="1155589">
                <a:tc>
                  <a:txBody>
                    <a:bodyPr/>
                    <a:lstStyle/>
                    <a:p>
                      <a:pPr algn="r"/>
                      <a:r>
                        <a:rPr lang="en-US" sz="2000" b="0" dirty="0">
                          <a:solidFill>
                            <a:schemeClr val="bg1">
                              <a:lumMod val="50000"/>
                            </a:schemeClr>
                          </a:solidFill>
                          <a:latin typeface="Century Gothic" panose="020B0502020202020204" pitchFamily="34" charset="0"/>
                        </a:rPr>
                        <a:t>ALTERNATE SITE OPERATION</a:t>
                      </a:r>
                    </a:p>
                  </a:txBody>
                  <a:tcPr anchor="ctr">
                    <a:lnL w="12700" cmpd="sng">
                      <a:noFill/>
                    </a:lnL>
                    <a:lnR w="12700" cap="flat" cmpd="sng" algn="ctr">
                      <a:solidFill>
                        <a:srgbClr val="F0A622"/>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285750" indent="-285750">
                        <a:buClr>
                          <a:srgbClr val="F0A622"/>
                        </a:buClr>
                        <a:buFont typeface="System Font Regular"/>
                        <a:buChar char="⚬"/>
                      </a:pPr>
                      <a:r>
                        <a:rPr lang="en-US" sz="1500" b="0" dirty="0">
                          <a:solidFill>
                            <a:schemeClr val="tx1">
                              <a:lumMod val="65000"/>
                              <a:lumOff val="35000"/>
                            </a:schemeClr>
                          </a:solidFill>
                          <a:latin typeface="Century Gothic" panose="020B0502020202020204" pitchFamily="34" charset="0"/>
                        </a:rPr>
                        <a:t>This phase continues until the business can restore the primary facility.</a:t>
                      </a:r>
                    </a:p>
                  </a:txBody>
                  <a:tcPr marL="182880" anchor="ctr">
                    <a:lnL w="12700" cap="flat" cmpd="sng" algn="ctr">
                      <a:solidFill>
                        <a:srgbClr val="F0A622"/>
                      </a:solidFill>
                      <a:prstDash val="solid"/>
                      <a:round/>
                      <a:headEnd type="none" w="med" len="med"/>
                      <a:tailEnd type="none" w="med" len="med"/>
                    </a:lnL>
                    <a:lnR w="12700" cmpd="sng">
                      <a:noFill/>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12091024"/>
                  </a:ext>
                </a:extLst>
              </a:tr>
              <a:tr h="1155589">
                <a:tc>
                  <a:txBody>
                    <a:bodyPr/>
                    <a:lstStyle/>
                    <a:p>
                      <a:pPr algn="r"/>
                      <a:r>
                        <a:rPr lang="en-US" sz="2000" b="0" dirty="0">
                          <a:solidFill>
                            <a:schemeClr val="bg1">
                              <a:lumMod val="50000"/>
                            </a:schemeClr>
                          </a:solidFill>
                          <a:latin typeface="Century Gothic" panose="020B0502020202020204" pitchFamily="34" charset="0"/>
                        </a:rPr>
                        <a:t>TRANSITION TO PRIMARY SITE</a:t>
                      </a:r>
                    </a:p>
                  </a:txBody>
                  <a:tcPr anchor="ctr">
                    <a:lnL w="12700" cmpd="sng">
                      <a:noFill/>
                    </a:lnL>
                    <a:lnR w="12700" cap="flat" cmpd="sng" algn="ctr">
                      <a:solidFill>
                        <a:srgbClr val="F0A622"/>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12700" cmpd="sng">
                      <a:noFill/>
                    </a:lnB>
                    <a:lnTlToBr w="12700" cmpd="sng">
                      <a:noFill/>
                      <a:prstDash val="solid"/>
                    </a:lnTlToBr>
                    <a:lnBlToTr w="12700" cmpd="sng">
                      <a:noFill/>
                      <a:prstDash val="solid"/>
                    </a:lnBlToTr>
                    <a:noFill/>
                  </a:tcPr>
                </a:tc>
                <a:tc>
                  <a:txBody>
                    <a:bodyPr/>
                    <a:lstStyle/>
                    <a:p>
                      <a:pPr marL="285750" indent="-285750">
                        <a:buClr>
                          <a:srgbClr val="F0A622"/>
                        </a:buClr>
                        <a:buFont typeface="System Font Regular"/>
                        <a:buChar char="⚬"/>
                      </a:pPr>
                      <a:r>
                        <a:rPr lang="en-US" sz="1500" b="0" dirty="0">
                          <a:solidFill>
                            <a:schemeClr val="tx1">
                              <a:lumMod val="65000"/>
                              <a:lumOff val="35000"/>
                            </a:schemeClr>
                          </a:solidFill>
                          <a:latin typeface="Century Gothic" panose="020B0502020202020204" pitchFamily="34" charset="0"/>
                        </a:rPr>
                        <a:t>This phase continues until the company can appropriately move business operations back to the original business site. </a:t>
                      </a:r>
                    </a:p>
                  </a:txBody>
                  <a:tcPr marL="182880" anchor="ctr">
                    <a:lnL w="12700" cap="flat" cmpd="sng" algn="ctr">
                      <a:solidFill>
                        <a:srgbClr val="F0A622"/>
                      </a:solidFill>
                      <a:prstDash val="solid"/>
                      <a:round/>
                      <a:headEnd type="none" w="med" len="med"/>
                      <a:tailEnd type="none" w="med" len="med"/>
                    </a:lnL>
                    <a:lnR w="12700" cmpd="sng">
                      <a:noFill/>
                    </a:lnR>
                    <a:lnT w="6350" cap="flat" cmpd="sng" algn="ctr">
                      <a:solidFill>
                        <a:schemeClr val="bg1">
                          <a:lumMod val="75000"/>
                        </a:schemeClr>
                      </a:solidFill>
                      <a:prstDash val="solid"/>
                      <a:round/>
                      <a:headEnd type="none" w="med" len="med"/>
                      <a:tailEnd type="none" w="med" len="med"/>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4138447472"/>
                  </a:ext>
                </a:extLst>
              </a:tr>
            </a:tbl>
          </a:graphicData>
        </a:graphic>
      </p:graphicFrame>
      <p:sp>
        <p:nvSpPr>
          <p:cNvPr id="7" name="TextBox 6">
            <a:extLst>
              <a:ext uri="{FF2B5EF4-FFF2-40B4-BE49-F238E27FC236}">
                <a16:creationId xmlns:a16="http://schemas.microsoft.com/office/drawing/2014/main" id="{9A9B73A1-009C-FB4E-A66E-8124562D936C}"/>
              </a:ext>
            </a:extLst>
          </p:cNvPr>
          <p:cNvSpPr txBox="1"/>
          <p:nvPr/>
        </p:nvSpPr>
        <p:spPr>
          <a:xfrm>
            <a:off x="1041621" y="808251"/>
            <a:ext cx="9849678" cy="523220"/>
          </a:xfrm>
          <a:prstGeom prst="rect">
            <a:avLst/>
          </a:prstGeom>
          <a:noFill/>
        </p:spPr>
        <p:txBody>
          <a:bodyPr wrap="square" rtlCol="0">
            <a:spAutoFit/>
          </a:bodyPr>
          <a:lstStyle/>
          <a:p>
            <a:r>
              <a:rPr lang="en-US" sz="1400" dirty="0">
                <a:latin typeface="Century Gothic" panose="020B0502020202020204" pitchFamily="34" charset="0"/>
              </a:rPr>
              <a:t>These are the activities most needed for the business to continue, and the recovery plan should target these essential business functions. The recovery plan should proceed as follows:</a:t>
            </a:r>
          </a:p>
        </p:txBody>
      </p:sp>
    </p:spTree>
    <p:extLst>
      <p:ext uri="{BB962C8B-B14F-4D97-AF65-F5344CB8AC3E}">
        <p14:creationId xmlns:p14="http://schemas.microsoft.com/office/powerpoint/2010/main" val="172103159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8" name="Group 37">
            <a:extLst>
              <a:ext uri="{FF2B5EF4-FFF2-40B4-BE49-F238E27FC236}">
                <a16:creationId xmlns:a16="http://schemas.microsoft.com/office/drawing/2014/main" id="{B84225B3-7EC6-5B4C-BF11-72E5E07699D4}"/>
              </a:ext>
            </a:extLst>
          </p:cNvPr>
          <p:cNvGrpSpPr/>
          <p:nvPr/>
        </p:nvGrpSpPr>
        <p:grpSpPr>
          <a:xfrm>
            <a:off x="7203068" y="-14628"/>
            <a:ext cx="5724680" cy="6219640"/>
            <a:chOff x="7203068" y="-14628"/>
            <a:chExt cx="5724680" cy="6219640"/>
          </a:xfrm>
          <a:solidFill>
            <a:schemeClr val="bg1">
              <a:alpha val="30000"/>
            </a:schemeClr>
          </a:solidFill>
        </p:grpSpPr>
        <p:sp>
          <p:nvSpPr>
            <p:cNvPr id="39" name="Triangle 38">
              <a:extLst>
                <a:ext uri="{FF2B5EF4-FFF2-40B4-BE49-F238E27FC236}">
                  <a16:creationId xmlns:a16="http://schemas.microsoft.com/office/drawing/2014/main" id="{05B0AA54-D161-0141-BF1F-38E2D7BCBF9E}"/>
                </a:ext>
              </a:extLst>
            </p:cNvPr>
            <p:cNvSpPr/>
            <p:nvPr/>
          </p:nvSpPr>
          <p:spPr>
            <a:xfrm>
              <a:off x="8267700" y="1219200"/>
              <a:ext cx="1498109" cy="1121526"/>
            </a:xfrm>
            <a:prstGeom prst="triangle">
              <a:avLst/>
            </a:prstGeom>
            <a:grpFill/>
            <a:ln>
              <a:solidFill>
                <a:srgbClr val="F0A622">
                  <a:alpha val="3000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0" name="Triangle 39">
              <a:extLst>
                <a:ext uri="{FF2B5EF4-FFF2-40B4-BE49-F238E27FC236}">
                  <a16:creationId xmlns:a16="http://schemas.microsoft.com/office/drawing/2014/main" id="{1326FF50-EE2B-4C42-BD8B-6F9202121978}"/>
                </a:ext>
              </a:extLst>
            </p:cNvPr>
            <p:cNvSpPr/>
            <p:nvPr/>
          </p:nvSpPr>
          <p:spPr>
            <a:xfrm rot="10800000">
              <a:off x="8267698" y="2340726"/>
              <a:ext cx="1498109" cy="1121526"/>
            </a:xfrm>
            <a:prstGeom prst="triangle">
              <a:avLst/>
            </a:prstGeom>
            <a:grpFill/>
            <a:ln>
              <a:solidFill>
                <a:srgbClr val="F0A622">
                  <a:alpha val="3000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1" name="Triangle 40">
              <a:extLst>
                <a:ext uri="{FF2B5EF4-FFF2-40B4-BE49-F238E27FC236}">
                  <a16:creationId xmlns:a16="http://schemas.microsoft.com/office/drawing/2014/main" id="{FA8599A4-5C33-384C-A9D8-6FFE79D108FF}"/>
                </a:ext>
              </a:extLst>
            </p:cNvPr>
            <p:cNvSpPr/>
            <p:nvPr/>
          </p:nvSpPr>
          <p:spPr>
            <a:xfrm>
              <a:off x="9117614" y="2441587"/>
              <a:ext cx="1498109" cy="1121526"/>
            </a:xfrm>
            <a:prstGeom prst="triangle">
              <a:avLst/>
            </a:prstGeom>
            <a:grpFill/>
            <a:ln>
              <a:solidFill>
                <a:srgbClr val="F0A622">
                  <a:alpha val="3000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3" name="Triangle 72">
              <a:extLst>
                <a:ext uri="{FF2B5EF4-FFF2-40B4-BE49-F238E27FC236}">
                  <a16:creationId xmlns:a16="http://schemas.microsoft.com/office/drawing/2014/main" id="{4B248E34-E1D2-6344-B1EF-ED0436A8F796}"/>
                </a:ext>
              </a:extLst>
            </p:cNvPr>
            <p:cNvSpPr/>
            <p:nvPr/>
          </p:nvSpPr>
          <p:spPr>
            <a:xfrm rot="10800000">
              <a:off x="9117612" y="3563113"/>
              <a:ext cx="1498109" cy="1121526"/>
            </a:xfrm>
            <a:prstGeom prst="triangle">
              <a:avLst/>
            </a:prstGeom>
            <a:grpFill/>
            <a:ln>
              <a:solidFill>
                <a:srgbClr val="F0A622">
                  <a:alpha val="3000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4" name="Triangle 73">
              <a:extLst>
                <a:ext uri="{FF2B5EF4-FFF2-40B4-BE49-F238E27FC236}">
                  <a16:creationId xmlns:a16="http://schemas.microsoft.com/office/drawing/2014/main" id="{2F876B4B-9605-064E-847B-B284C11AC006}"/>
                </a:ext>
              </a:extLst>
            </p:cNvPr>
            <p:cNvSpPr/>
            <p:nvPr/>
          </p:nvSpPr>
          <p:spPr>
            <a:xfrm rot="10800000">
              <a:off x="9118598" y="-14627"/>
              <a:ext cx="3073402" cy="2300834"/>
            </a:xfrm>
            <a:prstGeom prst="triangle">
              <a:avLst/>
            </a:prstGeom>
            <a:grpFill/>
            <a:ln>
              <a:solidFill>
                <a:srgbClr val="F0A622">
                  <a:alpha val="3000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5" name="Triangle 74">
              <a:extLst>
                <a:ext uri="{FF2B5EF4-FFF2-40B4-BE49-F238E27FC236}">
                  <a16:creationId xmlns:a16="http://schemas.microsoft.com/office/drawing/2014/main" id="{47470EDC-8B03-804B-A66A-3A44A5C32E93}"/>
                </a:ext>
              </a:extLst>
            </p:cNvPr>
            <p:cNvSpPr/>
            <p:nvPr/>
          </p:nvSpPr>
          <p:spPr>
            <a:xfrm>
              <a:off x="11194577" y="5032308"/>
              <a:ext cx="825935" cy="618318"/>
            </a:xfrm>
            <a:prstGeom prst="triangle">
              <a:avLst/>
            </a:prstGeom>
            <a:grpFill/>
            <a:ln>
              <a:solidFill>
                <a:srgbClr val="F0A622">
                  <a:alpha val="3000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6" name="Triangle 75">
              <a:extLst>
                <a:ext uri="{FF2B5EF4-FFF2-40B4-BE49-F238E27FC236}">
                  <a16:creationId xmlns:a16="http://schemas.microsoft.com/office/drawing/2014/main" id="{A5D94FFE-F4DC-BA41-9C0C-AB2B347C40B5}"/>
                </a:ext>
              </a:extLst>
            </p:cNvPr>
            <p:cNvSpPr/>
            <p:nvPr/>
          </p:nvSpPr>
          <p:spPr>
            <a:xfrm rot="10800000">
              <a:off x="10726003" y="4976702"/>
              <a:ext cx="825935" cy="618318"/>
            </a:xfrm>
            <a:prstGeom prst="triangle">
              <a:avLst/>
            </a:prstGeom>
            <a:grpFill/>
            <a:ln>
              <a:solidFill>
                <a:srgbClr val="F0A622">
                  <a:alpha val="3000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7" name="Triangle 76">
              <a:extLst>
                <a:ext uri="{FF2B5EF4-FFF2-40B4-BE49-F238E27FC236}">
                  <a16:creationId xmlns:a16="http://schemas.microsoft.com/office/drawing/2014/main" id="{B9B05077-049E-804A-947A-2D46719A3470}"/>
                </a:ext>
              </a:extLst>
            </p:cNvPr>
            <p:cNvSpPr/>
            <p:nvPr/>
          </p:nvSpPr>
          <p:spPr>
            <a:xfrm>
              <a:off x="10726004" y="4358384"/>
              <a:ext cx="825935" cy="618318"/>
            </a:xfrm>
            <a:prstGeom prst="triangle">
              <a:avLst/>
            </a:prstGeom>
            <a:grpFill/>
            <a:ln>
              <a:solidFill>
                <a:srgbClr val="F0A622">
                  <a:alpha val="3000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8" name="Triangle 77">
              <a:extLst>
                <a:ext uri="{FF2B5EF4-FFF2-40B4-BE49-F238E27FC236}">
                  <a16:creationId xmlns:a16="http://schemas.microsoft.com/office/drawing/2014/main" id="{7AE0903F-9163-0143-B531-0B1628A6298C}"/>
                </a:ext>
              </a:extLst>
            </p:cNvPr>
            <p:cNvSpPr/>
            <p:nvPr/>
          </p:nvSpPr>
          <p:spPr>
            <a:xfrm>
              <a:off x="10732980" y="2926103"/>
              <a:ext cx="825935" cy="618318"/>
            </a:xfrm>
            <a:prstGeom prst="triangle">
              <a:avLst/>
            </a:prstGeom>
            <a:grpFill/>
            <a:ln>
              <a:solidFill>
                <a:srgbClr val="F0A622">
                  <a:alpha val="3000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9" name="Triangle 78">
              <a:extLst>
                <a:ext uri="{FF2B5EF4-FFF2-40B4-BE49-F238E27FC236}">
                  <a16:creationId xmlns:a16="http://schemas.microsoft.com/office/drawing/2014/main" id="{BC74C5BE-8CCB-CE42-8FFF-693E566D2CEB}"/>
                </a:ext>
              </a:extLst>
            </p:cNvPr>
            <p:cNvSpPr/>
            <p:nvPr/>
          </p:nvSpPr>
          <p:spPr>
            <a:xfrm rot="10800000">
              <a:off x="10732979" y="3544421"/>
              <a:ext cx="825935" cy="618318"/>
            </a:xfrm>
            <a:prstGeom prst="triangle">
              <a:avLst/>
            </a:prstGeom>
            <a:grpFill/>
            <a:ln>
              <a:solidFill>
                <a:srgbClr val="F0A622">
                  <a:alpha val="3000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0" name="Triangle 79">
              <a:extLst>
                <a:ext uri="{FF2B5EF4-FFF2-40B4-BE49-F238E27FC236}">
                  <a16:creationId xmlns:a16="http://schemas.microsoft.com/office/drawing/2014/main" id="{BF58198D-FCE5-1540-9D54-435F5E407D16}"/>
                </a:ext>
              </a:extLst>
            </p:cNvPr>
            <p:cNvSpPr/>
            <p:nvPr/>
          </p:nvSpPr>
          <p:spPr>
            <a:xfrm>
              <a:off x="11201553" y="3600027"/>
              <a:ext cx="825935" cy="618318"/>
            </a:xfrm>
            <a:prstGeom prst="triangle">
              <a:avLst/>
            </a:prstGeom>
            <a:grpFill/>
            <a:ln>
              <a:solidFill>
                <a:srgbClr val="F0A622">
                  <a:alpha val="3000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1" name="Triangle 80">
              <a:extLst>
                <a:ext uri="{FF2B5EF4-FFF2-40B4-BE49-F238E27FC236}">
                  <a16:creationId xmlns:a16="http://schemas.microsoft.com/office/drawing/2014/main" id="{2619ECE4-C48D-204B-82C1-CA7999FD3042}"/>
                </a:ext>
              </a:extLst>
            </p:cNvPr>
            <p:cNvSpPr/>
            <p:nvPr/>
          </p:nvSpPr>
          <p:spPr>
            <a:xfrm rot="10800000">
              <a:off x="11201552" y="4218345"/>
              <a:ext cx="825935" cy="618318"/>
            </a:xfrm>
            <a:prstGeom prst="triangle">
              <a:avLst/>
            </a:prstGeom>
            <a:grpFill/>
            <a:ln>
              <a:solidFill>
                <a:srgbClr val="F0A622">
                  <a:alpha val="3000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2" name="Triangle 81">
              <a:extLst>
                <a:ext uri="{FF2B5EF4-FFF2-40B4-BE49-F238E27FC236}">
                  <a16:creationId xmlns:a16="http://schemas.microsoft.com/office/drawing/2014/main" id="{202F6F53-5592-A44F-9870-C27C6E291206}"/>
                </a:ext>
              </a:extLst>
            </p:cNvPr>
            <p:cNvSpPr/>
            <p:nvPr/>
          </p:nvSpPr>
          <p:spPr>
            <a:xfrm>
              <a:off x="9465415" y="5351037"/>
              <a:ext cx="613059" cy="458953"/>
            </a:xfrm>
            <a:prstGeom prst="triangle">
              <a:avLst/>
            </a:prstGeom>
            <a:grpFill/>
            <a:ln>
              <a:solidFill>
                <a:srgbClr val="F0A622">
                  <a:alpha val="3000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3" name="Triangle 82">
              <a:extLst>
                <a:ext uri="{FF2B5EF4-FFF2-40B4-BE49-F238E27FC236}">
                  <a16:creationId xmlns:a16="http://schemas.microsoft.com/office/drawing/2014/main" id="{1FF84C22-75FA-BB49-AEC3-FCE23F453E4E}"/>
                </a:ext>
              </a:extLst>
            </p:cNvPr>
            <p:cNvSpPr/>
            <p:nvPr/>
          </p:nvSpPr>
          <p:spPr>
            <a:xfrm rot="10800000">
              <a:off x="8796054" y="4684640"/>
              <a:ext cx="613059" cy="458953"/>
            </a:xfrm>
            <a:prstGeom prst="triangle">
              <a:avLst/>
            </a:prstGeom>
            <a:grpFill/>
            <a:ln>
              <a:solidFill>
                <a:srgbClr val="F0A622">
                  <a:alpha val="3000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4" name="Triangle 83">
              <a:extLst>
                <a:ext uri="{FF2B5EF4-FFF2-40B4-BE49-F238E27FC236}">
                  <a16:creationId xmlns:a16="http://schemas.microsoft.com/office/drawing/2014/main" id="{282760EC-4A48-1546-B6FE-B36BF2846DB5}"/>
                </a:ext>
              </a:extLst>
            </p:cNvPr>
            <p:cNvSpPr/>
            <p:nvPr/>
          </p:nvSpPr>
          <p:spPr>
            <a:xfrm>
              <a:off x="8796055" y="4225687"/>
              <a:ext cx="613059" cy="458953"/>
            </a:xfrm>
            <a:prstGeom prst="triangle">
              <a:avLst/>
            </a:prstGeom>
            <a:grpFill/>
            <a:ln>
              <a:solidFill>
                <a:srgbClr val="F0A622">
                  <a:alpha val="3000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5" name="Triangle 84">
              <a:extLst>
                <a:ext uri="{FF2B5EF4-FFF2-40B4-BE49-F238E27FC236}">
                  <a16:creationId xmlns:a16="http://schemas.microsoft.com/office/drawing/2014/main" id="{51A1BE42-577E-0C43-89CC-18A6899756CF}"/>
                </a:ext>
              </a:extLst>
            </p:cNvPr>
            <p:cNvSpPr/>
            <p:nvPr/>
          </p:nvSpPr>
          <p:spPr>
            <a:xfrm>
              <a:off x="11429639" y="676405"/>
              <a:ext cx="1498109" cy="1121526"/>
            </a:xfrm>
            <a:prstGeom prst="triangle">
              <a:avLst/>
            </a:prstGeom>
            <a:grpFill/>
            <a:ln>
              <a:solidFill>
                <a:srgbClr val="F0A622">
                  <a:alpha val="3000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6" name="Triangle 85">
              <a:extLst>
                <a:ext uri="{FF2B5EF4-FFF2-40B4-BE49-F238E27FC236}">
                  <a16:creationId xmlns:a16="http://schemas.microsoft.com/office/drawing/2014/main" id="{20958CE3-BF10-624D-B156-7FE24C7EF8FE}"/>
                </a:ext>
              </a:extLst>
            </p:cNvPr>
            <p:cNvSpPr/>
            <p:nvPr/>
          </p:nvSpPr>
          <p:spPr>
            <a:xfrm rot="10800000">
              <a:off x="11429637" y="1797931"/>
              <a:ext cx="1498109" cy="1121526"/>
            </a:xfrm>
            <a:prstGeom prst="triangle">
              <a:avLst/>
            </a:prstGeom>
            <a:grpFill/>
            <a:ln>
              <a:solidFill>
                <a:srgbClr val="F0A622">
                  <a:alpha val="3000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7" name="Triangle 86">
              <a:extLst>
                <a:ext uri="{FF2B5EF4-FFF2-40B4-BE49-F238E27FC236}">
                  <a16:creationId xmlns:a16="http://schemas.microsoft.com/office/drawing/2014/main" id="{B859088B-06C3-674A-B15E-FB8DD0112DA1}"/>
                </a:ext>
              </a:extLst>
            </p:cNvPr>
            <p:cNvSpPr/>
            <p:nvPr/>
          </p:nvSpPr>
          <p:spPr>
            <a:xfrm rot="10800000">
              <a:off x="10001145" y="4978503"/>
              <a:ext cx="401094" cy="300270"/>
            </a:xfrm>
            <a:prstGeom prst="triangle">
              <a:avLst/>
            </a:prstGeom>
            <a:grpFill/>
            <a:ln>
              <a:solidFill>
                <a:srgbClr val="F0A622">
                  <a:alpha val="3000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8" name="Triangle 87">
              <a:extLst>
                <a:ext uri="{FF2B5EF4-FFF2-40B4-BE49-F238E27FC236}">
                  <a16:creationId xmlns:a16="http://schemas.microsoft.com/office/drawing/2014/main" id="{2315DBE7-FF8F-7C4F-9FBB-785BE89B122D}"/>
                </a:ext>
              </a:extLst>
            </p:cNvPr>
            <p:cNvSpPr/>
            <p:nvPr/>
          </p:nvSpPr>
          <p:spPr>
            <a:xfrm>
              <a:off x="8478550" y="3436582"/>
              <a:ext cx="401094" cy="300270"/>
            </a:xfrm>
            <a:prstGeom prst="triangle">
              <a:avLst/>
            </a:prstGeom>
            <a:grpFill/>
            <a:ln>
              <a:solidFill>
                <a:srgbClr val="F0A622">
                  <a:alpha val="3000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9" name="Triangle 88">
              <a:extLst>
                <a:ext uri="{FF2B5EF4-FFF2-40B4-BE49-F238E27FC236}">
                  <a16:creationId xmlns:a16="http://schemas.microsoft.com/office/drawing/2014/main" id="{4400DF79-6AFD-AD40-A399-06F533FC524A}"/>
                </a:ext>
              </a:extLst>
            </p:cNvPr>
            <p:cNvSpPr/>
            <p:nvPr/>
          </p:nvSpPr>
          <p:spPr>
            <a:xfrm>
              <a:off x="10560298" y="3911608"/>
              <a:ext cx="221130" cy="165545"/>
            </a:xfrm>
            <a:prstGeom prst="triangle">
              <a:avLst/>
            </a:prstGeom>
            <a:grpFill/>
            <a:ln>
              <a:solidFill>
                <a:srgbClr val="F0A622">
                  <a:alpha val="3000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0" name="Triangle 89">
              <a:extLst>
                <a:ext uri="{FF2B5EF4-FFF2-40B4-BE49-F238E27FC236}">
                  <a16:creationId xmlns:a16="http://schemas.microsoft.com/office/drawing/2014/main" id="{55A1EFEE-28DB-E84D-93A2-1596BBD51282}"/>
                </a:ext>
              </a:extLst>
            </p:cNvPr>
            <p:cNvSpPr/>
            <p:nvPr/>
          </p:nvSpPr>
          <p:spPr>
            <a:xfrm rot="10800000">
              <a:off x="10924816" y="6039467"/>
              <a:ext cx="221130" cy="165545"/>
            </a:xfrm>
            <a:prstGeom prst="triangle">
              <a:avLst/>
            </a:prstGeom>
            <a:grpFill/>
            <a:ln>
              <a:solidFill>
                <a:srgbClr val="F0A622">
                  <a:alpha val="3000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1" name="Triangle 90">
              <a:extLst>
                <a:ext uri="{FF2B5EF4-FFF2-40B4-BE49-F238E27FC236}">
                  <a16:creationId xmlns:a16="http://schemas.microsoft.com/office/drawing/2014/main" id="{E62CD0C5-E2CB-5145-A66D-4855F8F90F40}"/>
                </a:ext>
              </a:extLst>
            </p:cNvPr>
            <p:cNvSpPr/>
            <p:nvPr/>
          </p:nvSpPr>
          <p:spPr>
            <a:xfrm rot="10800000">
              <a:off x="8157134" y="1651419"/>
              <a:ext cx="221130" cy="165545"/>
            </a:xfrm>
            <a:prstGeom prst="triangle">
              <a:avLst/>
            </a:prstGeom>
            <a:grpFill/>
            <a:ln>
              <a:solidFill>
                <a:srgbClr val="F0A622">
                  <a:alpha val="3000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2" name="Triangle 91">
              <a:extLst>
                <a:ext uri="{FF2B5EF4-FFF2-40B4-BE49-F238E27FC236}">
                  <a16:creationId xmlns:a16="http://schemas.microsoft.com/office/drawing/2014/main" id="{1B3CB928-493D-E849-9304-D2ECD764636F}"/>
                </a:ext>
              </a:extLst>
            </p:cNvPr>
            <p:cNvSpPr/>
            <p:nvPr/>
          </p:nvSpPr>
          <p:spPr>
            <a:xfrm>
              <a:off x="11586492" y="2465841"/>
              <a:ext cx="221130" cy="165545"/>
            </a:xfrm>
            <a:prstGeom prst="triangle">
              <a:avLst/>
            </a:prstGeom>
            <a:grpFill/>
            <a:ln>
              <a:solidFill>
                <a:srgbClr val="F0A622">
                  <a:alpha val="3000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3" name="Triangle 92">
              <a:extLst>
                <a:ext uri="{FF2B5EF4-FFF2-40B4-BE49-F238E27FC236}">
                  <a16:creationId xmlns:a16="http://schemas.microsoft.com/office/drawing/2014/main" id="{87140201-E1ED-544E-ACF6-B3856BE319E7}"/>
                </a:ext>
              </a:extLst>
            </p:cNvPr>
            <p:cNvSpPr/>
            <p:nvPr/>
          </p:nvSpPr>
          <p:spPr>
            <a:xfrm>
              <a:off x="8875258" y="425489"/>
              <a:ext cx="164136" cy="122877"/>
            </a:xfrm>
            <a:prstGeom prst="triangle">
              <a:avLst/>
            </a:prstGeom>
            <a:grpFill/>
            <a:ln>
              <a:solidFill>
                <a:srgbClr val="F0A622">
                  <a:alpha val="3000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4" name="Triangle 93">
              <a:extLst>
                <a:ext uri="{FF2B5EF4-FFF2-40B4-BE49-F238E27FC236}">
                  <a16:creationId xmlns:a16="http://schemas.microsoft.com/office/drawing/2014/main" id="{9C0FCB92-98D6-5040-9682-E2566C25942E}"/>
                </a:ext>
              </a:extLst>
            </p:cNvPr>
            <p:cNvSpPr/>
            <p:nvPr/>
          </p:nvSpPr>
          <p:spPr>
            <a:xfrm rot="10800000">
              <a:off x="11900905" y="4908188"/>
              <a:ext cx="164136" cy="122877"/>
            </a:xfrm>
            <a:prstGeom prst="triangle">
              <a:avLst/>
            </a:prstGeom>
            <a:grpFill/>
            <a:ln>
              <a:solidFill>
                <a:srgbClr val="F0A622">
                  <a:alpha val="3000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5" name="Triangle 94">
              <a:extLst>
                <a:ext uri="{FF2B5EF4-FFF2-40B4-BE49-F238E27FC236}">
                  <a16:creationId xmlns:a16="http://schemas.microsoft.com/office/drawing/2014/main" id="{CEB55D85-F5C6-974B-BDD4-6CEDC7C1B760}"/>
                </a:ext>
              </a:extLst>
            </p:cNvPr>
            <p:cNvSpPr/>
            <p:nvPr/>
          </p:nvSpPr>
          <p:spPr>
            <a:xfrm>
              <a:off x="9494499" y="1271969"/>
              <a:ext cx="401094" cy="300270"/>
            </a:xfrm>
            <a:prstGeom prst="triangle">
              <a:avLst/>
            </a:prstGeom>
            <a:grpFill/>
            <a:ln>
              <a:solidFill>
                <a:srgbClr val="F0A622">
                  <a:alpha val="3000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6" name="Triangle 95">
              <a:extLst>
                <a:ext uri="{FF2B5EF4-FFF2-40B4-BE49-F238E27FC236}">
                  <a16:creationId xmlns:a16="http://schemas.microsoft.com/office/drawing/2014/main" id="{44C94825-F267-CD48-8529-AA8BEC64E93B}"/>
                </a:ext>
              </a:extLst>
            </p:cNvPr>
            <p:cNvSpPr/>
            <p:nvPr/>
          </p:nvSpPr>
          <p:spPr>
            <a:xfrm rot="10800000">
              <a:off x="7203068" y="-14628"/>
              <a:ext cx="1592986" cy="1192554"/>
            </a:xfrm>
            <a:prstGeom prst="triangle">
              <a:avLst/>
            </a:prstGeom>
            <a:grpFill/>
            <a:ln>
              <a:solidFill>
                <a:srgbClr val="F0A622">
                  <a:alpha val="3000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11" name="Rectangle 7">
            <a:extLst>
              <a:ext uri="{FF2B5EF4-FFF2-40B4-BE49-F238E27FC236}">
                <a16:creationId xmlns:a16="http://schemas.microsoft.com/office/drawing/2014/main" id="{8FDB3A66-2B64-2644-8BC3-6472DEC1598E}"/>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12" name="Parallelogram 11">
            <a:extLst>
              <a:ext uri="{FF2B5EF4-FFF2-40B4-BE49-F238E27FC236}">
                <a16:creationId xmlns:a16="http://schemas.microsoft.com/office/drawing/2014/main" id="{813059E5-DBF9-2E45-9650-439F2499D7D2}"/>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TextBox 4">
            <a:extLst>
              <a:ext uri="{FF2B5EF4-FFF2-40B4-BE49-F238E27FC236}">
                <a16:creationId xmlns:a16="http://schemas.microsoft.com/office/drawing/2014/main" id="{91B94520-8BDD-864B-9296-2BC959049B11}"/>
              </a:ext>
            </a:extLst>
          </p:cNvPr>
          <p:cNvSpPr txBox="1"/>
          <p:nvPr/>
        </p:nvSpPr>
        <p:spPr>
          <a:xfrm>
            <a:off x="274320" y="91440"/>
            <a:ext cx="11384280" cy="707886"/>
          </a:xfrm>
          <a:prstGeom prst="rect">
            <a:avLst/>
          </a:prstGeom>
          <a:noFill/>
        </p:spPr>
        <p:txBody>
          <a:bodyPr wrap="square" rtlCol="0">
            <a:spAutoFit/>
          </a:bodyPr>
          <a:lstStyle/>
          <a:p>
            <a:r>
              <a:rPr lang="en-US" sz="4000" dirty="0">
                <a:solidFill>
                  <a:schemeClr val="tx1">
                    <a:lumMod val="65000"/>
                    <a:lumOff val="35000"/>
                  </a:schemeClr>
                </a:solidFill>
                <a:latin typeface="Century Gothic" panose="020B0502020202020204" pitchFamily="34" charset="0"/>
              </a:rPr>
              <a:t>6.  RECORDS BACKUP</a:t>
            </a:r>
          </a:p>
        </p:txBody>
      </p:sp>
      <p:sp>
        <p:nvSpPr>
          <p:cNvPr id="10" name="TextBox 9">
            <a:extLst>
              <a:ext uri="{FF2B5EF4-FFF2-40B4-BE49-F238E27FC236}">
                <a16:creationId xmlns:a16="http://schemas.microsoft.com/office/drawing/2014/main" id="{44915D12-C7DA-8C47-879A-72614AEB820B}"/>
              </a:ext>
            </a:extLst>
          </p:cNvPr>
          <p:cNvSpPr txBox="1"/>
          <p:nvPr/>
        </p:nvSpPr>
        <p:spPr>
          <a:xfrm>
            <a:off x="4800046" y="6477000"/>
            <a:ext cx="6573212"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ea typeface="Arial" charset="0"/>
                <a:cs typeface="Arial" charset="0"/>
              </a:rPr>
              <a:t>RECORDS BACKUP  +  RESTORATION PLAN</a:t>
            </a:r>
          </a:p>
        </p:txBody>
      </p:sp>
      <p:sp>
        <p:nvSpPr>
          <p:cNvPr id="9" name="TextBox 8">
            <a:extLst>
              <a:ext uri="{FF2B5EF4-FFF2-40B4-BE49-F238E27FC236}">
                <a16:creationId xmlns:a16="http://schemas.microsoft.com/office/drawing/2014/main" id="{627F9A1C-FACC-4E4D-B93F-DFC9792A376F}"/>
              </a:ext>
            </a:extLst>
          </p:cNvPr>
          <p:cNvSpPr txBox="1"/>
          <p:nvPr/>
        </p:nvSpPr>
        <p:spPr>
          <a:xfrm>
            <a:off x="1041621" y="808251"/>
            <a:ext cx="9849678" cy="523220"/>
          </a:xfrm>
          <a:prstGeom prst="rect">
            <a:avLst/>
          </a:prstGeom>
          <a:noFill/>
        </p:spPr>
        <p:txBody>
          <a:bodyPr wrap="square" rtlCol="0">
            <a:spAutoFit/>
          </a:bodyPr>
          <a:lstStyle/>
          <a:p>
            <a:r>
              <a:rPr lang="en-US" sz="1400" dirty="0">
                <a:latin typeface="Century Gothic" panose="020B0502020202020204" pitchFamily="34" charset="0"/>
              </a:rPr>
              <a:t>Enter Text</a:t>
            </a:r>
          </a:p>
          <a:p>
            <a:endParaRPr lang="en-US" sz="1400" dirty="0">
              <a:latin typeface="Century Gothic" panose="020B0502020202020204" pitchFamily="34" charset="0"/>
            </a:endParaRPr>
          </a:p>
        </p:txBody>
      </p:sp>
      <p:sp>
        <p:nvSpPr>
          <p:cNvPr id="70" name="TextBox 69">
            <a:extLst>
              <a:ext uri="{FF2B5EF4-FFF2-40B4-BE49-F238E27FC236}">
                <a16:creationId xmlns:a16="http://schemas.microsoft.com/office/drawing/2014/main" id="{D3939886-0C98-1942-8720-CCCED8D3021C}"/>
              </a:ext>
            </a:extLst>
          </p:cNvPr>
          <p:cNvSpPr txBox="1"/>
          <p:nvPr/>
        </p:nvSpPr>
        <p:spPr>
          <a:xfrm>
            <a:off x="315120" y="3024467"/>
            <a:ext cx="11384280" cy="707886"/>
          </a:xfrm>
          <a:prstGeom prst="rect">
            <a:avLst/>
          </a:prstGeom>
          <a:noFill/>
        </p:spPr>
        <p:txBody>
          <a:bodyPr wrap="square" rtlCol="0">
            <a:spAutoFit/>
          </a:bodyPr>
          <a:lstStyle/>
          <a:p>
            <a:r>
              <a:rPr lang="en-US" sz="4000" dirty="0">
                <a:solidFill>
                  <a:schemeClr val="tx1">
                    <a:lumMod val="65000"/>
                    <a:lumOff val="35000"/>
                  </a:schemeClr>
                </a:solidFill>
                <a:latin typeface="Century Gothic" panose="020B0502020202020204" pitchFamily="34" charset="0"/>
              </a:rPr>
              <a:t>7.  RESTORATION PLAN</a:t>
            </a:r>
          </a:p>
        </p:txBody>
      </p:sp>
      <p:sp>
        <p:nvSpPr>
          <p:cNvPr id="71" name="TextBox 70">
            <a:extLst>
              <a:ext uri="{FF2B5EF4-FFF2-40B4-BE49-F238E27FC236}">
                <a16:creationId xmlns:a16="http://schemas.microsoft.com/office/drawing/2014/main" id="{DA564B0E-6960-354A-88E1-942198379AB1}"/>
              </a:ext>
            </a:extLst>
          </p:cNvPr>
          <p:cNvSpPr txBox="1"/>
          <p:nvPr/>
        </p:nvSpPr>
        <p:spPr>
          <a:xfrm>
            <a:off x="1082421" y="3741278"/>
            <a:ext cx="9849678" cy="738664"/>
          </a:xfrm>
          <a:prstGeom prst="rect">
            <a:avLst/>
          </a:prstGeom>
          <a:noFill/>
        </p:spPr>
        <p:txBody>
          <a:bodyPr wrap="square" rtlCol="0">
            <a:spAutoFit/>
          </a:bodyPr>
          <a:lstStyle/>
          <a:p>
            <a:r>
              <a:rPr lang="en-US" sz="1400" dirty="0">
                <a:latin typeface="Century Gothic" panose="020B0502020202020204" pitchFamily="34" charset="0"/>
              </a:rPr>
              <a:t>Disaster recovery / IT teams maintain, control, and periodically check on all the records that are vital to the continuation of business operations and that would be affected by facility disruptions or disasters. The teams periodically back up and store the most critical files at an offsite location.</a:t>
            </a:r>
          </a:p>
        </p:txBody>
      </p:sp>
      <p:sp>
        <p:nvSpPr>
          <p:cNvPr id="72" name="TextBox 71">
            <a:extLst>
              <a:ext uri="{FF2B5EF4-FFF2-40B4-BE49-F238E27FC236}">
                <a16:creationId xmlns:a16="http://schemas.microsoft.com/office/drawing/2014/main" id="{B0B710F7-A041-9842-BD7C-31ED67F773B2}"/>
              </a:ext>
            </a:extLst>
          </p:cNvPr>
          <p:cNvSpPr txBox="1"/>
          <p:nvPr/>
        </p:nvSpPr>
        <p:spPr>
          <a:xfrm>
            <a:off x="1114100" y="4629420"/>
            <a:ext cx="9849678" cy="523220"/>
          </a:xfrm>
          <a:prstGeom prst="rect">
            <a:avLst/>
          </a:prstGeom>
          <a:noFill/>
        </p:spPr>
        <p:txBody>
          <a:bodyPr wrap="square" rtlCol="0">
            <a:spAutoFit/>
          </a:bodyPr>
          <a:lstStyle/>
          <a:p>
            <a:r>
              <a:rPr lang="en-US" sz="1400" dirty="0">
                <a:latin typeface="Century Gothic" panose="020B0502020202020204" pitchFamily="34" charset="0"/>
              </a:rPr>
              <a:t>Enter Text</a:t>
            </a:r>
          </a:p>
          <a:p>
            <a:endParaRPr lang="en-US" sz="1400" dirty="0">
              <a:latin typeface="Century Gothic" panose="020B0502020202020204" pitchFamily="34" charset="0"/>
            </a:endParaRPr>
          </a:p>
        </p:txBody>
      </p:sp>
    </p:spTree>
    <p:extLst>
      <p:ext uri="{BB962C8B-B14F-4D97-AF65-F5344CB8AC3E}">
        <p14:creationId xmlns:p14="http://schemas.microsoft.com/office/powerpoint/2010/main" val="370872517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7">
            <a:extLst>
              <a:ext uri="{FF2B5EF4-FFF2-40B4-BE49-F238E27FC236}">
                <a16:creationId xmlns:a16="http://schemas.microsoft.com/office/drawing/2014/main" id="{8FDB3A66-2B64-2644-8BC3-6472DEC1598E}"/>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12" name="Parallelogram 11">
            <a:extLst>
              <a:ext uri="{FF2B5EF4-FFF2-40B4-BE49-F238E27FC236}">
                <a16:creationId xmlns:a16="http://schemas.microsoft.com/office/drawing/2014/main" id="{813059E5-DBF9-2E45-9650-439F2499D7D2}"/>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TextBox 4">
            <a:extLst>
              <a:ext uri="{FF2B5EF4-FFF2-40B4-BE49-F238E27FC236}">
                <a16:creationId xmlns:a16="http://schemas.microsoft.com/office/drawing/2014/main" id="{91B94520-8BDD-864B-9296-2BC959049B11}"/>
              </a:ext>
            </a:extLst>
          </p:cNvPr>
          <p:cNvSpPr txBox="1"/>
          <p:nvPr/>
        </p:nvSpPr>
        <p:spPr>
          <a:xfrm>
            <a:off x="274320" y="91440"/>
            <a:ext cx="11384280" cy="707886"/>
          </a:xfrm>
          <a:prstGeom prst="rect">
            <a:avLst/>
          </a:prstGeom>
          <a:noFill/>
        </p:spPr>
        <p:txBody>
          <a:bodyPr wrap="square" rtlCol="0">
            <a:spAutoFit/>
          </a:bodyPr>
          <a:lstStyle/>
          <a:p>
            <a:r>
              <a:rPr lang="en-US" sz="4000" dirty="0">
                <a:solidFill>
                  <a:schemeClr val="tx1">
                    <a:lumMod val="65000"/>
                    <a:lumOff val="35000"/>
                  </a:schemeClr>
                </a:solidFill>
                <a:latin typeface="Century Gothic" panose="020B0502020202020204" pitchFamily="34" charset="0"/>
              </a:rPr>
              <a:t>8.  RECOVERY TEAMS</a:t>
            </a:r>
          </a:p>
        </p:txBody>
      </p:sp>
      <p:sp>
        <p:nvSpPr>
          <p:cNvPr id="10" name="TextBox 9">
            <a:extLst>
              <a:ext uri="{FF2B5EF4-FFF2-40B4-BE49-F238E27FC236}">
                <a16:creationId xmlns:a16="http://schemas.microsoft.com/office/drawing/2014/main" id="{44915D12-C7DA-8C47-879A-72614AEB820B}"/>
              </a:ext>
            </a:extLst>
          </p:cNvPr>
          <p:cNvSpPr txBox="1"/>
          <p:nvPr/>
        </p:nvSpPr>
        <p:spPr>
          <a:xfrm>
            <a:off x="4800046" y="6477000"/>
            <a:ext cx="6573212"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ea typeface="Arial" charset="0"/>
                <a:cs typeface="Arial" charset="0"/>
              </a:rPr>
              <a:t>RECOVERY TEAMS</a:t>
            </a:r>
          </a:p>
        </p:txBody>
      </p:sp>
      <p:graphicFrame>
        <p:nvGraphicFramePr>
          <p:cNvPr id="13" name="Table 13">
            <a:extLst>
              <a:ext uri="{FF2B5EF4-FFF2-40B4-BE49-F238E27FC236}">
                <a16:creationId xmlns:a16="http://schemas.microsoft.com/office/drawing/2014/main" id="{3873E6B2-89C6-2D40-9FD4-2E414010D845}"/>
              </a:ext>
            </a:extLst>
          </p:cNvPr>
          <p:cNvGraphicFramePr>
            <a:graphicFrameLocks noGrp="1"/>
          </p:cNvGraphicFramePr>
          <p:nvPr>
            <p:extLst>
              <p:ext uri="{D42A27DB-BD31-4B8C-83A1-F6EECF244321}">
                <p14:modId xmlns:p14="http://schemas.microsoft.com/office/powerpoint/2010/main" val="248142811"/>
              </p:ext>
            </p:extLst>
          </p:nvPr>
        </p:nvGraphicFramePr>
        <p:xfrm>
          <a:off x="206346" y="1546915"/>
          <a:ext cx="11587631" cy="4622356"/>
        </p:xfrm>
        <a:graphic>
          <a:graphicData uri="http://schemas.openxmlformats.org/drawingml/2006/table">
            <a:tbl>
              <a:tblPr firstRow="1" bandRow="1">
                <a:tableStyleId>{5C22544A-7EE6-4342-B048-85BDC9FD1C3A}</a:tableStyleId>
              </a:tblPr>
              <a:tblGrid>
                <a:gridCol w="2236729">
                  <a:extLst>
                    <a:ext uri="{9D8B030D-6E8A-4147-A177-3AD203B41FA5}">
                      <a16:colId xmlns:a16="http://schemas.microsoft.com/office/drawing/2014/main" val="3423348190"/>
                    </a:ext>
                  </a:extLst>
                </a:gridCol>
                <a:gridCol w="9350902">
                  <a:extLst>
                    <a:ext uri="{9D8B030D-6E8A-4147-A177-3AD203B41FA5}">
                      <a16:colId xmlns:a16="http://schemas.microsoft.com/office/drawing/2014/main" val="1898534182"/>
                    </a:ext>
                  </a:extLst>
                </a:gridCol>
              </a:tblGrid>
              <a:tr h="1155589">
                <a:tc>
                  <a:txBody>
                    <a:bodyPr/>
                    <a:lstStyle/>
                    <a:p>
                      <a:pPr algn="r"/>
                      <a:r>
                        <a:rPr lang="en-US" sz="2000" b="0" dirty="0">
                          <a:solidFill>
                            <a:schemeClr val="bg1">
                              <a:lumMod val="50000"/>
                            </a:schemeClr>
                          </a:solidFill>
                          <a:latin typeface="Century Gothic" panose="020B0502020202020204" pitchFamily="34" charset="0"/>
                        </a:rPr>
                        <a:t>TEAM ROLES</a:t>
                      </a:r>
                    </a:p>
                  </a:txBody>
                  <a:tcPr anchor="ctr">
                    <a:lnL w="12700" cmpd="sng">
                      <a:noFill/>
                    </a:lnL>
                    <a:lnR w="12700" cap="flat" cmpd="sng" algn="ctr">
                      <a:solidFill>
                        <a:srgbClr val="F0A622"/>
                      </a:solidFill>
                      <a:prstDash val="solid"/>
                      <a:round/>
                      <a:headEnd type="none" w="med" len="med"/>
                      <a:tailEnd type="none" w="med" len="med"/>
                    </a:lnR>
                    <a:lnT w="12700" cmpd="sng">
                      <a:noFill/>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285750" indent="-285750">
                        <a:buClr>
                          <a:srgbClr val="F0A622"/>
                        </a:buClr>
                        <a:buFont typeface="System Font Regular"/>
                        <a:buChar char="⚬"/>
                      </a:pPr>
                      <a:r>
                        <a:rPr lang="en-US" sz="1500" b="0" dirty="0">
                          <a:solidFill>
                            <a:schemeClr val="tx1">
                              <a:lumMod val="65000"/>
                              <a:lumOff val="35000"/>
                            </a:schemeClr>
                          </a:solidFill>
                          <a:latin typeface="Century Gothic" panose="020B0502020202020204" pitchFamily="34" charset="0"/>
                        </a:rPr>
                        <a:t>Team Leader, Backup Team Leader, Team Member</a:t>
                      </a:r>
                    </a:p>
                  </a:txBody>
                  <a:tcPr marL="182880" anchor="ctr">
                    <a:lnL w="12700" cap="flat" cmpd="sng" algn="ctr">
                      <a:solidFill>
                        <a:srgbClr val="F0A622"/>
                      </a:solidFill>
                      <a:prstDash val="solid"/>
                      <a:round/>
                      <a:headEnd type="none" w="med" len="med"/>
                      <a:tailEnd type="none" w="med" len="med"/>
                    </a:lnL>
                    <a:lnR w="12700" cmpd="sng">
                      <a:noFill/>
                    </a:lnR>
                    <a:lnT w="12700" cmpd="sng">
                      <a:noFill/>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282781431"/>
                  </a:ext>
                </a:extLst>
              </a:tr>
              <a:tr h="1155589">
                <a:tc>
                  <a:txBody>
                    <a:bodyPr/>
                    <a:lstStyle/>
                    <a:p>
                      <a:pPr algn="r"/>
                      <a:r>
                        <a:rPr lang="en-US" sz="2000" b="0" dirty="0">
                          <a:solidFill>
                            <a:schemeClr val="bg1">
                              <a:lumMod val="50000"/>
                            </a:schemeClr>
                          </a:solidFill>
                          <a:latin typeface="Century Gothic" panose="020B0502020202020204" pitchFamily="34" charset="0"/>
                        </a:rPr>
                        <a:t>TEAM CONTACTS</a:t>
                      </a:r>
                    </a:p>
                  </a:txBody>
                  <a:tcPr anchor="ctr">
                    <a:lnL w="12700" cmpd="sng">
                      <a:noFill/>
                    </a:lnL>
                    <a:lnR w="12700" cap="flat" cmpd="sng" algn="ctr">
                      <a:solidFill>
                        <a:srgbClr val="F0A622"/>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285750" indent="-285750">
                        <a:buClr>
                          <a:srgbClr val="F0A622"/>
                        </a:buClr>
                        <a:buFont typeface="System Font Regular"/>
                        <a:buChar char="⚬"/>
                      </a:pPr>
                      <a:r>
                        <a:rPr lang="en-US" sz="1500" b="0" dirty="0">
                          <a:solidFill>
                            <a:schemeClr val="tx1">
                              <a:lumMod val="65000"/>
                              <a:lumOff val="35000"/>
                            </a:schemeClr>
                          </a:solidFill>
                          <a:latin typeface="Century Gothic" panose="020B0502020202020204" pitchFamily="34" charset="0"/>
                        </a:rPr>
                        <a:t>Stored in the Contact List Appendix</a:t>
                      </a:r>
                    </a:p>
                  </a:txBody>
                  <a:tcPr marL="182880" anchor="ctr">
                    <a:lnL w="12700" cap="flat" cmpd="sng" algn="ctr">
                      <a:solidFill>
                        <a:srgbClr val="F0A622"/>
                      </a:solidFill>
                      <a:prstDash val="solid"/>
                      <a:round/>
                      <a:headEnd type="none" w="med" len="med"/>
                      <a:tailEnd type="none" w="med" len="med"/>
                    </a:lnL>
                    <a:lnR w="12700" cmpd="sng">
                      <a:noFill/>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920183424"/>
                  </a:ext>
                </a:extLst>
              </a:tr>
              <a:tr h="1155589">
                <a:tc>
                  <a:txBody>
                    <a:bodyPr/>
                    <a:lstStyle/>
                    <a:p>
                      <a:pPr algn="r"/>
                      <a:r>
                        <a:rPr lang="en-US" sz="2000" b="0" dirty="0">
                          <a:solidFill>
                            <a:schemeClr val="bg1">
                              <a:lumMod val="50000"/>
                            </a:schemeClr>
                          </a:solidFill>
                          <a:latin typeface="Century Gothic" panose="020B0502020202020204" pitchFamily="34" charset="0"/>
                        </a:rPr>
                        <a:t>TEAM RESPONSIBILITIES</a:t>
                      </a:r>
                    </a:p>
                  </a:txBody>
                  <a:tcPr anchor="ctr">
                    <a:lnL w="12700" cmpd="sng">
                      <a:noFill/>
                    </a:lnL>
                    <a:lnR w="12700" cap="flat" cmpd="sng" algn="ctr">
                      <a:solidFill>
                        <a:srgbClr val="F0A622"/>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285750" indent="-285750">
                        <a:buClr>
                          <a:srgbClr val="F0A622"/>
                        </a:buClr>
                        <a:buFont typeface="System Font Regular"/>
                        <a:buChar char="⚬"/>
                      </a:pPr>
                      <a:r>
                        <a:rPr lang="en-US" sz="1500" b="0" dirty="0">
                          <a:solidFill>
                            <a:schemeClr val="tx1">
                              <a:lumMod val="65000"/>
                              <a:lumOff val="35000"/>
                            </a:schemeClr>
                          </a:solidFill>
                          <a:latin typeface="Century Gothic" panose="020B0502020202020204" pitchFamily="34" charset="0"/>
                        </a:rPr>
                        <a:t>Incident Commander, HR/PR Officer, Information Technology, Finance/Admin, Legal/Contacts</a:t>
                      </a:r>
                    </a:p>
                  </a:txBody>
                  <a:tcPr marL="182880" anchor="ctr">
                    <a:lnL w="12700" cap="flat" cmpd="sng" algn="ctr">
                      <a:solidFill>
                        <a:srgbClr val="F0A622"/>
                      </a:solidFill>
                      <a:prstDash val="solid"/>
                      <a:round/>
                      <a:headEnd type="none" w="med" len="med"/>
                      <a:tailEnd type="none" w="med" len="med"/>
                    </a:lnL>
                    <a:lnR w="12700" cmpd="sng">
                      <a:noFill/>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12091024"/>
                  </a:ext>
                </a:extLst>
              </a:tr>
              <a:tr h="1155589">
                <a:tc>
                  <a:txBody>
                    <a:bodyPr/>
                    <a:lstStyle/>
                    <a:p>
                      <a:pPr algn="r"/>
                      <a:r>
                        <a:rPr lang="en-US" sz="2000" b="0" dirty="0">
                          <a:solidFill>
                            <a:schemeClr val="bg1">
                              <a:lumMod val="50000"/>
                            </a:schemeClr>
                          </a:solidFill>
                          <a:latin typeface="Century Gothic" panose="020B0502020202020204" pitchFamily="34" charset="0"/>
                        </a:rPr>
                        <a:t>DEPARTMENTAL RECOVERY TEAMS</a:t>
                      </a:r>
                    </a:p>
                  </a:txBody>
                  <a:tcPr anchor="ctr">
                    <a:lnL w="12700" cmpd="sng">
                      <a:noFill/>
                    </a:lnL>
                    <a:lnR w="12700" cap="flat" cmpd="sng" algn="ctr">
                      <a:solidFill>
                        <a:srgbClr val="F0A622"/>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12700" cmpd="sng">
                      <a:noFill/>
                    </a:lnB>
                    <a:lnTlToBr w="12700" cmpd="sng">
                      <a:noFill/>
                      <a:prstDash val="solid"/>
                    </a:lnTlToBr>
                    <a:lnBlToTr w="12700" cmpd="sng">
                      <a:noFill/>
                      <a:prstDash val="solid"/>
                    </a:lnBlToTr>
                    <a:noFill/>
                  </a:tcPr>
                </a:tc>
                <a:tc>
                  <a:txBody>
                    <a:bodyPr/>
                    <a:lstStyle/>
                    <a:p>
                      <a:pPr marL="285750" indent="-285750">
                        <a:buClr>
                          <a:srgbClr val="F0A622"/>
                        </a:buClr>
                        <a:buFont typeface="System Font Regular"/>
                        <a:buChar char="⚬"/>
                      </a:pPr>
                      <a:r>
                        <a:rPr lang="en-US" sz="1500" b="0" dirty="0">
                          <a:solidFill>
                            <a:schemeClr val="tx1">
                              <a:lumMod val="65000"/>
                              <a:lumOff val="35000"/>
                            </a:schemeClr>
                          </a:solidFill>
                          <a:latin typeface="Century Gothic" panose="020B0502020202020204" pitchFamily="34" charset="0"/>
                        </a:rPr>
                        <a:t>Business Contingency Coordinator, EOC Communications Team, EOC Human Resources Team, EOC Administration Team, Emergency Response Team, Information Technology Recovery Team</a:t>
                      </a:r>
                    </a:p>
                  </a:txBody>
                  <a:tcPr marL="182880" anchor="ctr">
                    <a:lnL w="12700" cap="flat" cmpd="sng" algn="ctr">
                      <a:solidFill>
                        <a:srgbClr val="F0A622"/>
                      </a:solidFill>
                      <a:prstDash val="solid"/>
                      <a:round/>
                      <a:headEnd type="none" w="med" len="med"/>
                      <a:tailEnd type="none" w="med" len="med"/>
                    </a:lnL>
                    <a:lnR w="12700" cmpd="sng">
                      <a:noFill/>
                    </a:lnR>
                    <a:lnT w="6350" cap="flat" cmpd="sng" algn="ctr">
                      <a:solidFill>
                        <a:schemeClr val="bg1">
                          <a:lumMod val="75000"/>
                        </a:schemeClr>
                      </a:solidFill>
                      <a:prstDash val="solid"/>
                      <a:round/>
                      <a:headEnd type="none" w="med" len="med"/>
                      <a:tailEnd type="none" w="med" len="med"/>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4138447472"/>
                  </a:ext>
                </a:extLst>
              </a:tr>
            </a:tbl>
          </a:graphicData>
        </a:graphic>
      </p:graphicFrame>
      <p:sp>
        <p:nvSpPr>
          <p:cNvPr id="7" name="TextBox 6">
            <a:extLst>
              <a:ext uri="{FF2B5EF4-FFF2-40B4-BE49-F238E27FC236}">
                <a16:creationId xmlns:a16="http://schemas.microsoft.com/office/drawing/2014/main" id="{9A9B73A1-009C-FB4E-A66E-8124562D936C}"/>
              </a:ext>
            </a:extLst>
          </p:cNvPr>
          <p:cNvSpPr txBox="1"/>
          <p:nvPr/>
        </p:nvSpPr>
        <p:spPr>
          <a:xfrm>
            <a:off x="1041621" y="808251"/>
            <a:ext cx="9165866" cy="738664"/>
          </a:xfrm>
          <a:prstGeom prst="rect">
            <a:avLst/>
          </a:prstGeom>
          <a:noFill/>
        </p:spPr>
        <p:txBody>
          <a:bodyPr wrap="square" rtlCol="0">
            <a:spAutoFit/>
          </a:bodyPr>
          <a:lstStyle/>
          <a:p>
            <a:r>
              <a:rPr lang="en-US" sz="1400" dirty="0">
                <a:latin typeface="Century Gothic" panose="020B0502020202020204" pitchFamily="34" charset="0"/>
              </a:rPr>
              <a:t>The company establishes recovery teams and divides the participants into appropriate groups based on job role and title. The organization designates a team leader for each team. It assigns a specific role or duty to each remaining member of the team.</a:t>
            </a:r>
          </a:p>
        </p:txBody>
      </p:sp>
    </p:spTree>
    <p:extLst>
      <p:ext uri="{BB962C8B-B14F-4D97-AF65-F5344CB8AC3E}">
        <p14:creationId xmlns:p14="http://schemas.microsoft.com/office/powerpoint/2010/main" val="2651413631"/>
      </p:ext>
    </p:extLst>
  </p:cSld>
  <p:clrMapOvr>
    <a:masterClrMapping/>
  </p:clrMapOvr>
</p:sld>
</file>

<file path=ppt/theme/theme1.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2" id="{383679BB-620F-417A-94C0-83755B61B430}" vid="{6CCB8B9B-14CE-49C2-B851-E759BD1D4087}"/>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IC-Business-Contingency-Plan-Presentation-Template_PowerPoint - SR edits</Template>
  <TotalTime>0</TotalTime>
  <Words>899</Words>
  <Application>Microsoft Office PowerPoint</Application>
  <PresentationFormat>Широкоэкранный</PresentationFormat>
  <Paragraphs>118</Paragraphs>
  <Slides>13</Slides>
  <Notes>12</Notes>
  <HiddenSlides>0</HiddenSlides>
  <MMClips>0</MMClips>
  <ScaleCrop>false</ScaleCrop>
  <HeadingPairs>
    <vt:vector size="6" baseType="variant">
      <vt:variant>
        <vt:lpstr>Использованные шрифты</vt:lpstr>
      </vt:variant>
      <vt:variant>
        <vt:i4>5</vt:i4>
      </vt:variant>
      <vt:variant>
        <vt:lpstr>Тема</vt:lpstr>
      </vt:variant>
      <vt:variant>
        <vt:i4>1</vt:i4>
      </vt:variant>
      <vt:variant>
        <vt:lpstr>Заголовки слайдов</vt:lpstr>
      </vt:variant>
      <vt:variant>
        <vt:i4>13</vt:i4>
      </vt:variant>
    </vt:vector>
  </HeadingPairs>
  <TitlesOfParts>
    <vt:vector size="19" baseType="lpstr">
      <vt:lpstr>Arial</vt:lpstr>
      <vt:lpstr>Calibri</vt:lpstr>
      <vt:lpstr>Calibri Light</vt:lpstr>
      <vt:lpstr>Century Gothic</vt:lpstr>
      <vt:lpstr>System Font Regular</vt:lpstr>
      <vt:lpstr>Тема Office</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Alexandra Ragazhinskaya</dc:creator>
  <cp:lastModifiedBy>Alexandra Ragazhinskaya</cp:lastModifiedBy>
  <cp:revision>1</cp:revision>
  <cp:lastPrinted>2020-08-31T22:23:58Z</cp:lastPrinted>
  <dcterms:created xsi:type="dcterms:W3CDTF">2021-03-31T16:48:06Z</dcterms:created>
  <dcterms:modified xsi:type="dcterms:W3CDTF">2021-03-31T16:48:45Z</dcterms:modified>
</cp:coreProperties>
</file>