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7" r:id="rId3"/>
    <p:sldId id="258" r:id="rId4"/>
  </p:sldIdLst>
  <p:sldSz cx="12192000" cy="6858000"/>
  <p:notesSz cx="6858000" cy="9144000"/>
  <p:embeddedFontLst>
    <p:embeddedFont>
      <p:font typeface="Calibri" panose="020F0502020204030204" pitchFamily="34" charset="0"/>
      <p:regular r:id="rId6"/>
      <p:bold r:id="rId7"/>
      <p:italic r:id="rId8"/>
      <p:boldItalic r:id="rId9"/>
    </p:embeddedFont>
    <p:embeddedFont>
      <p:font typeface="Century Gothic" panose="020B0502020202020204"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549217B-E701-49E3-AA24-89B40FCE90C7}">
  <a:tblStyle styleId="{4549217B-E701-49E3-AA24-89B40FCE90C7}"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p:scale>
          <a:sx n="164" d="100"/>
          <a:sy n="164" d="100"/>
        </p:scale>
        <p:origin x="124" y="-8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font" Target="fonts/font8.fntdata"/><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font" Target="fonts/font7.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viewProps" Target="viewProp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 name="Google Shape;10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6" name="Google Shape;156;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7" name="Google Shape;157;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3" name="Google Shape;23;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9" name="Google Shape;29;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Click to edit Master text styles</a:t>
            </a: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 name="Google Shape;35;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36" name="Google Shape;36;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37" name="Google Shape;37;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 name="Google Shape;42;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43" name="Google Shape;43;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44" name="Google Shape;44;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45" name="Google Shape;45;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46" name="Google Shape;4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1" name="Google Shape;51;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pPr lvl="0"/>
            <a:r>
              <a:rPr lang="en-US"/>
              <a:t>Click to edit Master text styles</a:t>
            </a: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pPr lvl="0"/>
            <a:r>
              <a:rPr lang="en-US"/>
              <a:t>Click to edit Master text styles</a:t>
            </a: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7" name="Google Shape;67;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r>
              <a:rPr lang="en-US"/>
              <a:t>Click icon to add picture</a:t>
            </a:r>
            <a:endParaRPr/>
          </a:p>
        </p:txBody>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pPr lvl="0"/>
            <a:r>
              <a:rPr lang="en-US"/>
              <a:t>Click to edit Master text styles</a:t>
            </a: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40000">
              <a:srgbClr val="FFFFFF"/>
            </a:gs>
            <a:gs pos="77008">
              <a:srgbClr val="DDEAF6"/>
            </a:gs>
            <a:gs pos="100000">
              <a:srgbClr val="DDEAF6"/>
            </a:gs>
          </a:gsLst>
          <a:path path="circle">
            <a:fillToRect l="100000" t="100000"/>
          </a:path>
          <a:tileRect r="-100000" b="-10000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y172J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FFFF"/>
            </a:gs>
            <a:gs pos="40000">
              <a:srgbClr val="FFFFFF"/>
            </a:gs>
            <a:gs pos="77008">
              <a:srgbClr val="D8D8D8"/>
            </a:gs>
            <a:gs pos="100000">
              <a:srgbClr val="D8D8D8"/>
            </a:gs>
          </a:gsLst>
          <a:path path="circle">
            <a:fillToRect l="100000" t="100000"/>
          </a:path>
          <a:tileRect r="-100000" b="-100000"/>
        </a:gradFill>
        <a:effectLst/>
      </p:bgPr>
    </p:bg>
    <p:spTree>
      <p:nvGrpSpPr>
        <p:cNvPr id="1" name="Shape 88"/>
        <p:cNvGrpSpPr/>
        <p:nvPr/>
      </p:nvGrpSpPr>
      <p:grpSpPr>
        <a:xfrm>
          <a:off x="0" y="0"/>
          <a:ext cx="0" cy="0"/>
          <a:chOff x="0" y="0"/>
          <a:chExt cx="0" cy="0"/>
        </a:xfrm>
      </p:grpSpPr>
      <p:sp>
        <p:nvSpPr>
          <p:cNvPr id="89" name="Google Shape;89;p13"/>
          <p:cNvSpPr/>
          <p:nvPr/>
        </p:nvSpPr>
        <p:spPr>
          <a:xfrm>
            <a:off x="0" y="6343724"/>
            <a:ext cx="12192000" cy="524107"/>
          </a:xfrm>
          <a:custGeom>
            <a:avLst/>
            <a:gdLst/>
            <a:ahLst/>
            <a:cxnLst/>
            <a:rect l="l" t="t" r="r" b="b"/>
            <a:pathLst>
              <a:path w="12192000" h="524107" extrusionOk="0">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0" name="Google Shape;90;p13"/>
          <p:cNvSpPr txBox="1"/>
          <p:nvPr/>
        </p:nvSpPr>
        <p:spPr>
          <a:xfrm>
            <a:off x="5863533" y="6477000"/>
            <a:ext cx="6201508"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b="1" i="0" u="none" strike="noStrike" cap="none" dirty="0">
                <a:solidFill>
                  <a:schemeClr val="lt1"/>
                </a:solidFill>
                <a:latin typeface="Century Gothic"/>
                <a:ea typeface="Century Gothic"/>
                <a:cs typeface="Century Gothic"/>
                <a:sym typeface="Century Gothic"/>
              </a:rPr>
              <a:t>PROJECT PIPLELINE REPORT</a:t>
            </a:r>
            <a:endParaRPr dirty="0"/>
          </a:p>
        </p:txBody>
      </p:sp>
      <p:pic>
        <p:nvPicPr>
          <p:cNvPr id="91" name="Google Shape;91;p13">
            <a:hlinkClick r:id="rId3"/>
          </p:cNvPr>
          <p:cNvPicPr preferRelativeResize="0"/>
          <p:nvPr/>
        </p:nvPicPr>
        <p:blipFill rotWithShape="1">
          <a:blip r:embed="rId4">
            <a:alphaModFix/>
          </a:blip>
          <a:srcRect/>
          <a:stretch/>
        </p:blipFill>
        <p:spPr>
          <a:xfrm>
            <a:off x="8299865" y="307317"/>
            <a:ext cx="3657600" cy="507585"/>
          </a:xfrm>
          <a:prstGeom prst="rect">
            <a:avLst/>
          </a:prstGeom>
          <a:noFill/>
          <a:ln>
            <a:noFill/>
          </a:ln>
        </p:spPr>
      </p:pic>
      <p:sp>
        <p:nvSpPr>
          <p:cNvPr id="92" name="Google Shape;92;p13"/>
          <p:cNvSpPr txBox="1"/>
          <p:nvPr/>
        </p:nvSpPr>
        <p:spPr>
          <a:xfrm>
            <a:off x="552992" y="1564789"/>
            <a:ext cx="11221474"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6000" b="0" i="0" u="none" strike="noStrike" cap="none">
                <a:solidFill>
                  <a:schemeClr val="dk1"/>
                </a:solidFill>
                <a:latin typeface="Century Gothic"/>
                <a:ea typeface="Century Gothic"/>
                <a:cs typeface="Century Gothic"/>
                <a:sym typeface="Century Gothic"/>
              </a:rPr>
              <a:t>PROJECT NAME</a:t>
            </a:r>
            <a:endParaRPr/>
          </a:p>
        </p:txBody>
      </p:sp>
      <p:sp>
        <p:nvSpPr>
          <p:cNvPr id="93" name="Google Shape;93;p13"/>
          <p:cNvSpPr txBox="1"/>
          <p:nvPr/>
        </p:nvSpPr>
        <p:spPr>
          <a:xfrm>
            <a:off x="552992" y="3543420"/>
            <a:ext cx="7854449"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Century Gothic"/>
                <a:ea typeface="Century Gothic"/>
                <a:cs typeface="Century Gothic"/>
                <a:sym typeface="Century Gothic"/>
              </a:rPr>
              <a:t>PROJECT MANAGER:  </a:t>
            </a:r>
            <a:endParaRPr/>
          </a:p>
          <a:p>
            <a:pPr marL="0" marR="0" lvl="0" indent="0" algn="l" rtl="0">
              <a:spcBef>
                <a:spcPts val="0"/>
              </a:spcBef>
              <a:spcAft>
                <a:spcPts val="0"/>
              </a:spcAft>
              <a:buNone/>
            </a:pPr>
            <a:endParaRPr sz="20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2000">
                <a:solidFill>
                  <a:schemeClr val="dk1"/>
                </a:solidFill>
                <a:latin typeface="Century Gothic"/>
                <a:ea typeface="Century Gothic"/>
                <a:cs typeface="Century Gothic"/>
                <a:sym typeface="Century Gothic"/>
              </a:rPr>
              <a:t>00/00/0000</a:t>
            </a:r>
            <a:endParaRPr/>
          </a:p>
        </p:txBody>
      </p:sp>
      <p:cxnSp>
        <p:nvCxnSpPr>
          <p:cNvPr id="94" name="Google Shape;94;p13"/>
          <p:cNvCxnSpPr/>
          <p:nvPr/>
        </p:nvCxnSpPr>
        <p:spPr>
          <a:xfrm>
            <a:off x="552992" y="2766174"/>
            <a:ext cx="11070972" cy="0"/>
          </a:xfrm>
          <a:prstGeom prst="straightConnector1">
            <a:avLst/>
          </a:prstGeom>
          <a:noFill/>
          <a:ln w="9525" cap="flat" cmpd="sng">
            <a:solidFill>
              <a:schemeClr val="dk1"/>
            </a:solidFill>
            <a:prstDash val="solid"/>
            <a:miter lim="800000"/>
            <a:headEnd type="none" w="sm" len="sm"/>
            <a:tailEnd type="none" w="sm" len="sm"/>
          </a:ln>
        </p:spPr>
      </p:cxnSp>
      <p:grpSp>
        <p:nvGrpSpPr>
          <p:cNvPr id="95" name="Google Shape;95;p13"/>
          <p:cNvGrpSpPr/>
          <p:nvPr/>
        </p:nvGrpSpPr>
        <p:grpSpPr>
          <a:xfrm>
            <a:off x="8691080" y="2913827"/>
            <a:ext cx="2932884" cy="2890404"/>
            <a:chOff x="415636" y="923060"/>
            <a:chExt cx="2932884" cy="2890404"/>
          </a:xfrm>
        </p:grpSpPr>
        <p:sp>
          <p:nvSpPr>
            <p:cNvPr id="96" name="Google Shape;96;p13"/>
            <p:cNvSpPr/>
            <p:nvPr/>
          </p:nvSpPr>
          <p:spPr>
            <a:xfrm>
              <a:off x="415636" y="923060"/>
              <a:ext cx="2932884" cy="2890404"/>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7" name="Google Shape;97;p13"/>
            <p:cNvSpPr/>
            <p:nvPr/>
          </p:nvSpPr>
          <p:spPr>
            <a:xfrm>
              <a:off x="666342" y="1048616"/>
              <a:ext cx="2431473" cy="2431473"/>
            </a:xfrm>
            <a:prstGeom prst="star5">
              <a:avLst>
                <a:gd name="adj" fmla="val 19098"/>
                <a:gd name="hf" fmla="val 105146"/>
                <a:gd name="vf" fmla="val 110557"/>
              </a:avLst>
            </a:prstGeom>
            <a:solidFill>
              <a:srgbClr val="8296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8" name="Google Shape;98;p13"/>
            <p:cNvSpPr txBox="1"/>
            <p:nvPr/>
          </p:nvSpPr>
          <p:spPr>
            <a:xfrm>
              <a:off x="666341" y="1644986"/>
              <a:ext cx="2431473"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1">
                  <a:solidFill>
                    <a:schemeClr val="lt1"/>
                  </a:solidFill>
                  <a:latin typeface="Century Gothic"/>
                  <a:ea typeface="Century Gothic"/>
                  <a:cs typeface="Century Gothic"/>
                  <a:sym typeface="Century Gothic"/>
                </a:rPr>
                <a:t>YOUR</a:t>
              </a:r>
              <a:endParaRPr/>
            </a:p>
            <a:p>
              <a:pPr marL="0" marR="0" lvl="0" indent="0" algn="ctr" rtl="0">
                <a:spcBef>
                  <a:spcPts val="0"/>
                </a:spcBef>
                <a:spcAft>
                  <a:spcPts val="0"/>
                </a:spcAft>
                <a:buNone/>
              </a:pPr>
              <a:r>
                <a:rPr lang="en-US" sz="4400" b="1">
                  <a:solidFill>
                    <a:schemeClr val="lt1"/>
                  </a:solidFill>
                  <a:latin typeface="Century Gothic"/>
                  <a:ea typeface="Century Gothic"/>
                  <a:cs typeface="Century Gothic"/>
                  <a:sym typeface="Century Gothic"/>
                </a:rPr>
                <a:t>LOGO</a:t>
              </a: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595959"/>
            </a:gs>
          </a:gsLst>
          <a:lin ang="13500000" scaled="0"/>
        </a:gradFill>
        <a:effectLst/>
      </p:bgPr>
    </p:bg>
    <p:spTree>
      <p:nvGrpSpPr>
        <p:cNvPr id="1" name="Shape 102"/>
        <p:cNvGrpSpPr/>
        <p:nvPr/>
      </p:nvGrpSpPr>
      <p:grpSpPr>
        <a:xfrm>
          <a:off x="0" y="0"/>
          <a:ext cx="0" cy="0"/>
          <a:chOff x="0" y="0"/>
          <a:chExt cx="0" cy="0"/>
        </a:xfrm>
      </p:grpSpPr>
      <p:sp>
        <p:nvSpPr>
          <p:cNvPr id="103" name="Google Shape;103;p14"/>
          <p:cNvSpPr/>
          <p:nvPr/>
        </p:nvSpPr>
        <p:spPr>
          <a:xfrm>
            <a:off x="821273" y="356802"/>
            <a:ext cx="3298316" cy="1749325"/>
          </a:xfrm>
          <a:prstGeom prst="roundRect">
            <a:avLst>
              <a:gd name="adj" fmla="val 0"/>
            </a:avLst>
          </a:prstGeom>
          <a:gradFill>
            <a:gsLst>
              <a:gs pos="0">
                <a:srgbClr val="F2F2F2">
                  <a:alpha val="0"/>
                </a:srgbClr>
              </a:gs>
              <a:gs pos="100000">
                <a:schemeClr val="lt1"/>
              </a:gs>
            </a:gsLst>
            <a:lin ang="135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nvGrpSpPr>
          <p:cNvPr id="104" name="Google Shape;104;p14"/>
          <p:cNvGrpSpPr/>
          <p:nvPr/>
        </p:nvGrpSpPr>
        <p:grpSpPr>
          <a:xfrm>
            <a:off x="699743" y="2331672"/>
            <a:ext cx="1524040" cy="1524040"/>
            <a:chOff x="5370911" y="714784"/>
            <a:chExt cx="785390" cy="785390"/>
          </a:xfrm>
        </p:grpSpPr>
        <p:sp>
          <p:nvSpPr>
            <p:cNvPr id="105" name="Google Shape;105;p14"/>
            <p:cNvSpPr/>
            <p:nvPr/>
          </p:nvSpPr>
          <p:spPr>
            <a:xfrm>
              <a:off x="5370911" y="714784"/>
              <a:ext cx="785390" cy="785390"/>
            </a:xfrm>
            <a:prstGeom prst="ellipse">
              <a:avLst/>
            </a:prstGeom>
            <a:solidFill>
              <a:schemeClr val="dk1"/>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06" name="Google Shape;106;p14"/>
            <p:cNvSpPr/>
            <p:nvPr/>
          </p:nvSpPr>
          <p:spPr>
            <a:xfrm>
              <a:off x="5531687" y="875560"/>
              <a:ext cx="463840" cy="463838"/>
            </a:xfrm>
            <a:prstGeom prst="ellipse">
              <a:avLst/>
            </a:prstGeom>
            <a:solidFill>
              <a:srgbClr val="7F7F7F"/>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107" name="Google Shape;107;p14"/>
          <p:cNvSpPr/>
          <p:nvPr/>
        </p:nvSpPr>
        <p:spPr>
          <a:xfrm>
            <a:off x="0" y="6333892"/>
            <a:ext cx="12192000" cy="524107"/>
          </a:xfrm>
          <a:custGeom>
            <a:avLst/>
            <a:gdLst/>
            <a:ahLst/>
            <a:cxnLst/>
            <a:rect l="l" t="t" r="r" b="b"/>
            <a:pathLst>
              <a:path w="12192000" h="524107" extrusionOk="0">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08" name="Google Shape;108;p14"/>
          <p:cNvSpPr txBox="1"/>
          <p:nvPr/>
        </p:nvSpPr>
        <p:spPr>
          <a:xfrm>
            <a:off x="5863533" y="6477000"/>
            <a:ext cx="6201508"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b="1">
                <a:solidFill>
                  <a:schemeClr val="lt1"/>
                </a:solidFill>
                <a:latin typeface="Century Gothic"/>
                <a:ea typeface="Century Gothic"/>
                <a:cs typeface="Century Gothic"/>
                <a:sym typeface="Century Gothic"/>
              </a:rPr>
              <a:t>PROJECT TIMELINE</a:t>
            </a:r>
            <a:endParaRPr/>
          </a:p>
        </p:txBody>
      </p:sp>
      <p:grpSp>
        <p:nvGrpSpPr>
          <p:cNvPr id="109" name="Google Shape;109;p14"/>
          <p:cNvGrpSpPr/>
          <p:nvPr/>
        </p:nvGrpSpPr>
        <p:grpSpPr>
          <a:xfrm>
            <a:off x="2574628" y="2331672"/>
            <a:ext cx="1524040" cy="1524040"/>
            <a:chOff x="6038094" y="2163610"/>
            <a:chExt cx="785390" cy="785390"/>
          </a:xfrm>
        </p:grpSpPr>
        <p:sp>
          <p:nvSpPr>
            <p:cNvPr id="110" name="Google Shape;110;p14"/>
            <p:cNvSpPr/>
            <p:nvPr/>
          </p:nvSpPr>
          <p:spPr>
            <a:xfrm>
              <a:off x="6038094" y="2163610"/>
              <a:ext cx="785390" cy="785390"/>
            </a:xfrm>
            <a:prstGeom prst="ellipse">
              <a:avLst/>
            </a:prstGeom>
            <a:solidFill>
              <a:srgbClr val="548135"/>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11" name="Google Shape;111;p14"/>
            <p:cNvSpPr/>
            <p:nvPr/>
          </p:nvSpPr>
          <p:spPr>
            <a:xfrm>
              <a:off x="6198870" y="2324386"/>
              <a:ext cx="463840" cy="463838"/>
            </a:xfrm>
            <a:prstGeom prst="ellipse">
              <a:avLst/>
            </a:prstGeom>
            <a:solidFill>
              <a:srgbClr val="5E913E"/>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grpSp>
        <p:nvGrpSpPr>
          <p:cNvPr id="112" name="Google Shape;112;p14"/>
          <p:cNvGrpSpPr/>
          <p:nvPr/>
        </p:nvGrpSpPr>
        <p:grpSpPr>
          <a:xfrm>
            <a:off x="6364103" y="2331673"/>
            <a:ext cx="1563746" cy="1563742"/>
            <a:chOff x="6414070" y="3473042"/>
            <a:chExt cx="805851" cy="805850"/>
          </a:xfrm>
        </p:grpSpPr>
        <p:sp>
          <p:nvSpPr>
            <p:cNvPr id="113" name="Google Shape;113;p14"/>
            <p:cNvSpPr/>
            <p:nvPr/>
          </p:nvSpPr>
          <p:spPr>
            <a:xfrm>
              <a:off x="6414070" y="3473042"/>
              <a:ext cx="805851" cy="805850"/>
            </a:xfrm>
            <a:prstGeom prst="ellipse">
              <a:avLst/>
            </a:prstGeom>
            <a:solidFill>
              <a:srgbClr val="F0A622"/>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14" name="Google Shape;114;p14"/>
            <p:cNvSpPr/>
            <p:nvPr/>
          </p:nvSpPr>
          <p:spPr>
            <a:xfrm>
              <a:off x="6563768" y="3622740"/>
              <a:ext cx="506456" cy="506454"/>
            </a:xfrm>
            <a:prstGeom prst="ellipse">
              <a:avLst/>
            </a:prstGeom>
            <a:solidFill>
              <a:srgbClr val="FFC000"/>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grpSp>
        <p:nvGrpSpPr>
          <p:cNvPr id="115" name="Google Shape;115;p14"/>
          <p:cNvGrpSpPr/>
          <p:nvPr/>
        </p:nvGrpSpPr>
        <p:grpSpPr>
          <a:xfrm>
            <a:off x="10218464" y="2331672"/>
            <a:ext cx="1588926" cy="1588926"/>
            <a:chOff x="7947750" y="2592045"/>
            <a:chExt cx="818828" cy="818828"/>
          </a:xfrm>
        </p:grpSpPr>
        <p:sp>
          <p:nvSpPr>
            <p:cNvPr id="116" name="Google Shape;116;p14"/>
            <p:cNvSpPr/>
            <p:nvPr/>
          </p:nvSpPr>
          <p:spPr>
            <a:xfrm>
              <a:off x="7947750" y="2592045"/>
              <a:ext cx="818828" cy="818828"/>
            </a:xfrm>
            <a:prstGeom prst="ellipse">
              <a:avLst/>
            </a:prstGeom>
            <a:solidFill>
              <a:srgbClr val="C00000"/>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17" name="Google Shape;117;p14"/>
            <p:cNvSpPr/>
            <p:nvPr/>
          </p:nvSpPr>
          <p:spPr>
            <a:xfrm>
              <a:off x="8123286" y="2767581"/>
              <a:ext cx="467755" cy="467755"/>
            </a:xfrm>
            <a:prstGeom prst="ellipse">
              <a:avLst/>
            </a:prstGeom>
            <a:solidFill>
              <a:srgbClr val="CE1D02"/>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118" name="Google Shape;118;p14"/>
          <p:cNvSpPr txBox="1"/>
          <p:nvPr/>
        </p:nvSpPr>
        <p:spPr>
          <a:xfrm>
            <a:off x="1104439" y="2493527"/>
            <a:ext cx="839753"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7200" b="1">
                <a:solidFill>
                  <a:schemeClr val="lt1"/>
                </a:solidFill>
                <a:latin typeface="Century Gothic"/>
                <a:ea typeface="Century Gothic"/>
                <a:cs typeface="Century Gothic"/>
                <a:sym typeface="Century Gothic"/>
              </a:rPr>
              <a:t>1</a:t>
            </a:r>
            <a:endParaRPr sz="7200" b="1">
              <a:solidFill>
                <a:schemeClr val="lt1"/>
              </a:solidFill>
              <a:latin typeface="Century Gothic"/>
              <a:ea typeface="Century Gothic"/>
              <a:cs typeface="Century Gothic"/>
              <a:sym typeface="Century Gothic"/>
            </a:endParaRPr>
          </a:p>
        </p:txBody>
      </p:sp>
      <p:sp>
        <p:nvSpPr>
          <p:cNvPr id="119" name="Google Shape;119;p14"/>
          <p:cNvSpPr/>
          <p:nvPr/>
        </p:nvSpPr>
        <p:spPr>
          <a:xfrm>
            <a:off x="77636" y="2780499"/>
            <a:ext cx="901700" cy="695208"/>
          </a:xfrm>
          <a:prstGeom prst="stripedRightArrow">
            <a:avLst>
              <a:gd name="adj1" fmla="val 50000"/>
              <a:gd name="adj2" fmla="val 50000"/>
            </a:avLst>
          </a:prstGeom>
          <a:gradFill>
            <a:gsLst>
              <a:gs pos="0">
                <a:srgbClr val="FFFFFF">
                  <a:alpha val="29803"/>
                </a:srgbClr>
              </a:gs>
              <a:gs pos="100000">
                <a:srgbClr val="FFFFFF">
                  <a:alpha val="80000"/>
                </a:srgbClr>
              </a:gs>
            </a:gsLst>
            <a:lin ang="0" scaled="0"/>
          </a:gradFill>
          <a:ln w="9525" cap="flat" cmpd="sng">
            <a:solidFill>
              <a:srgbClr val="BFBFBF">
                <a:alpha val="49803"/>
              </a:srgbClr>
            </a:solidFill>
            <a:prstDash val="solid"/>
            <a:miter lim="800000"/>
            <a:headEnd type="none" w="sm" len="sm"/>
            <a:tailEnd type="none" w="sm" len="sm"/>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20" name="Google Shape;120;p14"/>
          <p:cNvSpPr txBox="1"/>
          <p:nvPr/>
        </p:nvSpPr>
        <p:spPr>
          <a:xfrm>
            <a:off x="147987" y="2995329"/>
            <a:ext cx="721241" cy="2616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b="1">
                <a:solidFill>
                  <a:schemeClr val="dk1"/>
                </a:solidFill>
                <a:latin typeface="Century Gothic"/>
                <a:ea typeface="Century Gothic"/>
                <a:cs typeface="Century Gothic"/>
                <a:sym typeface="Century Gothic"/>
              </a:rPr>
              <a:t>STAGE</a:t>
            </a:r>
            <a:endParaRPr/>
          </a:p>
        </p:txBody>
      </p:sp>
      <p:grpSp>
        <p:nvGrpSpPr>
          <p:cNvPr id="121" name="Google Shape;121;p14"/>
          <p:cNvGrpSpPr/>
          <p:nvPr/>
        </p:nvGrpSpPr>
        <p:grpSpPr>
          <a:xfrm>
            <a:off x="4449512" y="2331673"/>
            <a:ext cx="1563746" cy="1563742"/>
            <a:chOff x="6414070" y="3473042"/>
            <a:chExt cx="805851" cy="805850"/>
          </a:xfrm>
        </p:grpSpPr>
        <p:sp>
          <p:nvSpPr>
            <p:cNvPr id="122" name="Google Shape;122;p14"/>
            <p:cNvSpPr/>
            <p:nvPr/>
          </p:nvSpPr>
          <p:spPr>
            <a:xfrm>
              <a:off x="6414070" y="3473042"/>
              <a:ext cx="805851" cy="805850"/>
            </a:xfrm>
            <a:prstGeom prst="ellipse">
              <a:avLst/>
            </a:prstGeom>
            <a:solidFill>
              <a:srgbClr val="00B050"/>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23" name="Google Shape;123;p14"/>
            <p:cNvSpPr/>
            <p:nvPr/>
          </p:nvSpPr>
          <p:spPr>
            <a:xfrm>
              <a:off x="6563768" y="3622740"/>
              <a:ext cx="506456" cy="506454"/>
            </a:xfrm>
            <a:prstGeom prst="ellipse">
              <a:avLst/>
            </a:prstGeom>
            <a:solidFill>
              <a:srgbClr val="92D050"/>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grpSp>
        <p:nvGrpSpPr>
          <p:cNvPr id="124" name="Google Shape;124;p14"/>
          <p:cNvGrpSpPr/>
          <p:nvPr/>
        </p:nvGrpSpPr>
        <p:grpSpPr>
          <a:xfrm>
            <a:off x="8278694" y="2331672"/>
            <a:ext cx="1588926" cy="1588926"/>
            <a:chOff x="7947750" y="2592045"/>
            <a:chExt cx="818828" cy="818828"/>
          </a:xfrm>
        </p:grpSpPr>
        <p:sp>
          <p:nvSpPr>
            <p:cNvPr id="125" name="Google Shape;125;p14"/>
            <p:cNvSpPr/>
            <p:nvPr/>
          </p:nvSpPr>
          <p:spPr>
            <a:xfrm>
              <a:off x="7947750" y="2592045"/>
              <a:ext cx="818828" cy="818828"/>
            </a:xfrm>
            <a:prstGeom prst="ellipse">
              <a:avLst/>
            </a:prstGeom>
            <a:solidFill>
              <a:schemeClr val="accent2"/>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26" name="Google Shape;126;p14"/>
            <p:cNvSpPr/>
            <p:nvPr/>
          </p:nvSpPr>
          <p:spPr>
            <a:xfrm>
              <a:off x="8123286" y="2767581"/>
              <a:ext cx="467755" cy="467755"/>
            </a:xfrm>
            <a:prstGeom prst="ellipse">
              <a:avLst/>
            </a:prstGeom>
            <a:solidFill>
              <a:srgbClr val="F0A622"/>
            </a:solidFill>
            <a:ln>
              <a:noFill/>
            </a:ln>
            <a:effectLst>
              <a:outerShdw blurRad="165100" dist="114300" dir="8100000" algn="tr" rotWithShape="0">
                <a:srgbClr val="000000">
                  <a:alpha val="40000"/>
                </a:srgbClr>
              </a:outerShdw>
              <a:reflection stA="29000" endPos="92000" dist="38100" dir="5400000" sy="-100000" algn="bl" rotWithShape="0"/>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127" name="Google Shape;127;p14"/>
          <p:cNvSpPr/>
          <p:nvPr/>
        </p:nvSpPr>
        <p:spPr>
          <a:xfrm>
            <a:off x="1979795" y="2780499"/>
            <a:ext cx="901700" cy="695208"/>
          </a:xfrm>
          <a:prstGeom prst="stripedRightArrow">
            <a:avLst>
              <a:gd name="adj1" fmla="val 50000"/>
              <a:gd name="adj2" fmla="val 50000"/>
            </a:avLst>
          </a:prstGeom>
          <a:gradFill>
            <a:gsLst>
              <a:gs pos="0">
                <a:srgbClr val="FFFFFF">
                  <a:alpha val="29803"/>
                </a:srgbClr>
              </a:gs>
              <a:gs pos="100000">
                <a:srgbClr val="FFFFFF">
                  <a:alpha val="80000"/>
                </a:srgbClr>
              </a:gs>
            </a:gsLst>
            <a:lin ang="0" scaled="0"/>
          </a:gradFill>
          <a:ln w="9525" cap="flat" cmpd="sng">
            <a:solidFill>
              <a:srgbClr val="BFBFBF">
                <a:alpha val="49803"/>
              </a:srgbClr>
            </a:solidFill>
            <a:prstDash val="solid"/>
            <a:miter lim="800000"/>
            <a:headEnd type="none" w="sm" len="sm"/>
            <a:tailEnd type="none" w="sm" len="sm"/>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28" name="Google Shape;128;p14"/>
          <p:cNvSpPr/>
          <p:nvPr/>
        </p:nvSpPr>
        <p:spPr>
          <a:xfrm>
            <a:off x="3881954" y="2771519"/>
            <a:ext cx="901700" cy="695208"/>
          </a:xfrm>
          <a:prstGeom prst="stripedRightArrow">
            <a:avLst>
              <a:gd name="adj1" fmla="val 50000"/>
              <a:gd name="adj2" fmla="val 50000"/>
            </a:avLst>
          </a:prstGeom>
          <a:gradFill>
            <a:gsLst>
              <a:gs pos="0">
                <a:srgbClr val="FFFFFF">
                  <a:alpha val="29803"/>
                </a:srgbClr>
              </a:gs>
              <a:gs pos="100000">
                <a:srgbClr val="FFFFFF">
                  <a:alpha val="80000"/>
                </a:srgbClr>
              </a:gs>
            </a:gsLst>
            <a:lin ang="0" scaled="0"/>
          </a:gradFill>
          <a:ln w="9525" cap="flat" cmpd="sng">
            <a:solidFill>
              <a:srgbClr val="BFBFBF">
                <a:alpha val="49803"/>
              </a:srgbClr>
            </a:solidFill>
            <a:prstDash val="solid"/>
            <a:miter lim="800000"/>
            <a:headEnd type="none" w="sm" len="sm"/>
            <a:tailEnd type="none" w="sm" len="sm"/>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29" name="Google Shape;129;p14"/>
          <p:cNvSpPr/>
          <p:nvPr/>
        </p:nvSpPr>
        <p:spPr>
          <a:xfrm>
            <a:off x="5784113" y="2771519"/>
            <a:ext cx="901700" cy="695208"/>
          </a:xfrm>
          <a:prstGeom prst="stripedRightArrow">
            <a:avLst>
              <a:gd name="adj1" fmla="val 50000"/>
              <a:gd name="adj2" fmla="val 50000"/>
            </a:avLst>
          </a:prstGeom>
          <a:gradFill>
            <a:gsLst>
              <a:gs pos="0">
                <a:srgbClr val="FFFFFF">
                  <a:alpha val="29803"/>
                </a:srgbClr>
              </a:gs>
              <a:gs pos="100000">
                <a:srgbClr val="FFFFFF">
                  <a:alpha val="80000"/>
                </a:srgbClr>
              </a:gs>
            </a:gsLst>
            <a:lin ang="0" scaled="0"/>
          </a:gradFill>
          <a:ln w="9525" cap="flat" cmpd="sng">
            <a:solidFill>
              <a:srgbClr val="BFBFBF">
                <a:alpha val="49803"/>
              </a:srgbClr>
            </a:solidFill>
            <a:prstDash val="solid"/>
            <a:miter lim="800000"/>
            <a:headEnd type="none" w="sm" len="sm"/>
            <a:tailEnd type="none" w="sm" len="sm"/>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30" name="Google Shape;130;p14"/>
          <p:cNvSpPr/>
          <p:nvPr/>
        </p:nvSpPr>
        <p:spPr>
          <a:xfrm>
            <a:off x="7686272" y="2786649"/>
            <a:ext cx="901700" cy="695208"/>
          </a:xfrm>
          <a:prstGeom prst="stripedRightArrow">
            <a:avLst>
              <a:gd name="adj1" fmla="val 50000"/>
              <a:gd name="adj2" fmla="val 50000"/>
            </a:avLst>
          </a:prstGeom>
          <a:gradFill>
            <a:gsLst>
              <a:gs pos="0">
                <a:srgbClr val="FFFFFF">
                  <a:alpha val="29803"/>
                </a:srgbClr>
              </a:gs>
              <a:gs pos="100000">
                <a:srgbClr val="FFFFFF">
                  <a:alpha val="80000"/>
                </a:srgbClr>
              </a:gs>
            </a:gsLst>
            <a:lin ang="0" scaled="0"/>
          </a:gradFill>
          <a:ln w="9525" cap="flat" cmpd="sng">
            <a:solidFill>
              <a:srgbClr val="BFBFBF">
                <a:alpha val="49803"/>
              </a:srgbClr>
            </a:solidFill>
            <a:prstDash val="solid"/>
            <a:miter lim="800000"/>
            <a:headEnd type="none" w="sm" len="sm"/>
            <a:tailEnd type="none" w="sm" len="sm"/>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31" name="Google Shape;131;p14"/>
          <p:cNvSpPr/>
          <p:nvPr/>
        </p:nvSpPr>
        <p:spPr>
          <a:xfrm>
            <a:off x="9588433" y="2786649"/>
            <a:ext cx="901700" cy="695208"/>
          </a:xfrm>
          <a:prstGeom prst="stripedRightArrow">
            <a:avLst>
              <a:gd name="adj1" fmla="val 50000"/>
              <a:gd name="adj2" fmla="val 50000"/>
            </a:avLst>
          </a:prstGeom>
          <a:gradFill>
            <a:gsLst>
              <a:gs pos="0">
                <a:srgbClr val="FFFFFF">
                  <a:alpha val="29803"/>
                </a:srgbClr>
              </a:gs>
              <a:gs pos="100000">
                <a:srgbClr val="FFFFFF">
                  <a:alpha val="80000"/>
                </a:srgbClr>
              </a:gs>
            </a:gsLst>
            <a:lin ang="0" scaled="0"/>
          </a:gradFill>
          <a:ln w="9525" cap="flat" cmpd="sng">
            <a:solidFill>
              <a:srgbClr val="BFBFBF">
                <a:alpha val="49803"/>
              </a:srgbClr>
            </a:solidFill>
            <a:prstDash val="solid"/>
            <a:miter lim="800000"/>
            <a:headEnd type="none" w="sm" len="sm"/>
            <a:tailEnd type="none" w="sm" len="sm"/>
          </a:ln>
          <a:effectLst>
            <a:outerShdw blurRad="50800" dist="38100" dir="8100000" algn="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32" name="Google Shape;132;p14"/>
          <p:cNvSpPr txBox="1"/>
          <p:nvPr/>
        </p:nvSpPr>
        <p:spPr>
          <a:xfrm>
            <a:off x="2997680" y="2493527"/>
            <a:ext cx="839753"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7200" b="1">
                <a:solidFill>
                  <a:schemeClr val="lt1"/>
                </a:solidFill>
                <a:latin typeface="Century Gothic"/>
                <a:ea typeface="Century Gothic"/>
                <a:cs typeface="Century Gothic"/>
                <a:sym typeface="Century Gothic"/>
              </a:rPr>
              <a:t>2</a:t>
            </a:r>
            <a:endParaRPr/>
          </a:p>
        </p:txBody>
      </p:sp>
      <p:sp>
        <p:nvSpPr>
          <p:cNvPr id="133" name="Google Shape;133;p14"/>
          <p:cNvSpPr txBox="1"/>
          <p:nvPr/>
        </p:nvSpPr>
        <p:spPr>
          <a:xfrm>
            <a:off x="4878242" y="2493526"/>
            <a:ext cx="839753"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7200" b="1">
                <a:solidFill>
                  <a:schemeClr val="lt1"/>
                </a:solidFill>
                <a:latin typeface="Century Gothic"/>
                <a:ea typeface="Century Gothic"/>
                <a:cs typeface="Century Gothic"/>
                <a:sym typeface="Century Gothic"/>
              </a:rPr>
              <a:t>3</a:t>
            </a:r>
            <a:endParaRPr/>
          </a:p>
        </p:txBody>
      </p:sp>
      <p:sp>
        <p:nvSpPr>
          <p:cNvPr id="134" name="Google Shape;134;p14"/>
          <p:cNvSpPr txBox="1"/>
          <p:nvPr/>
        </p:nvSpPr>
        <p:spPr>
          <a:xfrm>
            <a:off x="6792520" y="2493526"/>
            <a:ext cx="839753"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7200" b="1">
                <a:solidFill>
                  <a:schemeClr val="lt1"/>
                </a:solidFill>
                <a:latin typeface="Century Gothic"/>
                <a:ea typeface="Century Gothic"/>
                <a:cs typeface="Century Gothic"/>
                <a:sym typeface="Century Gothic"/>
              </a:rPr>
              <a:t>4</a:t>
            </a:r>
            <a:endParaRPr/>
          </a:p>
        </p:txBody>
      </p:sp>
      <p:sp>
        <p:nvSpPr>
          <p:cNvPr id="135" name="Google Shape;135;p14"/>
          <p:cNvSpPr txBox="1"/>
          <p:nvPr/>
        </p:nvSpPr>
        <p:spPr>
          <a:xfrm>
            <a:off x="8730656" y="2493526"/>
            <a:ext cx="839753"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7200" b="1">
                <a:solidFill>
                  <a:schemeClr val="lt1"/>
                </a:solidFill>
                <a:latin typeface="Century Gothic"/>
                <a:ea typeface="Century Gothic"/>
                <a:cs typeface="Century Gothic"/>
                <a:sym typeface="Century Gothic"/>
              </a:rPr>
              <a:t>5</a:t>
            </a:r>
            <a:endParaRPr/>
          </a:p>
        </p:txBody>
      </p:sp>
      <p:sp>
        <p:nvSpPr>
          <p:cNvPr id="136" name="Google Shape;136;p14"/>
          <p:cNvSpPr txBox="1"/>
          <p:nvPr/>
        </p:nvSpPr>
        <p:spPr>
          <a:xfrm>
            <a:off x="10671553" y="2493526"/>
            <a:ext cx="839753"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7200" b="1">
                <a:solidFill>
                  <a:schemeClr val="lt1"/>
                </a:solidFill>
                <a:latin typeface="Century Gothic"/>
                <a:ea typeface="Century Gothic"/>
                <a:cs typeface="Century Gothic"/>
                <a:sym typeface="Century Gothic"/>
              </a:rPr>
              <a:t>6</a:t>
            </a:r>
            <a:endParaRPr sz="7200" b="1">
              <a:solidFill>
                <a:schemeClr val="lt1"/>
              </a:solidFill>
              <a:latin typeface="Century Gothic"/>
              <a:ea typeface="Century Gothic"/>
              <a:cs typeface="Century Gothic"/>
              <a:sym typeface="Century Gothic"/>
            </a:endParaRPr>
          </a:p>
        </p:txBody>
      </p:sp>
      <p:sp>
        <p:nvSpPr>
          <p:cNvPr id="137" name="Google Shape;137;p14"/>
          <p:cNvSpPr txBox="1"/>
          <p:nvPr/>
        </p:nvSpPr>
        <p:spPr>
          <a:xfrm>
            <a:off x="847275" y="715361"/>
            <a:ext cx="3251391"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chemeClr val="dk1"/>
                </a:solidFill>
                <a:latin typeface="Century Gothic"/>
                <a:ea typeface="Century Gothic"/>
                <a:cs typeface="Century Gothic"/>
                <a:sym typeface="Century Gothic"/>
              </a:rPr>
              <a:t>TEXT</a:t>
            </a:r>
            <a:endParaRPr/>
          </a:p>
        </p:txBody>
      </p:sp>
      <p:sp>
        <p:nvSpPr>
          <p:cNvPr id="138" name="Google Shape;138;p14"/>
          <p:cNvSpPr txBox="1"/>
          <p:nvPr/>
        </p:nvSpPr>
        <p:spPr>
          <a:xfrm>
            <a:off x="821273" y="410543"/>
            <a:ext cx="3320491"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chemeClr val="dk1"/>
                </a:solidFill>
                <a:latin typeface="Century Gothic"/>
                <a:ea typeface="Century Gothic"/>
                <a:cs typeface="Century Gothic"/>
                <a:sym typeface="Century Gothic"/>
              </a:rPr>
              <a:t>STAGE 1 • 00/00/00 – 00/00/00</a:t>
            </a:r>
            <a:endParaRPr/>
          </a:p>
        </p:txBody>
      </p:sp>
      <p:sp>
        <p:nvSpPr>
          <p:cNvPr id="139" name="Google Shape;139;p14"/>
          <p:cNvSpPr/>
          <p:nvPr/>
        </p:nvSpPr>
        <p:spPr>
          <a:xfrm>
            <a:off x="4581490" y="356802"/>
            <a:ext cx="3298316" cy="1749325"/>
          </a:xfrm>
          <a:prstGeom prst="roundRect">
            <a:avLst>
              <a:gd name="adj" fmla="val 0"/>
            </a:avLst>
          </a:prstGeom>
          <a:gradFill>
            <a:gsLst>
              <a:gs pos="0">
                <a:srgbClr val="F2F2F2">
                  <a:alpha val="0"/>
                </a:srgbClr>
              </a:gs>
              <a:gs pos="100000">
                <a:schemeClr val="lt1"/>
              </a:gs>
            </a:gsLst>
            <a:lin ang="135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0" name="Google Shape;140;p14"/>
          <p:cNvSpPr txBox="1"/>
          <p:nvPr/>
        </p:nvSpPr>
        <p:spPr>
          <a:xfrm>
            <a:off x="4607492" y="715361"/>
            <a:ext cx="3251391"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chemeClr val="dk1"/>
                </a:solidFill>
                <a:latin typeface="Century Gothic"/>
                <a:ea typeface="Century Gothic"/>
                <a:cs typeface="Century Gothic"/>
                <a:sym typeface="Century Gothic"/>
              </a:rPr>
              <a:t>TEXT</a:t>
            </a:r>
            <a:endParaRPr/>
          </a:p>
        </p:txBody>
      </p:sp>
      <p:sp>
        <p:nvSpPr>
          <p:cNvPr id="141" name="Google Shape;141;p14"/>
          <p:cNvSpPr txBox="1"/>
          <p:nvPr/>
        </p:nvSpPr>
        <p:spPr>
          <a:xfrm>
            <a:off x="4581490" y="410543"/>
            <a:ext cx="3320491"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chemeClr val="dk1"/>
                </a:solidFill>
                <a:latin typeface="Century Gothic"/>
                <a:ea typeface="Century Gothic"/>
                <a:cs typeface="Century Gothic"/>
                <a:sym typeface="Century Gothic"/>
              </a:rPr>
              <a:t>STAGE 2 • 00/00/00 – 00/00/00</a:t>
            </a:r>
            <a:endParaRPr/>
          </a:p>
        </p:txBody>
      </p:sp>
      <p:sp>
        <p:nvSpPr>
          <p:cNvPr id="142" name="Google Shape;142;p14"/>
          <p:cNvSpPr/>
          <p:nvPr/>
        </p:nvSpPr>
        <p:spPr>
          <a:xfrm>
            <a:off x="8422628" y="356802"/>
            <a:ext cx="3298316" cy="1749325"/>
          </a:xfrm>
          <a:prstGeom prst="roundRect">
            <a:avLst>
              <a:gd name="adj" fmla="val 0"/>
            </a:avLst>
          </a:prstGeom>
          <a:gradFill>
            <a:gsLst>
              <a:gs pos="0">
                <a:srgbClr val="F2F2F2">
                  <a:alpha val="0"/>
                </a:srgbClr>
              </a:gs>
              <a:gs pos="100000">
                <a:schemeClr val="lt1"/>
              </a:gs>
            </a:gsLst>
            <a:lin ang="135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3" name="Google Shape;143;p14"/>
          <p:cNvSpPr txBox="1"/>
          <p:nvPr/>
        </p:nvSpPr>
        <p:spPr>
          <a:xfrm>
            <a:off x="8438517" y="715361"/>
            <a:ext cx="3251391"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chemeClr val="dk1"/>
                </a:solidFill>
                <a:latin typeface="Century Gothic"/>
                <a:ea typeface="Century Gothic"/>
                <a:cs typeface="Century Gothic"/>
                <a:sym typeface="Century Gothic"/>
              </a:rPr>
              <a:t>TEXT</a:t>
            </a:r>
            <a:endParaRPr/>
          </a:p>
        </p:txBody>
      </p:sp>
      <p:sp>
        <p:nvSpPr>
          <p:cNvPr id="144" name="Google Shape;144;p14"/>
          <p:cNvSpPr txBox="1"/>
          <p:nvPr/>
        </p:nvSpPr>
        <p:spPr>
          <a:xfrm>
            <a:off x="8412515" y="410543"/>
            <a:ext cx="3320491"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chemeClr val="dk1"/>
                </a:solidFill>
                <a:latin typeface="Century Gothic"/>
                <a:ea typeface="Century Gothic"/>
                <a:cs typeface="Century Gothic"/>
                <a:sym typeface="Century Gothic"/>
              </a:rPr>
              <a:t>STAGE 3 • 00/00/00 – 00/00/00</a:t>
            </a:r>
            <a:endParaRPr/>
          </a:p>
        </p:txBody>
      </p:sp>
      <p:sp>
        <p:nvSpPr>
          <p:cNvPr id="145" name="Google Shape;145;p14"/>
          <p:cNvSpPr/>
          <p:nvPr/>
        </p:nvSpPr>
        <p:spPr>
          <a:xfrm>
            <a:off x="308620" y="4239253"/>
            <a:ext cx="3298316" cy="1749325"/>
          </a:xfrm>
          <a:prstGeom prst="roundRect">
            <a:avLst>
              <a:gd name="adj" fmla="val 0"/>
            </a:avLst>
          </a:prstGeom>
          <a:gradFill>
            <a:gsLst>
              <a:gs pos="0">
                <a:srgbClr val="F2F2F2">
                  <a:alpha val="0"/>
                </a:srgbClr>
              </a:gs>
              <a:gs pos="100000">
                <a:schemeClr val="lt1"/>
              </a:gs>
            </a:gsLst>
            <a:lin ang="135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6" name="Google Shape;146;p14"/>
          <p:cNvSpPr txBox="1"/>
          <p:nvPr/>
        </p:nvSpPr>
        <p:spPr>
          <a:xfrm>
            <a:off x="334622" y="4612687"/>
            <a:ext cx="3251391"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chemeClr val="dk1"/>
                </a:solidFill>
                <a:latin typeface="Century Gothic"/>
                <a:ea typeface="Century Gothic"/>
                <a:cs typeface="Century Gothic"/>
                <a:sym typeface="Century Gothic"/>
              </a:rPr>
              <a:t>TEXT</a:t>
            </a:r>
            <a:endParaRPr/>
          </a:p>
        </p:txBody>
      </p:sp>
      <p:sp>
        <p:nvSpPr>
          <p:cNvPr id="147" name="Google Shape;147;p14"/>
          <p:cNvSpPr txBox="1"/>
          <p:nvPr/>
        </p:nvSpPr>
        <p:spPr>
          <a:xfrm>
            <a:off x="308620" y="4307869"/>
            <a:ext cx="3320491"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chemeClr val="dk1"/>
                </a:solidFill>
                <a:latin typeface="Century Gothic"/>
                <a:ea typeface="Century Gothic"/>
                <a:cs typeface="Century Gothic"/>
                <a:sym typeface="Century Gothic"/>
              </a:rPr>
              <a:t>STAGE 4 • 00/00/00 – 00/00/00</a:t>
            </a:r>
            <a:endParaRPr/>
          </a:p>
        </p:txBody>
      </p:sp>
      <p:sp>
        <p:nvSpPr>
          <p:cNvPr id="148" name="Google Shape;148;p14"/>
          <p:cNvSpPr/>
          <p:nvPr/>
        </p:nvSpPr>
        <p:spPr>
          <a:xfrm>
            <a:off x="4068837" y="4239253"/>
            <a:ext cx="3298316" cy="1749325"/>
          </a:xfrm>
          <a:prstGeom prst="roundRect">
            <a:avLst>
              <a:gd name="adj" fmla="val 0"/>
            </a:avLst>
          </a:prstGeom>
          <a:gradFill>
            <a:gsLst>
              <a:gs pos="0">
                <a:srgbClr val="F2F2F2">
                  <a:alpha val="0"/>
                </a:srgbClr>
              </a:gs>
              <a:gs pos="100000">
                <a:schemeClr val="lt1"/>
              </a:gs>
            </a:gsLst>
            <a:lin ang="135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9" name="Google Shape;149;p14"/>
          <p:cNvSpPr txBox="1"/>
          <p:nvPr/>
        </p:nvSpPr>
        <p:spPr>
          <a:xfrm>
            <a:off x="4094839" y="4612687"/>
            <a:ext cx="3251391"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chemeClr val="dk1"/>
                </a:solidFill>
                <a:latin typeface="Century Gothic"/>
                <a:ea typeface="Century Gothic"/>
                <a:cs typeface="Century Gothic"/>
                <a:sym typeface="Century Gothic"/>
              </a:rPr>
              <a:t>TEXT</a:t>
            </a:r>
            <a:endParaRPr/>
          </a:p>
        </p:txBody>
      </p:sp>
      <p:sp>
        <p:nvSpPr>
          <p:cNvPr id="150" name="Google Shape;150;p14"/>
          <p:cNvSpPr txBox="1"/>
          <p:nvPr/>
        </p:nvSpPr>
        <p:spPr>
          <a:xfrm>
            <a:off x="4068837" y="4307869"/>
            <a:ext cx="3320491"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chemeClr val="dk1"/>
                </a:solidFill>
                <a:latin typeface="Century Gothic"/>
                <a:ea typeface="Century Gothic"/>
                <a:cs typeface="Century Gothic"/>
                <a:sym typeface="Century Gothic"/>
              </a:rPr>
              <a:t>STAGE 5 • 00/00/00 – 00/00/00</a:t>
            </a:r>
            <a:endParaRPr/>
          </a:p>
        </p:txBody>
      </p:sp>
      <p:sp>
        <p:nvSpPr>
          <p:cNvPr id="151" name="Google Shape;151;p14"/>
          <p:cNvSpPr/>
          <p:nvPr/>
        </p:nvSpPr>
        <p:spPr>
          <a:xfrm>
            <a:off x="7806879" y="4239253"/>
            <a:ext cx="3298316" cy="1749325"/>
          </a:xfrm>
          <a:prstGeom prst="roundRect">
            <a:avLst>
              <a:gd name="adj" fmla="val 0"/>
            </a:avLst>
          </a:prstGeom>
          <a:gradFill>
            <a:gsLst>
              <a:gs pos="0">
                <a:srgbClr val="F2F2F2">
                  <a:alpha val="0"/>
                </a:srgbClr>
              </a:gs>
              <a:gs pos="100000">
                <a:schemeClr val="lt1"/>
              </a:gs>
            </a:gsLst>
            <a:lin ang="135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52" name="Google Shape;152;p14"/>
          <p:cNvSpPr txBox="1"/>
          <p:nvPr/>
        </p:nvSpPr>
        <p:spPr>
          <a:xfrm>
            <a:off x="7832881" y="4612687"/>
            <a:ext cx="3251391"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chemeClr val="dk1"/>
                </a:solidFill>
                <a:latin typeface="Century Gothic"/>
                <a:ea typeface="Century Gothic"/>
                <a:cs typeface="Century Gothic"/>
                <a:sym typeface="Century Gothic"/>
              </a:rPr>
              <a:t>TEXT</a:t>
            </a:r>
            <a:endParaRPr/>
          </a:p>
        </p:txBody>
      </p:sp>
      <p:sp>
        <p:nvSpPr>
          <p:cNvPr id="153" name="Google Shape;153;p14"/>
          <p:cNvSpPr txBox="1"/>
          <p:nvPr/>
        </p:nvSpPr>
        <p:spPr>
          <a:xfrm>
            <a:off x="7806879" y="4307869"/>
            <a:ext cx="3320491"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chemeClr val="dk1"/>
                </a:solidFill>
                <a:latin typeface="Century Gothic"/>
                <a:ea typeface="Century Gothic"/>
                <a:cs typeface="Century Gothic"/>
                <a:sym typeface="Century Gothic"/>
              </a:rPr>
              <a:t>STAGE 6 • 00/00/00 – 00/00/00</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FFFFF"/>
            </a:gs>
            <a:gs pos="40000">
              <a:srgbClr val="FFFFFF"/>
            </a:gs>
            <a:gs pos="77008">
              <a:srgbClr val="D8D8D8"/>
            </a:gs>
            <a:gs pos="100000">
              <a:srgbClr val="D8D8D8"/>
            </a:gs>
          </a:gsLst>
          <a:path path="circle">
            <a:fillToRect l="100000" t="100000"/>
          </a:path>
          <a:tileRect r="-100000" b="-100000"/>
        </a:gradFill>
        <a:effectLst/>
      </p:bgPr>
    </p:bg>
    <p:spTree>
      <p:nvGrpSpPr>
        <p:cNvPr id="1" name="Shape 158"/>
        <p:cNvGrpSpPr/>
        <p:nvPr/>
      </p:nvGrpSpPr>
      <p:grpSpPr>
        <a:xfrm>
          <a:off x="0" y="0"/>
          <a:ext cx="0" cy="0"/>
          <a:chOff x="0" y="0"/>
          <a:chExt cx="0" cy="0"/>
        </a:xfrm>
      </p:grpSpPr>
      <p:graphicFrame>
        <p:nvGraphicFramePr>
          <p:cNvPr id="159" name="Google Shape;159;p15"/>
          <p:cNvGraphicFramePr/>
          <p:nvPr/>
        </p:nvGraphicFramePr>
        <p:xfrm>
          <a:off x="787790" y="1050352"/>
          <a:ext cx="3000000" cy="3000000"/>
        </p:xfrm>
        <a:graphic>
          <a:graphicData uri="http://schemas.openxmlformats.org/drawingml/2006/table">
            <a:tbl>
              <a:tblPr firstRow="1" firstCol="1" bandRow="1">
                <a:noFill/>
                <a:tableStyleId>{4549217B-E701-49E3-AA24-89B40FCE90C7}</a:tableStyleId>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n-US" sz="1600" b="1" u="none" strike="noStrike" cap="none">
                          <a:solidFill>
                            <a:schemeClr val="dk1"/>
                          </a:solidFill>
                          <a:latin typeface="Century Gothic"/>
                          <a:ea typeface="Century Gothic"/>
                          <a:cs typeface="Century Gothic"/>
                          <a:sym typeface="Century Gothic"/>
                        </a:rPr>
                        <a:t>DISCLAIMER</a:t>
                      </a:r>
                      <a:endParaRPr sz="1200" b="1" u="none" strike="noStrike" cap="none">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200" b="0" u="none" strike="noStrike" cap="none">
                          <a:solidFill>
                            <a:schemeClr val="dk1"/>
                          </a:solidFill>
                          <a:latin typeface="Century Gothic"/>
                          <a:ea typeface="Century Gothic"/>
                          <a:cs typeface="Century Gothic"/>
                          <a:sym typeface="Century Gothic"/>
                        </a:rPr>
                        <a:t> </a:t>
                      </a:r>
                      <a:endParaRPr/>
                    </a:p>
                    <a:p>
                      <a:pPr marL="0" marR="0" lvl="0" indent="0" algn="l" rtl="0">
                        <a:spcBef>
                          <a:spcPts val="0"/>
                        </a:spcBef>
                        <a:spcAft>
                          <a:spcPts val="0"/>
                        </a:spcAft>
                        <a:buNone/>
                      </a:pPr>
                      <a:r>
                        <a:rPr lang="en-US" sz="1400" b="0" u="none" strike="noStrike" cap="none">
                          <a:solidFill>
                            <a:schemeClr val="dk1"/>
                          </a:solidFill>
                          <a:latin typeface="Century Gothic"/>
                          <a:ea typeface="Century Gothic"/>
                          <a:cs typeface="Century Gothic"/>
                          <a:sym typeface="Century Gothic"/>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sz="1400" b="0" u="none" strike="noStrike" cap="none">
                        <a:solidFill>
                          <a:schemeClr val="dk1"/>
                        </a:solidFill>
                        <a:latin typeface="Century Gothic"/>
                        <a:ea typeface="Century Gothic"/>
                        <a:cs typeface="Century Gothic"/>
                        <a:sym typeface="Century Gothic"/>
                      </a:endParaRPr>
                    </a:p>
                  </a:txBody>
                  <a:tcPr marL="22860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IC-Marketing-Timeline-Template-PowerPoint (1)">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C-Project-Pipeline-Report-Template_PowerPoint" id="{5379E5A4-10CC-D948-8EF6-E634BC238536}" vid="{09D4C73E-D17D-714D-B9B6-21136E99A407}"/>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IC-Project-Pipeline-Report-Template_PowerPoint</Template>
  <TotalTime>0</TotalTime>
  <Words>159</Words>
  <Application>Microsoft Office PowerPoint</Application>
  <PresentationFormat>Widescreen</PresentationFormat>
  <Paragraphs>32</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Century Gothic</vt:lpstr>
      <vt:lpstr>Calibri</vt:lpstr>
      <vt:lpstr>Arial</vt:lpstr>
      <vt:lpstr>IC-Marketing-Timeline-Template-PowerPoint (1)</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2021-06-27T21:49:10Z</dcterms:created>
  <dcterms:modified xsi:type="dcterms:W3CDTF">2021-06-27T21:49:54Z</dcterms:modified>
</cp:coreProperties>
</file>