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7" autoAdjust="0"/>
    <p:restoredTop sz="86447"/>
  </p:normalViewPr>
  <p:slideViewPr>
    <p:cSldViewPr snapToGrid="0" snapToObjects="1">
      <p:cViewPr>
        <p:scale>
          <a:sx n="173" d="100"/>
          <a:sy n="173" d="100"/>
        </p:scale>
        <p:origin x="84"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nIms3p"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DEFINITION </a:t>
            </a:r>
            <a:br>
              <a:rPr lang="en-US" sz="2200" b="1" dirty="0">
                <a:solidFill>
                  <a:schemeClr val="tx1">
                    <a:lumMod val="75000"/>
                    <a:lumOff val="25000"/>
                  </a:schemeClr>
                </a:solidFill>
                <a:latin typeface="Century Gothic" panose="020B0502020202020204" pitchFamily="34" charset="0"/>
              </a:rPr>
            </a:br>
            <a:r>
              <a:rPr lang="en-US" sz="2200" b="1" dirty="0">
                <a:solidFill>
                  <a:schemeClr val="tx1">
                    <a:lumMod val="75000"/>
                    <a:lumOff val="25000"/>
                  </a:schemeClr>
                </a:solidFill>
                <a:latin typeface="Century Gothic" panose="020B0502020202020204" pitchFamily="34" charset="0"/>
              </a:rPr>
              <a:t>SIX SIGMA WORKSHEET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DEFINITION SIX SIGMA WORKSHEET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DEFINITION SIX SIGMA WORKSHEET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PROJECT SCOPE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COSTS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&amp; CUSTOMERS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en-US" sz="1200" b="0" i="0" u="none" strike="noStrike">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en-US" sz="900" b="1" i="0" u="none" strike="noStrike">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 &amp; COSTS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en-US" sz="1200" b="0" i="0" u="none" strike="noStrike">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n-US" sz="1000" b="1" i="0" u="none" strike="noStrike">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en-US" sz="1000" b="0" i="0" u="none" strike="noStrike">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en-US" sz="1200" b="0" i="0" u="none" strike="noStrike">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en-US" sz="1200" b="0" i="0" u="none" strike="noStrike">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en-US" sz="1200" b="0" i="0" u="none" strike="noStrike">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en-US" sz="1200" b="0" i="0" u="none" strike="noStrike">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en-US" sz="1100" b="1" i="0" u="none" strike="noStrike">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en-US" sz="1100" b="1" i="0" u="none" strike="noStrike">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n-US"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200" b="0" i="0" u="none" strike="noStrike">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200" b="0" i="0" u="none" strike="noStrike">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200" b="0" i="0" u="none" strike="noStrike">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PREPARED BY</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IC-Project-Definition-Six-Sigma-Worksheet-Template_PowerPoint</Template>
  <TotalTime>11</TotalTime>
  <Words>457</Words>
  <Application>Microsoft Office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2021-09-13T19:28:25Z</dcterms:created>
  <dcterms:modified xsi:type="dcterms:W3CDTF">2021-09-13T19:39:30Z</dcterms:modified>
</cp:coreProperties>
</file>