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1D"/>
    <a:srgbClr val="FFDE00"/>
    <a:srgbClr val="595959"/>
    <a:srgbClr val="008223"/>
    <a:srgbClr val="00BD32"/>
    <a:srgbClr val="BD3200"/>
    <a:srgbClr val="FF9268"/>
    <a:srgbClr val="0D9284"/>
    <a:srgbClr val="F8A045"/>
    <a:srgbClr val="FFD6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2" autoAdjust="0"/>
    <p:restoredTop sz="86447"/>
  </p:normalViewPr>
  <p:slideViewPr>
    <p:cSldViewPr snapToGrid="0" snapToObjects="1">
      <p:cViewPr>
        <p:scale>
          <a:sx n="171" d="100"/>
          <a:sy n="171" d="100"/>
        </p:scale>
        <p:origin x="180" y="-8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jSFwcm" TargetMode="External"/><Relationship Id="rId1" Type="http://schemas.openxmlformats.org/officeDocument/2006/relationships/slideLayout" Target="../slideLayouts/slideLayout7.xml"/><Relationship Id="rId5" Type="http://schemas.openxmlformats.org/officeDocument/2006/relationships/image" Target="../media/image3.tiff"/><Relationship Id="rId4" Type="http://schemas.openxmlformats.org/officeDocument/2006/relationships/image" Target="../media/image2.tif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RESONANCE PYRAMID</a:t>
            </a:r>
            <a:endParaRPr lang="en-US" dirty="0">
              <a:solidFill>
                <a:schemeClr val="bg1"/>
              </a:solidFill>
              <a:latin typeface="Century Gothic" panose="020B0502020202020204" pitchFamily="34" charset="0"/>
              <a:ea typeface="Arial" charset="0"/>
              <a:cs typeface="Arial" charset="0"/>
            </a:endParaRPr>
          </a:p>
        </p:txBody>
      </p:sp>
      <p:sp>
        <p:nvSpPr>
          <p:cNvPr id="6" name="Rounded Rectangle 5">
            <a:extLst>
              <a:ext uri="{FF2B5EF4-FFF2-40B4-BE49-F238E27FC236}">
                <a16:creationId xmlns:a16="http://schemas.microsoft.com/office/drawing/2014/main" id="{B29D1C22-1CB8-A649-9FD9-1AF13699A02C}"/>
              </a:ext>
            </a:extLst>
          </p:cNvPr>
          <p:cNvSpPr/>
          <p:nvPr/>
        </p:nvSpPr>
        <p:spPr>
          <a:xfrm>
            <a:off x="600877" y="1286098"/>
            <a:ext cx="1554480" cy="914400"/>
          </a:xfrm>
          <a:custGeom>
            <a:avLst/>
            <a:gdLst>
              <a:gd name="connsiteX0" fmla="*/ 0 w 1554480"/>
              <a:gd name="connsiteY0" fmla="*/ 152403 h 914400"/>
              <a:gd name="connsiteX1" fmla="*/ 152403 w 1554480"/>
              <a:gd name="connsiteY1" fmla="*/ 0 h 914400"/>
              <a:gd name="connsiteX2" fmla="*/ 568961 w 1554480"/>
              <a:gd name="connsiteY2" fmla="*/ 0 h 914400"/>
              <a:gd name="connsiteX3" fmla="*/ 948029 w 1554480"/>
              <a:gd name="connsiteY3" fmla="*/ 0 h 914400"/>
              <a:gd name="connsiteX4" fmla="*/ 1402077 w 1554480"/>
              <a:gd name="connsiteY4" fmla="*/ 0 h 914400"/>
              <a:gd name="connsiteX5" fmla="*/ 1554480 w 1554480"/>
              <a:gd name="connsiteY5" fmla="*/ 152403 h 914400"/>
              <a:gd name="connsiteX6" fmla="*/ 1554480 w 1554480"/>
              <a:gd name="connsiteY6" fmla="*/ 451104 h 914400"/>
              <a:gd name="connsiteX7" fmla="*/ 1554480 w 1554480"/>
              <a:gd name="connsiteY7" fmla="*/ 761997 h 914400"/>
              <a:gd name="connsiteX8" fmla="*/ 1402077 w 1554480"/>
              <a:gd name="connsiteY8" fmla="*/ 914400 h 914400"/>
              <a:gd name="connsiteX9" fmla="*/ 998016 w 1554480"/>
              <a:gd name="connsiteY9" fmla="*/ 914400 h 914400"/>
              <a:gd name="connsiteX10" fmla="*/ 556464 w 1554480"/>
              <a:gd name="connsiteY10" fmla="*/ 914400 h 914400"/>
              <a:gd name="connsiteX11" fmla="*/ 152403 w 1554480"/>
              <a:gd name="connsiteY11" fmla="*/ 914400 h 914400"/>
              <a:gd name="connsiteX12" fmla="*/ 0 w 1554480"/>
              <a:gd name="connsiteY12" fmla="*/ 761997 h 914400"/>
              <a:gd name="connsiteX13" fmla="*/ 0 w 1554480"/>
              <a:gd name="connsiteY13" fmla="*/ 457200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6343" y="74962"/>
                  <a:pt x="83052" y="-18213"/>
                  <a:pt x="152403" y="0"/>
                </a:cubicBezTo>
                <a:cubicBezTo>
                  <a:pt x="279504" y="-5329"/>
                  <a:pt x="396171" y="8422"/>
                  <a:pt x="568961" y="0"/>
                </a:cubicBezTo>
                <a:cubicBezTo>
                  <a:pt x="741751" y="-8422"/>
                  <a:pt x="789939" y="25842"/>
                  <a:pt x="948029" y="0"/>
                </a:cubicBezTo>
                <a:cubicBezTo>
                  <a:pt x="1106119" y="-25842"/>
                  <a:pt x="1304844" y="49841"/>
                  <a:pt x="1402077" y="0"/>
                </a:cubicBezTo>
                <a:cubicBezTo>
                  <a:pt x="1482374" y="-5700"/>
                  <a:pt x="1546610" y="85430"/>
                  <a:pt x="1554480" y="152403"/>
                </a:cubicBezTo>
                <a:cubicBezTo>
                  <a:pt x="1575011" y="252747"/>
                  <a:pt x="1538119" y="320762"/>
                  <a:pt x="1554480" y="451104"/>
                </a:cubicBezTo>
                <a:cubicBezTo>
                  <a:pt x="1570841" y="581446"/>
                  <a:pt x="1530701" y="640288"/>
                  <a:pt x="1554480" y="761997"/>
                </a:cubicBezTo>
                <a:cubicBezTo>
                  <a:pt x="1547707" y="866318"/>
                  <a:pt x="1485344" y="916978"/>
                  <a:pt x="1402077" y="914400"/>
                </a:cubicBezTo>
                <a:cubicBezTo>
                  <a:pt x="1275415" y="918528"/>
                  <a:pt x="1181321" y="907055"/>
                  <a:pt x="998016" y="914400"/>
                </a:cubicBezTo>
                <a:cubicBezTo>
                  <a:pt x="814711" y="921745"/>
                  <a:pt x="664974" y="879489"/>
                  <a:pt x="556464" y="914400"/>
                </a:cubicBezTo>
                <a:cubicBezTo>
                  <a:pt x="447954" y="949311"/>
                  <a:pt x="347429" y="905115"/>
                  <a:pt x="152403" y="914400"/>
                </a:cubicBezTo>
                <a:cubicBezTo>
                  <a:pt x="62141" y="906496"/>
                  <a:pt x="-8967" y="842815"/>
                  <a:pt x="0" y="761997"/>
                </a:cubicBezTo>
                <a:cubicBezTo>
                  <a:pt x="-14600" y="651100"/>
                  <a:pt x="1027" y="595801"/>
                  <a:pt x="0" y="457200"/>
                </a:cubicBezTo>
                <a:cubicBezTo>
                  <a:pt x="-1027" y="318599"/>
                  <a:pt x="13589" y="250261"/>
                  <a:pt x="0" y="152403"/>
                </a:cubicBezTo>
                <a:close/>
              </a:path>
              <a:path w="1554480" h="914400" stroke="0" extrusionOk="0">
                <a:moveTo>
                  <a:pt x="0" y="152403"/>
                </a:moveTo>
                <a:cubicBezTo>
                  <a:pt x="-391" y="64310"/>
                  <a:pt x="81259" y="13143"/>
                  <a:pt x="152403" y="0"/>
                </a:cubicBezTo>
                <a:cubicBezTo>
                  <a:pt x="296213" y="-23904"/>
                  <a:pt x="386091" y="43196"/>
                  <a:pt x="531471" y="0"/>
                </a:cubicBezTo>
                <a:cubicBezTo>
                  <a:pt x="676851" y="-43196"/>
                  <a:pt x="800308" y="10323"/>
                  <a:pt x="923035" y="0"/>
                </a:cubicBezTo>
                <a:cubicBezTo>
                  <a:pt x="1045762" y="-10323"/>
                  <a:pt x="1195807" y="25469"/>
                  <a:pt x="1402077" y="0"/>
                </a:cubicBezTo>
                <a:cubicBezTo>
                  <a:pt x="1479336" y="-3211"/>
                  <a:pt x="1560880" y="66806"/>
                  <a:pt x="1554480" y="152403"/>
                </a:cubicBezTo>
                <a:cubicBezTo>
                  <a:pt x="1583118" y="293803"/>
                  <a:pt x="1545117" y="349873"/>
                  <a:pt x="1554480" y="445008"/>
                </a:cubicBezTo>
                <a:cubicBezTo>
                  <a:pt x="1563843" y="540143"/>
                  <a:pt x="1533283" y="684620"/>
                  <a:pt x="1554480" y="761997"/>
                </a:cubicBezTo>
                <a:cubicBezTo>
                  <a:pt x="1568182" y="841349"/>
                  <a:pt x="1494730" y="910562"/>
                  <a:pt x="1402077" y="914400"/>
                </a:cubicBezTo>
                <a:cubicBezTo>
                  <a:pt x="1285499" y="952384"/>
                  <a:pt x="1108092" y="913712"/>
                  <a:pt x="1023009" y="914400"/>
                </a:cubicBezTo>
                <a:cubicBezTo>
                  <a:pt x="937926" y="915088"/>
                  <a:pt x="726215" y="880636"/>
                  <a:pt x="631445" y="914400"/>
                </a:cubicBezTo>
                <a:cubicBezTo>
                  <a:pt x="536675" y="948164"/>
                  <a:pt x="260945" y="909189"/>
                  <a:pt x="152403" y="914400"/>
                </a:cubicBezTo>
                <a:cubicBezTo>
                  <a:pt x="69254" y="931096"/>
                  <a:pt x="-3500" y="857066"/>
                  <a:pt x="0" y="761997"/>
                </a:cubicBezTo>
                <a:cubicBezTo>
                  <a:pt x="-22568" y="678767"/>
                  <a:pt x="35792" y="521658"/>
                  <a:pt x="0" y="451104"/>
                </a:cubicBezTo>
                <a:cubicBezTo>
                  <a:pt x="-35792" y="380550"/>
                  <a:pt x="6268" y="223042"/>
                  <a:pt x="0" y="152403"/>
                </a:cubicBezTo>
                <a:close/>
              </a:path>
            </a:pathLst>
          </a:custGeom>
          <a:solidFill>
            <a:schemeClr val="accent4">
              <a:lumMod val="40000"/>
              <a:lumOff val="60000"/>
            </a:schemeClr>
          </a:solidFill>
          <a:ln w="22225">
            <a:solidFill>
              <a:schemeClr val="bg1"/>
            </a:solidFill>
            <a:extLst>
              <a:ext uri="{C807C97D-BFC1-408E-A445-0C87EB9F89A2}">
                <ask:lineSketchStyleProps xmlns:ask="http://schemas.microsoft.com/office/drawing/2018/sketchyshapes" sd="2150324048">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b="1" dirty="0">
                <a:solidFill>
                  <a:schemeClr val="accent2"/>
                </a:solidFill>
                <a:latin typeface="Century Gothic" panose="020B0502020202020204" pitchFamily="34" charset="0"/>
              </a:rPr>
              <a:t>RELATIONSHIPS</a:t>
            </a:r>
            <a:r>
              <a:rPr lang="en-US" sz="1300" b="1" dirty="0">
                <a:solidFill>
                  <a:schemeClr val="tx1">
                    <a:lumMod val="65000"/>
                    <a:lumOff val="35000"/>
                  </a:schemeClr>
                </a:solidFill>
                <a:latin typeface="Century Gothic" panose="020B0502020202020204" pitchFamily="34" charset="0"/>
              </a:rPr>
              <a:t> </a:t>
            </a:r>
          </a:p>
          <a:p>
            <a:r>
              <a:rPr lang="en-US" sz="1200" dirty="0">
                <a:solidFill>
                  <a:schemeClr val="tx1"/>
                </a:solidFill>
                <a:latin typeface="Century Gothic" panose="020B0502020202020204" pitchFamily="34" charset="0"/>
              </a:rPr>
              <a:t>What about you and me?</a:t>
            </a:r>
            <a:endParaRPr lang="en-US" sz="1200" dirty="0">
              <a:solidFill>
                <a:schemeClr val="tx1"/>
              </a:solidFill>
            </a:endParaRPr>
          </a:p>
        </p:txBody>
      </p:sp>
      <p:sp>
        <p:nvSpPr>
          <p:cNvPr id="59" name="Rounded Rectangle 58">
            <a:extLst>
              <a:ext uri="{FF2B5EF4-FFF2-40B4-BE49-F238E27FC236}">
                <a16:creationId xmlns:a16="http://schemas.microsoft.com/office/drawing/2014/main" id="{467B3A30-9215-1841-B939-68B78CD8F5C3}"/>
              </a:ext>
            </a:extLst>
          </p:cNvPr>
          <p:cNvSpPr/>
          <p:nvPr/>
        </p:nvSpPr>
        <p:spPr>
          <a:xfrm>
            <a:off x="600877" y="2683376"/>
            <a:ext cx="1554480" cy="914400"/>
          </a:xfrm>
          <a:custGeom>
            <a:avLst/>
            <a:gdLst>
              <a:gd name="connsiteX0" fmla="*/ 0 w 1554480"/>
              <a:gd name="connsiteY0" fmla="*/ 152403 h 914400"/>
              <a:gd name="connsiteX1" fmla="*/ 152403 w 1554480"/>
              <a:gd name="connsiteY1" fmla="*/ 0 h 914400"/>
              <a:gd name="connsiteX2" fmla="*/ 531471 w 1554480"/>
              <a:gd name="connsiteY2" fmla="*/ 0 h 914400"/>
              <a:gd name="connsiteX3" fmla="*/ 960526 w 1554480"/>
              <a:gd name="connsiteY3" fmla="*/ 0 h 914400"/>
              <a:gd name="connsiteX4" fmla="*/ 1402077 w 1554480"/>
              <a:gd name="connsiteY4" fmla="*/ 0 h 914400"/>
              <a:gd name="connsiteX5" fmla="*/ 1554480 w 1554480"/>
              <a:gd name="connsiteY5" fmla="*/ 152403 h 914400"/>
              <a:gd name="connsiteX6" fmla="*/ 1554480 w 1554480"/>
              <a:gd name="connsiteY6" fmla="*/ 445008 h 914400"/>
              <a:gd name="connsiteX7" fmla="*/ 1554480 w 1554480"/>
              <a:gd name="connsiteY7" fmla="*/ 761997 h 914400"/>
              <a:gd name="connsiteX8" fmla="*/ 1402077 w 1554480"/>
              <a:gd name="connsiteY8" fmla="*/ 914400 h 914400"/>
              <a:gd name="connsiteX9" fmla="*/ 1023009 w 1554480"/>
              <a:gd name="connsiteY9" fmla="*/ 914400 h 914400"/>
              <a:gd name="connsiteX10" fmla="*/ 618948 w 1554480"/>
              <a:gd name="connsiteY10" fmla="*/ 914400 h 914400"/>
              <a:gd name="connsiteX11" fmla="*/ 152403 w 1554480"/>
              <a:gd name="connsiteY11" fmla="*/ 914400 h 914400"/>
              <a:gd name="connsiteX12" fmla="*/ 0 w 1554480"/>
              <a:gd name="connsiteY12" fmla="*/ 761997 h 914400"/>
              <a:gd name="connsiteX13" fmla="*/ 0 w 1554480"/>
              <a:gd name="connsiteY13" fmla="*/ 457200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7281" y="53203"/>
                  <a:pt x="50453" y="-9799"/>
                  <a:pt x="152403" y="0"/>
                </a:cubicBezTo>
                <a:cubicBezTo>
                  <a:pt x="262707" y="-19741"/>
                  <a:pt x="366503" y="37350"/>
                  <a:pt x="531471" y="0"/>
                </a:cubicBezTo>
                <a:cubicBezTo>
                  <a:pt x="696439" y="-37350"/>
                  <a:pt x="777758" y="7606"/>
                  <a:pt x="960526" y="0"/>
                </a:cubicBezTo>
                <a:cubicBezTo>
                  <a:pt x="1143294" y="-7606"/>
                  <a:pt x="1251490" y="7999"/>
                  <a:pt x="1402077" y="0"/>
                </a:cubicBezTo>
                <a:cubicBezTo>
                  <a:pt x="1493351" y="-11046"/>
                  <a:pt x="1544087" y="74531"/>
                  <a:pt x="1554480" y="152403"/>
                </a:cubicBezTo>
                <a:cubicBezTo>
                  <a:pt x="1570679" y="222897"/>
                  <a:pt x="1534471" y="311253"/>
                  <a:pt x="1554480" y="445008"/>
                </a:cubicBezTo>
                <a:cubicBezTo>
                  <a:pt x="1574489" y="578764"/>
                  <a:pt x="1528363" y="651347"/>
                  <a:pt x="1554480" y="761997"/>
                </a:cubicBezTo>
                <a:cubicBezTo>
                  <a:pt x="1545101" y="858943"/>
                  <a:pt x="1489182" y="905741"/>
                  <a:pt x="1402077" y="914400"/>
                </a:cubicBezTo>
                <a:cubicBezTo>
                  <a:pt x="1266475" y="959704"/>
                  <a:pt x="1107821" y="871915"/>
                  <a:pt x="1023009" y="914400"/>
                </a:cubicBezTo>
                <a:cubicBezTo>
                  <a:pt x="938197" y="956885"/>
                  <a:pt x="814831" y="872848"/>
                  <a:pt x="618948" y="914400"/>
                </a:cubicBezTo>
                <a:cubicBezTo>
                  <a:pt x="423065" y="955952"/>
                  <a:pt x="362002" y="890488"/>
                  <a:pt x="152403" y="914400"/>
                </a:cubicBezTo>
                <a:cubicBezTo>
                  <a:pt x="66615" y="905140"/>
                  <a:pt x="4892" y="850845"/>
                  <a:pt x="0" y="761997"/>
                </a:cubicBezTo>
                <a:cubicBezTo>
                  <a:pt x="-35290" y="613688"/>
                  <a:pt x="1242" y="540839"/>
                  <a:pt x="0" y="457200"/>
                </a:cubicBezTo>
                <a:cubicBezTo>
                  <a:pt x="-1242" y="373561"/>
                  <a:pt x="31440" y="236618"/>
                  <a:pt x="0" y="152403"/>
                </a:cubicBezTo>
                <a:close/>
              </a:path>
              <a:path w="1554480" h="914400" stroke="0" extrusionOk="0">
                <a:moveTo>
                  <a:pt x="0" y="152403"/>
                </a:moveTo>
                <a:cubicBezTo>
                  <a:pt x="-16373" y="75248"/>
                  <a:pt x="67723" y="5009"/>
                  <a:pt x="152403" y="0"/>
                </a:cubicBezTo>
                <a:cubicBezTo>
                  <a:pt x="286492" y="-46505"/>
                  <a:pt x="460419" y="34632"/>
                  <a:pt x="543968" y="0"/>
                </a:cubicBezTo>
                <a:cubicBezTo>
                  <a:pt x="627518" y="-34632"/>
                  <a:pt x="812098" y="27420"/>
                  <a:pt x="923035" y="0"/>
                </a:cubicBezTo>
                <a:cubicBezTo>
                  <a:pt x="1033972" y="-27420"/>
                  <a:pt x="1228561" y="4699"/>
                  <a:pt x="1402077" y="0"/>
                </a:cubicBezTo>
                <a:cubicBezTo>
                  <a:pt x="1461949" y="-3201"/>
                  <a:pt x="1547563" y="53147"/>
                  <a:pt x="1554480" y="152403"/>
                </a:cubicBezTo>
                <a:cubicBezTo>
                  <a:pt x="1575891" y="254594"/>
                  <a:pt x="1525621" y="377552"/>
                  <a:pt x="1554480" y="463296"/>
                </a:cubicBezTo>
                <a:cubicBezTo>
                  <a:pt x="1583339" y="549040"/>
                  <a:pt x="1519899" y="661468"/>
                  <a:pt x="1554480" y="761997"/>
                </a:cubicBezTo>
                <a:cubicBezTo>
                  <a:pt x="1555533" y="848367"/>
                  <a:pt x="1495020" y="926846"/>
                  <a:pt x="1402077" y="914400"/>
                </a:cubicBezTo>
                <a:cubicBezTo>
                  <a:pt x="1226244" y="954542"/>
                  <a:pt x="1188073" y="901210"/>
                  <a:pt x="998016" y="914400"/>
                </a:cubicBezTo>
                <a:cubicBezTo>
                  <a:pt x="807959" y="927590"/>
                  <a:pt x="726642" y="882425"/>
                  <a:pt x="618948" y="914400"/>
                </a:cubicBezTo>
                <a:cubicBezTo>
                  <a:pt x="511254" y="946375"/>
                  <a:pt x="323558" y="897718"/>
                  <a:pt x="152403" y="914400"/>
                </a:cubicBezTo>
                <a:cubicBezTo>
                  <a:pt x="56499" y="935402"/>
                  <a:pt x="3782" y="847273"/>
                  <a:pt x="0" y="761997"/>
                </a:cubicBezTo>
                <a:cubicBezTo>
                  <a:pt x="-15456" y="680753"/>
                  <a:pt x="20924" y="582044"/>
                  <a:pt x="0" y="469392"/>
                </a:cubicBezTo>
                <a:cubicBezTo>
                  <a:pt x="-20924" y="356740"/>
                  <a:pt x="12408" y="273325"/>
                  <a:pt x="0" y="152403"/>
                </a:cubicBezTo>
                <a:close/>
              </a:path>
            </a:pathLst>
          </a:custGeom>
          <a:solidFill>
            <a:srgbClr val="CEF7F5"/>
          </a:solidFill>
          <a:ln w="22225">
            <a:solidFill>
              <a:schemeClr val="bg1"/>
            </a:solidFill>
            <a:extLst>
              <a:ext uri="{C807C97D-BFC1-408E-A445-0C87EB9F89A2}">
                <ask:lineSketchStyleProps xmlns:ask="http://schemas.microsoft.com/office/drawing/2018/sketchyshapes" sd="2394199767">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b="1" dirty="0">
                <a:solidFill>
                  <a:srgbClr val="4E9289"/>
                </a:solidFill>
                <a:latin typeface="Century Gothic" panose="020B0502020202020204" pitchFamily="34" charset="0"/>
              </a:rPr>
              <a:t>RESPONSE</a:t>
            </a:r>
            <a:r>
              <a:rPr lang="en-US" sz="1300" b="1" dirty="0">
                <a:solidFill>
                  <a:schemeClr val="tx1">
                    <a:lumMod val="65000"/>
                    <a:lumOff val="35000"/>
                  </a:schemeClr>
                </a:solidFill>
                <a:latin typeface="Century Gothic" panose="020B0502020202020204" pitchFamily="34" charset="0"/>
              </a:rPr>
              <a:t> </a:t>
            </a:r>
          </a:p>
          <a:p>
            <a:r>
              <a:rPr lang="en-US" sz="1200" dirty="0">
                <a:solidFill>
                  <a:schemeClr val="tx1"/>
                </a:solidFill>
                <a:latin typeface="Century Gothic" panose="020B0502020202020204" pitchFamily="34" charset="0"/>
              </a:rPr>
              <a:t>What about you?</a:t>
            </a:r>
            <a:endParaRPr lang="en-US" sz="1200" dirty="0">
              <a:solidFill>
                <a:schemeClr val="tx1"/>
              </a:solidFill>
            </a:endParaRPr>
          </a:p>
        </p:txBody>
      </p:sp>
      <p:sp>
        <p:nvSpPr>
          <p:cNvPr id="60" name="Rounded Rectangle 59">
            <a:extLst>
              <a:ext uri="{FF2B5EF4-FFF2-40B4-BE49-F238E27FC236}">
                <a16:creationId xmlns:a16="http://schemas.microsoft.com/office/drawing/2014/main" id="{8D215720-C419-B145-89E4-C1F62D920A40}"/>
              </a:ext>
            </a:extLst>
          </p:cNvPr>
          <p:cNvSpPr/>
          <p:nvPr/>
        </p:nvSpPr>
        <p:spPr>
          <a:xfrm>
            <a:off x="600877" y="4080654"/>
            <a:ext cx="1554480" cy="914400"/>
          </a:xfrm>
          <a:custGeom>
            <a:avLst/>
            <a:gdLst>
              <a:gd name="connsiteX0" fmla="*/ 0 w 1554480"/>
              <a:gd name="connsiteY0" fmla="*/ 152403 h 914400"/>
              <a:gd name="connsiteX1" fmla="*/ 152403 w 1554480"/>
              <a:gd name="connsiteY1" fmla="*/ 0 h 914400"/>
              <a:gd name="connsiteX2" fmla="*/ 581458 w 1554480"/>
              <a:gd name="connsiteY2" fmla="*/ 0 h 914400"/>
              <a:gd name="connsiteX3" fmla="*/ 1010512 w 1554480"/>
              <a:gd name="connsiteY3" fmla="*/ 0 h 914400"/>
              <a:gd name="connsiteX4" fmla="*/ 1402077 w 1554480"/>
              <a:gd name="connsiteY4" fmla="*/ 0 h 914400"/>
              <a:gd name="connsiteX5" fmla="*/ 1554480 w 1554480"/>
              <a:gd name="connsiteY5" fmla="*/ 152403 h 914400"/>
              <a:gd name="connsiteX6" fmla="*/ 1554480 w 1554480"/>
              <a:gd name="connsiteY6" fmla="*/ 438912 h 914400"/>
              <a:gd name="connsiteX7" fmla="*/ 1554480 w 1554480"/>
              <a:gd name="connsiteY7" fmla="*/ 761997 h 914400"/>
              <a:gd name="connsiteX8" fmla="*/ 1402077 w 1554480"/>
              <a:gd name="connsiteY8" fmla="*/ 914400 h 914400"/>
              <a:gd name="connsiteX9" fmla="*/ 960526 w 1554480"/>
              <a:gd name="connsiteY9" fmla="*/ 914400 h 914400"/>
              <a:gd name="connsiteX10" fmla="*/ 568961 w 1554480"/>
              <a:gd name="connsiteY10" fmla="*/ 914400 h 914400"/>
              <a:gd name="connsiteX11" fmla="*/ 152403 w 1554480"/>
              <a:gd name="connsiteY11" fmla="*/ 914400 h 914400"/>
              <a:gd name="connsiteX12" fmla="*/ 0 w 1554480"/>
              <a:gd name="connsiteY12" fmla="*/ 761997 h 914400"/>
              <a:gd name="connsiteX13" fmla="*/ 0 w 1554480"/>
              <a:gd name="connsiteY13" fmla="*/ 475488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14683" y="63924"/>
                  <a:pt x="62660" y="-14805"/>
                  <a:pt x="152403" y="0"/>
                </a:cubicBezTo>
                <a:cubicBezTo>
                  <a:pt x="308600" y="-34884"/>
                  <a:pt x="396728" y="35583"/>
                  <a:pt x="581458" y="0"/>
                </a:cubicBezTo>
                <a:cubicBezTo>
                  <a:pt x="766188" y="-35583"/>
                  <a:pt x="856936" y="44509"/>
                  <a:pt x="1010512" y="0"/>
                </a:cubicBezTo>
                <a:cubicBezTo>
                  <a:pt x="1164088" y="-44509"/>
                  <a:pt x="1309178" y="21230"/>
                  <a:pt x="1402077" y="0"/>
                </a:cubicBezTo>
                <a:cubicBezTo>
                  <a:pt x="1475463" y="-11634"/>
                  <a:pt x="1547250" y="74661"/>
                  <a:pt x="1554480" y="152403"/>
                </a:cubicBezTo>
                <a:cubicBezTo>
                  <a:pt x="1568524" y="219801"/>
                  <a:pt x="1537195" y="298061"/>
                  <a:pt x="1554480" y="438912"/>
                </a:cubicBezTo>
                <a:cubicBezTo>
                  <a:pt x="1571765" y="579763"/>
                  <a:pt x="1530427" y="634383"/>
                  <a:pt x="1554480" y="761997"/>
                </a:cubicBezTo>
                <a:cubicBezTo>
                  <a:pt x="1560050" y="837110"/>
                  <a:pt x="1482023" y="913313"/>
                  <a:pt x="1402077" y="914400"/>
                </a:cubicBezTo>
                <a:cubicBezTo>
                  <a:pt x="1295365" y="947278"/>
                  <a:pt x="1066670" y="906786"/>
                  <a:pt x="960526" y="914400"/>
                </a:cubicBezTo>
                <a:cubicBezTo>
                  <a:pt x="854382" y="922014"/>
                  <a:pt x="749891" y="887139"/>
                  <a:pt x="568961" y="914400"/>
                </a:cubicBezTo>
                <a:cubicBezTo>
                  <a:pt x="388031" y="941661"/>
                  <a:pt x="351030" y="890887"/>
                  <a:pt x="152403" y="914400"/>
                </a:cubicBezTo>
                <a:cubicBezTo>
                  <a:pt x="59552" y="909885"/>
                  <a:pt x="-18648" y="835857"/>
                  <a:pt x="0" y="761997"/>
                </a:cubicBezTo>
                <a:cubicBezTo>
                  <a:pt x="-14514" y="635317"/>
                  <a:pt x="28671" y="566116"/>
                  <a:pt x="0" y="475488"/>
                </a:cubicBezTo>
                <a:cubicBezTo>
                  <a:pt x="-28671" y="384860"/>
                  <a:pt x="11311" y="221797"/>
                  <a:pt x="0" y="152403"/>
                </a:cubicBezTo>
                <a:close/>
              </a:path>
              <a:path w="1554480" h="914400" stroke="0" extrusionOk="0">
                <a:moveTo>
                  <a:pt x="0" y="152403"/>
                </a:moveTo>
                <a:cubicBezTo>
                  <a:pt x="106" y="71437"/>
                  <a:pt x="75353" y="-198"/>
                  <a:pt x="152403" y="0"/>
                </a:cubicBezTo>
                <a:cubicBezTo>
                  <a:pt x="303404" y="-31355"/>
                  <a:pt x="427085" y="6806"/>
                  <a:pt x="556464" y="0"/>
                </a:cubicBezTo>
                <a:cubicBezTo>
                  <a:pt x="685843" y="-6806"/>
                  <a:pt x="862688" y="21682"/>
                  <a:pt x="948029" y="0"/>
                </a:cubicBezTo>
                <a:cubicBezTo>
                  <a:pt x="1033371" y="-21682"/>
                  <a:pt x="1288388" y="38965"/>
                  <a:pt x="1402077" y="0"/>
                </a:cubicBezTo>
                <a:cubicBezTo>
                  <a:pt x="1476899" y="-15954"/>
                  <a:pt x="1543076" y="73561"/>
                  <a:pt x="1554480" y="152403"/>
                </a:cubicBezTo>
                <a:cubicBezTo>
                  <a:pt x="1581455" y="273520"/>
                  <a:pt x="1528014" y="370271"/>
                  <a:pt x="1554480" y="451104"/>
                </a:cubicBezTo>
                <a:cubicBezTo>
                  <a:pt x="1580946" y="531937"/>
                  <a:pt x="1547274" y="676847"/>
                  <a:pt x="1554480" y="761997"/>
                </a:cubicBezTo>
                <a:cubicBezTo>
                  <a:pt x="1555965" y="863740"/>
                  <a:pt x="1476046" y="926629"/>
                  <a:pt x="1402077" y="914400"/>
                </a:cubicBezTo>
                <a:cubicBezTo>
                  <a:pt x="1290227" y="952380"/>
                  <a:pt x="1091880" y="883628"/>
                  <a:pt x="998016" y="914400"/>
                </a:cubicBezTo>
                <a:cubicBezTo>
                  <a:pt x="904152" y="945172"/>
                  <a:pt x="714602" y="869314"/>
                  <a:pt x="581458" y="914400"/>
                </a:cubicBezTo>
                <a:cubicBezTo>
                  <a:pt x="448314" y="959486"/>
                  <a:pt x="365911" y="865720"/>
                  <a:pt x="152403" y="914400"/>
                </a:cubicBezTo>
                <a:cubicBezTo>
                  <a:pt x="68232" y="928015"/>
                  <a:pt x="-6128" y="842393"/>
                  <a:pt x="0" y="761997"/>
                </a:cubicBezTo>
                <a:cubicBezTo>
                  <a:pt x="-6991" y="701278"/>
                  <a:pt x="21228" y="575061"/>
                  <a:pt x="0" y="463296"/>
                </a:cubicBezTo>
                <a:cubicBezTo>
                  <a:pt x="-21228" y="351531"/>
                  <a:pt x="5556" y="235178"/>
                  <a:pt x="0" y="152403"/>
                </a:cubicBezTo>
                <a:close/>
              </a:path>
            </a:pathLst>
          </a:custGeom>
          <a:solidFill>
            <a:srgbClr val="F6E4FB"/>
          </a:solidFill>
          <a:ln w="22225">
            <a:solidFill>
              <a:schemeClr val="bg1"/>
            </a:solidFill>
            <a:extLst>
              <a:ext uri="{C807C97D-BFC1-408E-A445-0C87EB9F89A2}">
                <ask:lineSketchStyleProps xmlns:ask="http://schemas.microsoft.com/office/drawing/2018/sketchyshapes" sd="140855869">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b="1" dirty="0">
                <a:solidFill>
                  <a:srgbClr val="7030A0"/>
                </a:solidFill>
                <a:latin typeface="Century Gothic" panose="020B0502020202020204" pitchFamily="34" charset="0"/>
              </a:rPr>
              <a:t>MEANING</a:t>
            </a:r>
            <a:r>
              <a:rPr lang="en-US" sz="1300" b="1" dirty="0">
                <a:solidFill>
                  <a:schemeClr val="tx1">
                    <a:lumMod val="65000"/>
                    <a:lumOff val="35000"/>
                  </a:schemeClr>
                </a:solidFill>
                <a:latin typeface="Century Gothic" panose="020B0502020202020204" pitchFamily="34" charset="0"/>
              </a:rPr>
              <a:t> </a:t>
            </a:r>
          </a:p>
          <a:p>
            <a:r>
              <a:rPr lang="en-US" sz="1200" dirty="0">
                <a:solidFill>
                  <a:schemeClr val="tx1"/>
                </a:solidFill>
                <a:latin typeface="Century Gothic" panose="020B0502020202020204" pitchFamily="34" charset="0"/>
              </a:rPr>
              <a:t>What are you?</a:t>
            </a:r>
            <a:endParaRPr lang="en-US" sz="1200" dirty="0">
              <a:solidFill>
                <a:schemeClr val="tx1"/>
              </a:solidFill>
            </a:endParaRPr>
          </a:p>
        </p:txBody>
      </p:sp>
      <p:sp>
        <p:nvSpPr>
          <p:cNvPr id="7" name="TextBox 6">
            <a:extLst>
              <a:ext uri="{FF2B5EF4-FFF2-40B4-BE49-F238E27FC236}">
                <a16:creationId xmlns:a16="http://schemas.microsoft.com/office/drawing/2014/main" id="{F6F92239-7FE5-4940-BC94-4EED49574C84}"/>
              </a:ext>
            </a:extLst>
          </p:cNvPr>
          <p:cNvSpPr txBox="1"/>
          <p:nvPr/>
        </p:nvSpPr>
        <p:spPr>
          <a:xfrm>
            <a:off x="1819052" y="1769611"/>
            <a:ext cx="341760"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4</a:t>
            </a:r>
          </a:p>
        </p:txBody>
      </p:sp>
      <p:sp>
        <p:nvSpPr>
          <p:cNvPr id="62" name="TextBox 61">
            <a:extLst>
              <a:ext uri="{FF2B5EF4-FFF2-40B4-BE49-F238E27FC236}">
                <a16:creationId xmlns:a16="http://schemas.microsoft.com/office/drawing/2014/main" id="{8B289B7F-7683-DE4C-A8CE-FC28FB8CCC0B}"/>
              </a:ext>
            </a:extLst>
          </p:cNvPr>
          <p:cNvSpPr txBox="1"/>
          <p:nvPr/>
        </p:nvSpPr>
        <p:spPr>
          <a:xfrm>
            <a:off x="1819052" y="3166889"/>
            <a:ext cx="341760" cy="430887"/>
          </a:xfrm>
          <a:prstGeom prst="rect">
            <a:avLst/>
          </a:prstGeom>
          <a:noFill/>
        </p:spPr>
        <p:txBody>
          <a:bodyPr wrap="none" rtlCol="0">
            <a:spAutoFit/>
          </a:bodyPr>
          <a:lstStyle/>
          <a:p>
            <a:pPr algn="ctr"/>
            <a:r>
              <a:rPr lang="en-US" sz="2200" b="1" dirty="0">
                <a:solidFill>
                  <a:srgbClr val="3AAAA4"/>
                </a:solidFill>
                <a:latin typeface="Century Gothic" panose="020B0502020202020204" pitchFamily="34" charset="0"/>
              </a:rPr>
              <a:t>3</a:t>
            </a:r>
          </a:p>
        </p:txBody>
      </p:sp>
      <p:sp>
        <p:nvSpPr>
          <p:cNvPr id="63" name="TextBox 62">
            <a:extLst>
              <a:ext uri="{FF2B5EF4-FFF2-40B4-BE49-F238E27FC236}">
                <a16:creationId xmlns:a16="http://schemas.microsoft.com/office/drawing/2014/main" id="{E6B77429-0C0A-2249-BC2F-5F8E46A24D75}"/>
              </a:ext>
            </a:extLst>
          </p:cNvPr>
          <p:cNvSpPr txBox="1"/>
          <p:nvPr/>
        </p:nvSpPr>
        <p:spPr>
          <a:xfrm>
            <a:off x="1819052" y="4564167"/>
            <a:ext cx="341760" cy="430887"/>
          </a:xfrm>
          <a:prstGeom prst="rect">
            <a:avLst/>
          </a:prstGeom>
          <a:noFill/>
        </p:spPr>
        <p:txBody>
          <a:bodyPr wrap="none" rtlCol="0">
            <a:spAutoFit/>
          </a:bodyPr>
          <a:lstStyle/>
          <a:p>
            <a:pPr algn="ctr"/>
            <a:r>
              <a:rPr lang="en-US" sz="2200" b="1" dirty="0">
                <a:solidFill>
                  <a:srgbClr val="7030A0"/>
                </a:solidFill>
                <a:latin typeface="Century Gothic" panose="020B0502020202020204" pitchFamily="34" charset="0"/>
              </a:rPr>
              <a:t>2</a:t>
            </a:r>
          </a:p>
        </p:txBody>
      </p:sp>
      <p:sp>
        <p:nvSpPr>
          <p:cNvPr id="51" name="Graphic 5">
            <a:extLst>
              <a:ext uri="{FF2B5EF4-FFF2-40B4-BE49-F238E27FC236}">
                <a16:creationId xmlns:a16="http://schemas.microsoft.com/office/drawing/2014/main" id="{F988FDD1-AB01-A941-B728-7381B0CCD021}"/>
              </a:ext>
            </a:extLst>
          </p:cNvPr>
          <p:cNvSpPr/>
          <p:nvPr/>
        </p:nvSpPr>
        <p:spPr>
          <a:xfrm>
            <a:off x="4953749" y="253847"/>
            <a:ext cx="2254341" cy="1829620"/>
          </a:xfrm>
          <a:custGeom>
            <a:avLst/>
            <a:gdLst>
              <a:gd name="connsiteX0" fmla="*/ 1127170 w 2254341"/>
              <a:gd name="connsiteY0" fmla="*/ 0 h 1829620"/>
              <a:gd name="connsiteX1" fmla="*/ 822834 w 2254341"/>
              <a:gd name="connsiteY1" fmla="*/ 493997 h 1829620"/>
              <a:gd name="connsiteX2" fmla="*/ 518498 w 2254341"/>
              <a:gd name="connsiteY2" fmla="*/ 987995 h 1829620"/>
              <a:gd name="connsiteX3" fmla="*/ 0 w 2254341"/>
              <a:gd name="connsiteY3" fmla="*/ 1829620 h 1829620"/>
              <a:gd name="connsiteX4" fmla="*/ 563585 w 2254341"/>
              <a:gd name="connsiteY4" fmla="*/ 1829620 h 1829620"/>
              <a:gd name="connsiteX5" fmla="*/ 1149714 w 2254341"/>
              <a:gd name="connsiteY5" fmla="*/ 1829620 h 1829620"/>
              <a:gd name="connsiteX6" fmla="*/ 1645669 w 2254341"/>
              <a:gd name="connsiteY6" fmla="*/ 1829620 h 1829620"/>
              <a:gd name="connsiteX7" fmla="*/ 2254341 w 2254341"/>
              <a:gd name="connsiteY7" fmla="*/ 1829620 h 1829620"/>
              <a:gd name="connsiteX8" fmla="*/ 1961277 w 2254341"/>
              <a:gd name="connsiteY8" fmla="*/ 1353919 h 1829620"/>
              <a:gd name="connsiteX9" fmla="*/ 1702027 w 2254341"/>
              <a:gd name="connsiteY9" fmla="*/ 933106 h 1829620"/>
              <a:gd name="connsiteX10" fmla="*/ 1420234 w 2254341"/>
              <a:gd name="connsiteY10" fmla="*/ 475701 h 1829620"/>
              <a:gd name="connsiteX11" fmla="*/ 1127170 w 2254341"/>
              <a:gd name="connsiteY11" fmla="*/ 0 h 1829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54341" h="1829620" fill="none" extrusionOk="0">
                <a:moveTo>
                  <a:pt x="1127170" y="0"/>
                </a:moveTo>
                <a:cubicBezTo>
                  <a:pt x="1001727" y="224510"/>
                  <a:pt x="907042" y="350261"/>
                  <a:pt x="822834" y="493997"/>
                </a:cubicBezTo>
                <a:cubicBezTo>
                  <a:pt x="738626" y="637733"/>
                  <a:pt x="636738" y="789456"/>
                  <a:pt x="518498" y="987995"/>
                </a:cubicBezTo>
                <a:cubicBezTo>
                  <a:pt x="400258" y="1186534"/>
                  <a:pt x="112196" y="1523971"/>
                  <a:pt x="0" y="1829620"/>
                </a:cubicBezTo>
                <a:cubicBezTo>
                  <a:pt x="190923" y="1816667"/>
                  <a:pt x="398664" y="1893674"/>
                  <a:pt x="563585" y="1829620"/>
                </a:cubicBezTo>
                <a:cubicBezTo>
                  <a:pt x="728507" y="1765566"/>
                  <a:pt x="959362" y="1895291"/>
                  <a:pt x="1149714" y="1829620"/>
                </a:cubicBezTo>
                <a:cubicBezTo>
                  <a:pt x="1340066" y="1763949"/>
                  <a:pt x="1400152" y="1878650"/>
                  <a:pt x="1645669" y="1829620"/>
                </a:cubicBezTo>
                <a:cubicBezTo>
                  <a:pt x="1891186" y="1780590"/>
                  <a:pt x="1975907" y="1843961"/>
                  <a:pt x="2254341" y="1829620"/>
                </a:cubicBezTo>
                <a:cubicBezTo>
                  <a:pt x="2177065" y="1727352"/>
                  <a:pt x="2089648" y="1516925"/>
                  <a:pt x="1961277" y="1353919"/>
                </a:cubicBezTo>
                <a:cubicBezTo>
                  <a:pt x="1832906" y="1190913"/>
                  <a:pt x="1786521" y="1048872"/>
                  <a:pt x="1702027" y="933106"/>
                </a:cubicBezTo>
                <a:cubicBezTo>
                  <a:pt x="1617533" y="817340"/>
                  <a:pt x="1530314" y="579424"/>
                  <a:pt x="1420234" y="475701"/>
                </a:cubicBezTo>
                <a:cubicBezTo>
                  <a:pt x="1310154" y="371977"/>
                  <a:pt x="1274118" y="190825"/>
                  <a:pt x="1127170" y="0"/>
                </a:cubicBezTo>
                <a:close/>
              </a:path>
              <a:path w="2254341" h="1829620" stroke="0" extrusionOk="0">
                <a:moveTo>
                  <a:pt x="1127170" y="0"/>
                </a:moveTo>
                <a:cubicBezTo>
                  <a:pt x="1100175" y="148644"/>
                  <a:pt x="929982" y="258897"/>
                  <a:pt x="856649" y="439109"/>
                </a:cubicBezTo>
                <a:cubicBezTo>
                  <a:pt x="783317" y="619321"/>
                  <a:pt x="657221" y="757164"/>
                  <a:pt x="608672" y="841625"/>
                </a:cubicBezTo>
                <a:cubicBezTo>
                  <a:pt x="560123" y="926086"/>
                  <a:pt x="336484" y="1186332"/>
                  <a:pt x="304336" y="1335623"/>
                </a:cubicBezTo>
                <a:cubicBezTo>
                  <a:pt x="272188" y="1484914"/>
                  <a:pt x="38674" y="1696299"/>
                  <a:pt x="0" y="1829620"/>
                </a:cubicBezTo>
                <a:cubicBezTo>
                  <a:pt x="208557" y="1806480"/>
                  <a:pt x="300306" y="1882218"/>
                  <a:pt x="541042" y="1829620"/>
                </a:cubicBezTo>
                <a:cubicBezTo>
                  <a:pt x="781778" y="1777022"/>
                  <a:pt x="843973" y="1854871"/>
                  <a:pt x="1059540" y="1829620"/>
                </a:cubicBezTo>
                <a:cubicBezTo>
                  <a:pt x="1275107" y="1804369"/>
                  <a:pt x="1392316" y="1886108"/>
                  <a:pt x="1623126" y="1829620"/>
                </a:cubicBezTo>
                <a:cubicBezTo>
                  <a:pt x="1853936" y="1773132"/>
                  <a:pt x="1969093" y="1897856"/>
                  <a:pt x="2254341" y="1829620"/>
                </a:cubicBezTo>
                <a:cubicBezTo>
                  <a:pt x="2153372" y="1674155"/>
                  <a:pt x="2125965" y="1534754"/>
                  <a:pt x="1995092" y="1408807"/>
                </a:cubicBezTo>
                <a:cubicBezTo>
                  <a:pt x="1864219" y="1282860"/>
                  <a:pt x="1771385" y="1043999"/>
                  <a:pt x="1713299" y="951402"/>
                </a:cubicBezTo>
                <a:cubicBezTo>
                  <a:pt x="1655213" y="858805"/>
                  <a:pt x="1577506" y="650073"/>
                  <a:pt x="1431506" y="493997"/>
                </a:cubicBezTo>
                <a:cubicBezTo>
                  <a:pt x="1285506" y="337921"/>
                  <a:pt x="1281780" y="174904"/>
                  <a:pt x="1127170" y="0"/>
                </a:cubicBezTo>
                <a:close/>
              </a:path>
            </a:pathLst>
          </a:custGeom>
          <a:gradFill>
            <a:gsLst>
              <a:gs pos="0">
                <a:srgbClr val="F8B725"/>
              </a:gs>
              <a:gs pos="52000">
                <a:schemeClr val="accent4">
                  <a:lumMod val="40000"/>
                  <a:lumOff val="60000"/>
                </a:schemeClr>
              </a:gs>
            </a:gsLst>
            <a:lin ang="5400000" scaled="0"/>
          </a:gradFill>
          <a:ln w="25400" cap="flat">
            <a:solidFill>
              <a:schemeClr val="bg1"/>
            </a:solidFill>
            <a:prstDash val="solid"/>
            <a:miter/>
            <a:extLst>
              <a:ext uri="{C807C97D-BFC1-408E-A445-0C87EB9F89A2}">
                <ask:lineSketchStyleProps xmlns:ask="http://schemas.microsoft.com/office/drawing/2018/sketchyshapes" sd="1219033472">
                  <a:custGeom>
                    <a:avLst/>
                    <a:gdLst>
                      <a:gd name="connsiteX0" fmla="*/ 849854 w 1699708"/>
                      <a:gd name="connsiteY0" fmla="*/ 0 h 1283365"/>
                      <a:gd name="connsiteX1" fmla="*/ 0 w 1699708"/>
                      <a:gd name="connsiteY1" fmla="*/ 1283365 h 1283365"/>
                      <a:gd name="connsiteX2" fmla="*/ 1699708 w 1699708"/>
                      <a:gd name="connsiteY2" fmla="*/ 1283365 h 1283365"/>
                      <a:gd name="connsiteX3" fmla="*/ 849854 w 1699708"/>
                      <a:gd name="connsiteY3" fmla="*/ 0 h 1283365"/>
                    </a:gdLst>
                    <a:ahLst/>
                    <a:cxnLst>
                      <a:cxn ang="0">
                        <a:pos x="connsiteX0" y="connsiteY0"/>
                      </a:cxn>
                      <a:cxn ang="0">
                        <a:pos x="connsiteX1" y="connsiteY1"/>
                      </a:cxn>
                      <a:cxn ang="0">
                        <a:pos x="connsiteX2" y="connsiteY2"/>
                      </a:cxn>
                      <a:cxn ang="0">
                        <a:pos x="connsiteX3" y="connsiteY3"/>
                      </a:cxn>
                    </a:cxnLst>
                    <a:rect l="l" t="t" r="r" b="b"/>
                    <a:pathLst>
                      <a:path w="1699708" h="1283365">
                        <a:moveTo>
                          <a:pt x="849854" y="0"/>
                        </a:moveTo>
                        <a:lnTo>
                          <a:pt x="0" y="1283365"/>
                        </a:lnTo>
                        <a:lnTo>
                          <a:pt x="1699708" y="1283365"/>
                        </a:lnTo>
                        <a:lnTo>
                          <a:pt x="849854" y="0"/>
                        </a:lnTo>
                        <a:close/>
                      </a:path>
                    </a:pathLst>
                  </a:custGeom>
                  <ask:type>
                    <ask:lineSketchScribble/>
                  </ask:type>
                </ask:lineSketchStyleProps>
              </a:ext>
            </a:extLst>
          </a:ln>
        </p:spPr>
        <p:txBody>
          <a:bodyPr rtlCol="0" anchor="ctr"/>
          <a:lstStyle/>
          <a:p>
            <a:endParaRPr lang="en-US" dirty="0"/>
          </a:p>
        </p:txBody>
      </p:sp>
      <p:sp>
        <p:nvSpPr>
          <p:cNvPr id="52" name="Graphic 7">
            <a:extLst>
              <a:ext uri="{FF2B5EF4-FFF2-40B4-BE49-F238E27FC236}">
                <a16:creationId xmlns:a16="http://schemas.microsoft.com/office/drawing/2014/main" id="{5B355CEF-2381-8145-B2FF-39FF3384DEC4}"/>
              </a:ext>
            </a:extLst>
          </p:cNvPr>
          <p:cNvSpPr/>
          <p:nvPr/>
        </p:nvSpPr>
        <p:spPr>
          <a:xfrm>
            <a:off x="3907239" y="2108626"/>
            <a:ext cx="2159338" cy="1683622"/>
          </a:xfrm>
          <a:custGeom>
            <a:avLst/>
            <a:gdLst>
              <a:gd name="connsiteX0" fmla="*/ 0 w 2159338"/>
              <a:gd name="connsiteY0" fmla="*/ 1683623 h 1683622"/>
              <a:gd name="connsiteX1" fmla="*/ 518241 w 2159338"/>
              <a:gd name="connsiteY1" fmla="*/ 1683623 h 1683622"/>
              <a:gd name="connsiteX2" fmla="*/ 1079669 w 2159338"/>
              <a:gd name="connsiteY2" fmla="*/ 1683623 h 1683622"/>
              <a:gd name="connsiteX3" fmla="*/ 1662690 w 2159338"/>
              <a:gd name="connsiteY3" fmla="*/ 1683623 h 1683622"/>
              <a:gd name="connsiteX4" fmla="*/ 2159338 w 2159338"/>
              <a:gd name="connsiteY4" fmla="*/ 1683623 h 1683622"/>
              <a:gd name="connsiteX5" fmla="*/ 2159338 w 2159338"/>
              <a:gd name="connsiteY5" fmla="*/ 1139252 h 1683622"/>
              <a:gd name="connsiteX6" fmla="*/ 2159338 w 2159338"/>
              <a:gd name="connsiteY6" fmla="*/ 561208 h 1683622"/>
              <a:gd name="connsiteX7" fmla="*/ 2159338 w 2159338"/>
              <a:gd name="connsiteY7" fmla="*/ 0 h 1683622"/>
              <a:gd name="connsiteX8" fmla="*/ 1579377 w 2159338"/>
              <a:gd name="connsiteY8" fmla="*/ 0 h 1683622"/>
              <a:gd name="connsiteX9" fmla="*/ 1022160 w 2159338"/>
              <a:gd name="connsiteY9" fmla="*/ 0 h 1683622"/>
              <a:gd name="connsiteX10" fmla="*/ 791543 w 2159338"/>
              <a:gd name="connsiteY10" fmla="*/ 379881 h 1683622"/>
              <a:gd name="connsiteX11" fmla="*/ 539530 w 2159338"/>
              <a:gd name="connsiteY11" fmla="*/ 795008 h 1683622"/>
              <a:gd name="connsiteX12" fmla="*/ 308913 w 2159338"/>
              <a:gd name="connsiteY12" fmla="*/ 1174889 h 1683622"/>
              <a:gd name="connsiteX13" fmla="*/ 0 w 2159338"/>
              <a:gd name="connsiteY13" fmla="*/ 1683623 h 1683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9338" h="1683622" fill="none" extrusionOk="0">
                <a:moveTo>
                  <a:pt x="0" y="1683623"/>
                </a:moveTo>
                <a:cubicBezTo>
                  <a:pt x="130823" y="1666422"/>
                  <a:pt x="301956" y="1733297"/>
                  <a:pt x="518241" y="1683623"/>
                </a:cubicBezTo>
                <a:cubicBezTo>
                  <a:pt x="734526" y="1633949"/>
                  <a:pt x="863946" y="1712958"/>
                  <a:pt x="1079669" y="1683623"/>
                </a:cubicBezTo>
                <a:cubicBezTo>
                  <a:pt x="1295392" y="1654288"/>
                  <a:pt x="1490837" y="1690956"/>
                  <a:pt x="1662690" y="1683623"/>
                </a:cubicBezTo>
                <a:cubicBezTo>
                  <a:pt x="1834543" y="1676290"/>
                  <a:pt x="2015642" y="1729359"/>
                  <a:pt x="2159338" y="1683623"/>
                </a:cubicBezTo>
                <a:cubicBezTo>
                  <a:pt x="2117531" y="1500474"/>
                  <a:pt x="2184784" y="1337161"/>
                  <a:pt x="2159338" y="1139252"/>
                </a:cubicBezTo>
                <a:cubicBezTo>
                  <a:pt x="2133892" y="941343"/>
                  <a:pt x="2222387" y="824815"/>
                  <a:pt x="2159338" y="561208"/>
                </a:cubicBezTo>
                <a:cubicBezTo>
                  <a:pt x="2096289" y="297601"/>
                  <a:pt x="2194763" y="194203"/>
                  <a:pt x="2159338" y="0"/>
                </a:cubicBezTo>
                <a:cubicBezTo>
                  <a:pt x="1976916" y="17737"/>
                  <a:pt x="1809117" y="-43258"/>
                  <a:pt x="1579377" y="0"/>
                </a:cubicBezTo>
                <a:cubicBezTo>
                  <a:pt x="1349637" y="43258"/>
                  <a:pt x="1151943" y="-39417"/>
                  <a:pt x="1022160" y="0"/>
                </a:cubicBezTo>
                <a:cubicBezTo>
                  <a:pt x="977219" y="84330"/>
                  <a:pt x="796511" y="270196"/>
                  <a:pt x="791543" y="379881"/>
                </a:cubicBezTo>
                <a:cubicBezTo>
                  <a:pt x="786575" y="489566"/>
                  <a:pt x="612828" y="569101"/>
                  <a:pt x="539530" y="795008"/>
                </a:cubicBezTo>
                <a:cubicBezTo>
                  <a:pt x="466232" y="1020915"/>
                  <a:pt x="333984" y="1078146"/>
                  <a:pt x="308913" y="1174889"/>
                </a:cubicBezTo>
                <a:cubicBezTo>
                  <a:pt x="268008" y="1294960"/>
                  <a:pt x="89453" y="1535530"/>
                  <a:pt x="0" y="1683623"/>
                </a:cubicBezTo>
                <a:close/>
              </a:path>
              <a:path w="2159338" h="1683622" stroke="0" extrusionOk="0">
                <a:moveTo>
                  <a:pt x="0" y="1683623"/>
                </a:moveTo>
                <a:cubicBezTo>
                  <a:pt x="200476" y="1656802"/>
                  <a:pt x="329805" y="1710649"/>
                  <a:pt x="475054" y="1683623"/>
                </a:cubicBezTo>
                <a:cubicBezTo>
                  <a:pt x="620303" y="1656597"/>
                  <a:pt x="799090" y="1740962"/>
                  <a:pt x="993295" y="1683623"/>
                </a:cubicBezTo>
                <a:cubicBezTo>
                  <a:pt x="1187500" y="1626284"/>
                  <a:pt x="1238687" y="1702688"/>
                  <a:pt x="1468350" y="1683623"/>
                </a:cubicBezTo>
                <a:cubicBezTo>
                  <a:pt x="1698013" y="1664558"/>
                  <a:pt x="1868814" y="1691781"/>
                  <a:pt x="2159338" y="1683623"/>
                </a:cubicBezTo>
                <a:cubicBezTo>
                  <a:pt x="2096867" y="1443931"/>
                  <a:pt x="2171674" y="1279309"/>
                  <a:pt x="2159338" y="1139252"/>
                </a:cubicBezTo>
                <a:cubicBezTo>
                  <a:pt x="2147002" y="999195"/>
                  <a:pt x="2191852" y="819486"/>
                  <a:pt x="2159338" y="628553"/>
                </a:cubicBezTo>
                <a:cubicBezTo>
                  <a:pt x="2126824" y="437620"/>
                  <a:pt x="2171708" y="282792"/>
                  <a:pt x="2159338" y="0"/>
                </a:cubicBezTo>
                <a:cubicBezTo>
                  <a:pt x="1986471" y="17801"/>
                  <a:pt x="1839760" y="-32634"/>
                  <a:pt x="1590749" y="0"/>
                </a:cubicBezTo>
                <a:cubicBezTo>
                  <a:pt x="1341738" y="32634"/>
                  <a:pt x="1210273" y="-1922"/>
                  <a:pt x="1022160" y="0"/>
                </a:cubicBezTo>
                <a:cubicBezTo>
                  <a:pt x="920172" y="173215"/>
                  <a:pt x="874837" y="220344"/>
                  <a:pt x="798676" y="368132"/>
                </a:cubicBezTo>
                <a:cubicBezTo>
                  <a:pt x="722515" y="515920"/>
                  <a:pt x="605234" y="636549"/>
                  <a:pt x="546662" y="783259"/>
                </a:cubicBezTo>
                <a:cubicBezTo>
                  <a:pt x="488090" y="929969"/>
                  <a:pt x="373763" y="993819"/>
                  <a:pt x="308913" y="1174889"/>
                </a:cubicBezTo>
                <a:cubicBezTo>
                  <a:pt x="251472" y="1306911"/>
                  <a:pt x="69841" y="1435434"/>
                  <a:pt x="0" y="1683623"/>
                </a:cubicBezTo>
                <a:close/>
              </a:path>
            </a:pathLst>
          </a:custGeom>
          <a:solidFill>
            <a:srgbClr val="CEF7F5"/>
          </a:solidFill>
          <a:ln w="25400" cap="flat">
            <a:solidFill>
              <a:schemeClr val="bg1"/>
            </a:solidFill>
            <a:prstDash val="solid"/>
            <a:miter/>
            <a:extLst>
              <a:ext uri="{C807C97D-BFC1-408E-A445-0C87EB9F89A2}">
                <ask:lineSketchStyleProps xmlns:ask="http://schemas.microsoft.com/office/drawing/2018/sketchyshapes" sd="4065577844">
                  <a:custGeom>
                    <a:avLst/>
                    <a:gdLst>
                      <a:gd name="connsiteX0" fmla="*/ 0 w 1469621"/>
                      <a:gd name="connsiteY0" fmla="*/ 1051127 h 1051126"/>
                      <a:gd name="connsiteX1" fmla="*/ 1469621 w 1469621"/>
                      <a:gd name="connsiteY1" fmla="*/ 1051127 h 1051126"/>
                      <a:gd name="connsiteX2" fmla="*/ 1469621 w 1469621"/>
                      <a:gd name="connsiteY2" fmla="*/ 0 h 1051126"/>
                      <a:gd name="connsiteX3" fmla="*/ 695671 w 1469621"/>
                      <a:gd name="connsiteY3" fmla="*/ 0 h 1051126"/>
                      <a:gd name="connsiteX4" fmla="*/ 210243 w 1469621"/>
                      <a:gd name="connsiteY4" fmla="*/ 733512 h 10511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621" h="1051126">
                        <a:moveTo>
                          <a:pt x="0" y="1051127"/>
                        </a:moveTo>
                        <a:lnTo>
                          <a:pt x="1469621" y="1051127"/>
                        </a:lnTo>
                        <a:lnTo>
                          <a:pt x="1469621" y="0"/>
                        </a:lnTo>
                        <a:lnTo>
                          <a:pt x="695671" y="0"/>
                        </a:lnTo>
                        <a:lnTo>
                          <a:pt x="210243" y="733512"/>
                        </a:lnTo>
                        <a:close/>
                      </a:path>
                    </a:pathLst>
                  </a:custGeom>
                  <ask:type>
                    <ask:lineSketchScribble/>
                  </ask:type>
                </ask:lineSketchStyleProps>
              </a:ext>
            </a:extLst>
          </a:ln>
        </p:spPr>
        <p:txBody>
          <a:bodyPr rtlCol="0" anchor="ctr"/>
          <a:lstStyle/>
          <a:p>
            <a:endParaRPr lang="en-US" dirty="0"/>
          </a:p>
        </p:txBody>
      </p:sp>
      <p:sp>
        <p:nvSpPr>
          <p:cNvPr id="53" name="Graphic 9">
            <a:extLst>
              <a:ext uri="{FF2B5EF4-FFF2-40B4-BE49-F238E27FC236}">
                <a16:creationId xmlns:a16="http://schemas.microsoft.com/office/drawing/2014/main" id="{0279F108-C99B-2444-BDA9-0B3E083FDE43}"/>
              </a:ext>
            </a:extLst>
          </p:cNvPr>
          <p:cNvSpPr/>
          <p:nvPr/>
        </p:nvSpPr>
        <p:spPr>
          <a:xfrm>
            <a:off x="6091627" y="2108626"/>
            <a:ext cx="2159338" cy="1683622"/>
          </a:xfrm>
          <a:custGeom>
            <a:avLst/>
            <a:gdLst>
              <a:gd name="connsiteX0" fmla="*/ 2159338 w 2159338"/>
              <a:gd name="connsiteY0" fmla="*/ 1683623 h 1683622"/>
              <a:gd name="connsiteX1" fmla="*/ 1662690 w 2159338"/>
              <a:gd name="connsiteY1" fmla="*/ 1683623 h 1683622"/>
              <a:gd name="connsiteX2" fmla="*/ 1144449 w 2159338"/>
              <a:gd name="connsiteY2" fmla="*/ 1683623 h 1683622"/>
              <a:gd name="connsiteX3" fmla="*/ 626208 w 2159338"/>
              <a:gd name="connsiteY3" fmla="*/ 1683623 h 1683622"/>
              <a:gd name="connsiteX4" fmla="*/ 0 w 2159338"/>
              <a:gd name="connsiteY4" fmla="*/ 1683623 h 1683622"/>
              <a:gd name="connsiteX5" fmla="*/ 0 w 2159338"/>
              <a:gd name="connsiteY5" fmla="*/ 1172924 h 1683622"/>
              <a:gd name="connsiteX6" fmla="*/ 0 w 2159338"/>
              <a:gd name="connsiteY6" fmla="*/ 628553 h 1683622"/>
              <a:gd name="connsiteX7" fmla="*/ 0 w 2159338"/>
              <a:gd name="connsiteY7" fmla="*/ 0 h 1683622"/>
              <a:gd name="connsiteX8" fmla="*/ 591398 w 2159338"/>
              <a:gd name="connsiteY8" fmla="*/ 0 h 1683622"/>
              <a:gd name="connsiteX9" fmla="*/ 1137303 w 2159338"/>
              <a:gd name="connsiteY9" fmla="*/ 0 h 1683622"/>
              <a:gd name="connsiteX10" fmla="*/ 1367920 w 2159338"/>
              <a:gd name="connsiteY10" fmla="*/ 379881 h 1683622"/>
              <a:gd name="connsiteX11" fmla="*/ 1598537 w 2159338"/>
              <a:gd name="connsiteY11" fmla="*/ 759762 h 1683622"/>
              <a:gd name="connsiteX12" fmla="*/ 1850552 w 2159338"/>
              <a:gd name="connsiteY12" fmla="*/ 1174889 h 1683622"/>
              <a:gd name="connsiteX13" fmla="*/ 2159338 w 2159338"/>
              <a:gd name="connsiteY13" fmla="*/ 1683623 h 1683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9338" h="1683622" fill="none" extrusionOk="0">
                <a:moveTo>
                  <a:pt x="2159338" y="1683623"/>
                </a:moveTo>
                <a:cubicBezTo>
                  <a:pt x="1911052" y="1717507"/>
                  <a:pt x="1870151" y="1633387"/>
                  <a:pt x="1662690" y="1683623"/>
                </a:cubicBezTo>
                <a:cubicBezTo>
                  <a:pt x="1455229" y="1733859"/>
                  <a:pt x="1278978" y="1625759"/>
                  <a:pt x="1144449" y="1683623"/>
                </a:cubicBezTo>
                <a:cubicBezTo>
                  <a:pt x="1009920" y="1741487"/>
                  <a:pt x="867436" y="1652601"/>
                  <a:pt x="626208" y="1683623"/>
                </a:cubicBezTo>
                <a:cubicBezTo>
                  <a:pt x="384980" y="1714645"/>
                  <a:pt x="202543" y="1629571"/>
                  <a:pt x="0" y="1683623"/>
                </a:cubicBezTo>
                <a:cubicBezTo>
                  <a:pt x="-49068" y="1473149"/>
                  <a:pt x="58879" y="1363567"/>
                  <a:pt x="0" y="1172924"/>
                </a:cubicBezTo>
                <a:cubicBezTo>
                  <a:pt x="-58879" y="982281"/>
                  <a:pt x="65063" y="785038"/>
                  <a:pt x="0" y="628553"/>
                </a:cubicBezTo>
                <a:cubicBezTo>
                  <a:pt x="-65063" y="472068"/>
                  <a:pt x="51201" y="192420"/>
                  <a:pt x="0" y="0"/>
                </a:cubicBezTo>
                <a:cubicBezTo>
                  <a:pt x="266588" y="-33820"/>
                  <a:pt x="384944" y="41932"/>
                  <a:pt x="591398" y="0"/>
                </a:cubicBezTo>
                <a:cubicBezTo>
                  <a:pt x="797852" y="-41932"/>
                  <a:pt x="944732" y="8601"/>
                  <a:pt x="1137303" y="0"/>
                </a:cubicBezTo>
                <a:cubicBezTo>
                  <a:pt x="1201231" y="72649"/>
                  <a:pt x="1289830" y="302456"/>
                  <a:pt x="1367920" y="379881"/>
                </a:cubicBezTo>
                <a:cubicBezTo>
                  <a:pt x="1446010" y="457306"/>
                  <a:pt x="1454215" y="588281"/>
                  <a:pt x="1598537" y="759762"/>
                </a:cubicBezTo>
                <a:cubicBezTo>
                  <a:pt x="1742859" y="931242"/>
                  <a:pt x="1731306" y="1028262"/>
                  <a:pt x="1850552" y="1174889"/>
                </a:cubicBezTo>
                <a:cubicBezTo>
                  <a:pt x="2007615" y="1377868"/>
                  <a:pt x="2017916" y="1542421"/>
                  <a:pt x="2159338" y="1683623"/>
                </a:cubicBezTo>
                <a:close/>
              </a:path>
              <a:path w="2159338" h="1683622" stroke="0" extrusionOk="0">
                <a:moveTo>
                  <a:pt x="2159338" y="1683623"/>
                </a:moveTo>
                <a:cubicBezTo>
                  <a:pt x="2045914" y="1695820"/>
                  <a:pt x="1901015" y="1674539"/>
                  <a:pt x="1684284" y="1683623"/>
                </a:cubicBezTo>
                <a:cubicBezTo>
                  <a:pt x="1467553" y="1692707"/>
                  <a:pt x="1280588" y="1677123"/>
                  <a:pt x="1101262" y="1683623"/>
                </a:cubicBezTo>
                <a:cubicBezTo>
                  <a:pt x="921936" y="1690123"/>
                  <a:pt x="767625" y="1677466"/>
                  <a:pt x="626208" y="1683623"/>
                </a:cubicBezTo>
                <a:cubicBezTo>
                  <a:pt x="484791" y="1689780"/>
                  <a:pt x="261378" y="1610366"/>
                  <a:pt x="0" y="1683623"/>
                </a:cubicBezTo>
                <a:cubicBezTo>
                  <a:pt x="-53851" y="1490300"/>
                  <a:pt x="34358" y="1261441"/>
                  <a:pt x="0" y="1139252"/>
                </a:cubicBezTo>
                <a:cubicBezTo>
                  <a:pt x="-34358" y="1017063"/>
                  <a:pt x="36432" y="718000"/>
                  <a:pt x="0" y="594880"/>
                </a:cubicBezTo>
                <a:cubicBezTo>
                  <a:pt x="-36432" y="471760"/>
                  <a:pt x="24889" y="221307"/>
                  <a:pt x="0" y="0"/>
                </a:cubicBezTo>
                <a:cubicBezTo>
                  <a:pt x="282462" y="-20336"/>
                  <a:pt x="327511" y="54466"/>
                  <a:pt x="580025" y="0"/>
                </a:cubicBezTo>
                <a:cubicBezTo>
                  <a:pt x="832539" y="-54466"/>
                  <a:pt x="896817" y="4672"/>
                  <a:pt x="1137303" y="0"/>
                </a:cubicBezTo>
                <a:cubicBezTo>
                  <a:pt x="1251808" y="115826"/>
                  <a:pt x="1264065" y="283794"/>
                  <a:pt x="1353655" y="356383"/>
                </a:cubicBezTo>
                <a:cubicBezTo>
                  <a:pt x="1443245" y="428972"/>
                  <a:pt x="1480118" y="620282"/>
                  <a:pt x="1577140" y="724515"/>
                </a:cubicBezTo>
                <a:cubicBezTo>
                  <a:pt x="1674162" y="828748"/>
                  <a:pt x="1720341" y="1033421"/>
                  <a:pt x="1850552" y="1174889"/>
                </a:cubicBezTo>
                <a:cubicBezTo>
                  <a:pt x="1994501" y="1395302"/>
                  <a:pt x="2050216" y="1506805"/>
                  <a:pt x="2159338" y="1683623"/>
                </a:cubicBezTo>
                <a:close/>
              </a:path>
            </a:pathLst>
          </a:custGeom>
          <a:solidFill>
            <a:srgbClr val="B0F3E9"/>
          </a:solidFill>
          <a:ln w="25400" cap="flat">
            <a:solidFill>
              <a:schemeClr val="bg1"/>
            </a:solidFill>
            <a:prstDash val="solid"/>
            <a:miter/>
            <a:extLst>
              <a:ext uri="{C807C97D-BFC1-408E-A445-0C87EB9F89A2}">
                <ask:lineSketchStyleProps xmlns:ask="http://schemas.microsoft.com/office/drawing/2018/sketchyshapes" sd="2198830764">
                  <a:custGeom>
                    <a:avLst/>
                    <a:gdLst>
                      <a:gd name="connsiteX0" fmla="*/ 1469621 w 1469621"/>
                      <a:gd name="connsiteY0" fmla="*/ 1051127 h 1051126"/>
                      <a:gd name="connsiteX1" fmla="*/ 0 w 1469621"/>
                      <a:gd name="connsiteY1" fmla="*/ 1051127 h 1051126"/>
                      <a:gd name="connsiteX2" fmla="*/ 0 w 1469621"/>
                      <a:gd name="connsiteY2" fmla="*/ 0 h 1051126"/>
                      <a:gd name="connsiteX3" fmla="*/ 774036 w 1469621"/>
                      <a:gd name="connsiteY3" fmla="*/ 0 h 1051126"/>
                      <a:gd name="connsiteX4" fmla="*/ 1259465 w 1469621"/>
                      <a:gd name="connsiteY4" fmla="*/ 733512 h 10511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621" h="1051126">
                        <a:moveTo>
                          <a:pt x="1469621" y="1051127"/>
                        </a:moveTo>
                        <a:lnTo>
                          <a:pt x="0" y="1051127"/>
                        </a:lnTo>
                        <a:lnTo>
                          <a:pt x="0" y="0"/>
                        </a:lnTo>
                        <a:lnTo>
                          <a:pt x="774036" y="0"/>
                        </a:lnTo>
                        <a:lnTo>
                          <a:pt x="1259465" y="733512"/>
                        </a:lnTo>
                        <a:close/>
                      </a:path>
                    </a:pathLst>
                  </a:custGeom>
                  <ask:type>
                    <ask:lineSketchScribble/>
                  </ask:type>
                </ask:lineSketchStyleProps>
              </a:ext>
            </a:extLst>
          </a:ln>
        </p:spPr>
        <p:txBody>
          <a:bodyPr rtlCol="0" anchor="ctr"/>
          <a:lstStyle/>
          <a:p>
            <a:endParaRPr lang="en-US" dirty="0"/>
          </a:p>
        </p:txBody>
      </p:sp>
      <p:sp>
        <p:nvSpPr>
          <p:cNvPr id="54" name="Graphic 11">
            <a:extLst>
              <a:ext uri="{FF2B5EF4-FFF2-40B4-BE49-F238E27FC236}">
                <a16:creationId xmlns:a16="http://schemas.microsoft.com/office/drawing/2014/main" id="{23E2E5A8-8D46-D14A-82CE-2384D8AC20C8}"/>
              </a:ext>
            </a:extLst>
          </p:cNvPr>
          <p:cNvSpPr/>
          <p:nvPr/>
        </p:nvSpPr>
        <p:spPr>
          <a:xfrm>
            <a:off x="2883937" y="3819345"/>
            <a:ext cx="3182641" cy="1651167"/>
          </a:xfrm>
          <a:custGeom>
            <a:avLst/>
            <a:gdLst>
              <a:gd name="connsiteX0" fmla="*/ 0 w 3182641"/>
              <a:gd name="connsiteY0" fmla="*/ 1651168 h 1651167"/>
              <a:gd name="connsiteX1" fmla="*/ 434961 w 3182641"/>
              <a:gd name="connsiteY1" fmla="*/ 1651168 h 1651167"/>
              <a:gd name="connsiteX2" fmla="*/ 869922 w 3182641"/>
              <a:gd name="connsiteY2" fmla="*/ 1651168 h 1651167"/>
              <a:gd name="connsiteX3" fmla="*/ 1368536 w 3182641"/>
              <a:gd name="connsiteY3" fmla="*/ 1651168 h 1651167"/>
              <a:gd name="connsiteX4" fmla="*/ 1898976 w 3182641"/>
              <a:gd name="connsiteY4" fmla="*/ 1651168 h 1651167"/>
              <a:gd name="connsiteX5" fmla="*/ 2461243 w 3182641"/>
              <a:gd name="connsiteY5" fmla="*/ 1651168 h 1651167"/>
              <a:gd name="connsiteX6" fmla="*/ 3182642 w 3182641"/>
              <a:gd name="connsiteY6" fmla="*/ 1651168 h 1651167"/>
              <a:gd name="connsiteX7" fmla="*/ 3182642 w 3182641"/>
              <a:gd name="connsiteY7" fmla="*/ 1084267 h 1651167"/>
              <a:gd name="connsiteX8" fmla="*/ 3182642 w 3182641"/>
              <a:gd name="connsiteY8" fmla="*/ 566901 h 1651167"/>
              <a:gd name="connsiteX9" fmla="*/ 3182642 w 3182641"/>
              <a:gd name="connsiteY9" fmla="*/ 0 h 1651167"/>
              <a:gd name="connsiteX10" fmla="*/ 2596046 w 3182641"/>
              <a:gd name="connsiteY10" fmla="*/ 0 h 1651167"/>
              <a:gd name="connsiteX11" fmla="*/ 2052901 w 3182641"/>
              <a:gd name="connsiteY11" fmla="*/ 0 h 1651167"/>
              <a:gd name="connsiteX12" fmla="*/ 1010064 w 3182641"/>
              <a:gd name="connsiteY12" fmla="*/ 0 h 1651167"/>
              <a:gd name="connsiteX13" fmla="*/ 767649 w 3182641"/>
              <a:gd name="connsiteY13" fmla="*/ 396280 h 1651167"/>
              <a:gd name="connsiteX14" fmla="*/ 525233 w 3182641"/>
              <a:gd name="connsiteY14" fmla="*/ 792561 h 1651167"/>
              <a:gd name="connsiteX15" fmla="*/ 272717 w 3182641"/>
              <a:gd name="connsiteY15" fmla="*/ 1205353 h 1651167"/>
              <a:gd name="connsiteX16" fmla="*/ 0 w 3182641"/>
              <a:gd name="connsiteY16" fmla="*/ 1651168 h 1651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82641" h="1651167" fill="none" extrusionOk="0">
                <a:moveTo>
                  <a:pt x="0" y="1651168"/>
                </a:moveTo>
                <a:cubicBezTo>
                  <a:pt x="150357" y="1602883"/>
                  <a:pt x="300074" y="1677725"/>
                  <a:pt x="434961" y="1651168"/>
                </a:cubicBezTo>
                <a:cubicBezTo>
                  <a:pt x="569848" y="1624611"/>
                  <a:pt x="772398" y="1667766"/>
                  <a:pt x="869922" y="1651168"/>
                </a:cubicBezTo>
                <a:cubicBezTo>
                  <a:pt x="967446" y="1634570"/>
                  <a:pt x="1121227" y="1698850"/>
                  <a:pt x="1368536" y="1651168"/>
                </a:cubicBezTo>
                <a:cubicBezTo>
                  <a:pt x="1615845" y="1603486"/>
                  <a:pt x="1785975" y="1714782"/>
                  <a:pt x="1898976" y="1651168"/>
                </a:cubicBezTo>
                <a:cubicBezTo>
                  <a:pt x="2011977" y="1587554"/>
                  <a:pt x="2244020" y="1698157"/>
                  <a:pt x="2461243" y="1651168"/>
                </a:cubicBezTo>
                <a:cubicBezTo>
                  <a:pt x="2678466" y="1604179"/>
                  <a:pt x="2839487" y="1704960"/>
                  <a:pt x="3182642" y="1651168"/>
                </a:cubicBezTo>
                <a:cubicBezTo>
                  <a:pt x="3120873" y="1481254"/>
                  <a:pt x="3197342" y="1199043"/>
                  <a:pt x="3182642" y="1084267"/>
                </a:cubicBezTo>
                <a:cubicBezTo>
                  <a:pt x="3167942" y="969491"/>
                  <a:pt x="3214116" y="823401"/>
                  <a:pt x="3182642" y="566901"/>
                </a:cubicBezTo>
                <a:cubicBezTo>
                  <a:pt x="3151168" y="310401"/>
                  <a:pt x="3216852" y="190383"/>
                  <a:pt x="3182642" y="0"/>
                </a:cubicBezTo>
                <a:cubicBezTo>
                  <a:pt x="3010650" y="29943"/>
                  <a:pt x="2859615" y="-48446"/>
                  <a:pt x="2596046" y="0"/>
                </a:cubicBezTo>
                <a:cubicBezTo>
                  <a:pt x="2332477" y="48446"/>
                  <a:pt x="2181566" y="-41932"/>
                  <a:pt x="2052901" y="0"/>
                </a:cubicBezTo>
                <a:cubicBezTo>
                  <a:pt x="1924236" y="41932"/>
                  <a:pt x="1498166" y="-13193"/>
                  <a:pt x="1010064" y="0"/>
                </a:cubicBezTo>
                <a:cubicBezTo>
                  <a:pt x="956577" y="129227"/>
                  <a:pt x="847127" y="260643"/>
                  <a:pt x="767649" y="396280"/>
                </a:cubicBezTo>
                <a:cubicBezTo>
                  <a:pt x="688171" y="531917"/>
                  <a:pt x="618373" y="600569"/>
                  <a:pt x="525233" y="792561"/>
                </a:cubicBezTo>
                <a:cubicBezTo>
                  <a:pt x="432093" y="984553"/>
                  <a:pt x="331487" y="1061274"/>
                  <a:pt x="272717" y="1205353"/>
                </a:cubicBezTo>
                <a:cubicBezTo>
                  <a:pt x="213947" y="1349432"/>
                  <a:pt x="76830" y="1426103"/>
                  <a:pt x="0" y="1651168"/>
                </a:cubicBezTo>
                <a:close/>
              </a:path>
              <a:path w="3182641" h="1651167" stroke="0" extrusionOk="0">
                <a:moveTo>
                  <a:pt x="0" y="1651168"/>
                </a:moveTo>
                <a:cubicBezTo>
                  <a:pt x="135373" y="1622169"/>
                  <a:pt x="341999" y="1702625"/>
                  <a:pt x="434961" y="1651168"/>
                </a:cubicBezTo>
                <a:cubicBezTo>
                  <a:pt x="527923" y="1599711"/>
                  <a:pt x="810282" y="1693115"/>
                  <a:pt x="965401" y="1651168"/>
                </a:cubicBezTo>
                <a:cubicBezTo>
                  <a:pt x="1120520" y="1609221"/>
                  <a:pt x="1356108" y="1660691"/>
                  <a:pt x="1527668" y="1651168"/>
                </a:cubicBezTo>
                <a:cubicBezTo>
                  <a:pt x="1699228" y="1641645"/>
                  <a:pt x="1808289" y="1711830"/>
                  <a:pt x="2058108" y="1651168"/>
                </a:cubicBezTo>
                <a:cubicBezTo>
                  <a:pt x="2307927" y="1590506"/>
                  <a:pt x="2410749" y="1673715"/>
                  <a:pt x="2588549" y="1651168"/>
                </a:cubicBezTo>
                <a:cubicBezTo>
                  <a:pt x="2766349" y="1628621"/>
                  <a:pt x="2899590" y="1691269"/>
                  <a:pt x="3182642" y="1651168"/>
                </a:cubicBezTo>
                <a:cubicBezTo>
                  <a:pt x="3151476" y="1441998"/>
                  <a:pt x="3239004" y="1358055"/>
                  <a:pt x="3182642" y="1100779"/>
                </a:cubicBezTo>
                <a:cubicBezTo>
                  <a:pt x="3126280" y="843503"/>
                  <a:pt x="3192609" y="814366"/>
                  <a:pt x="3182642" y="550389"/>
                </a:cubicBezTo>
                <a:cubicBezTo>
                  <a:pt x="3172675" y="286412"/>
                  <a:pt x="3202558" y="260732"/>
                  <a:pt x="3182642" y="0"/>
                </a:cubicBezTo>
                <a:cubicBezTo>
                  <a:pt x="3021122" y="15363"/>
                  <a:pt x="2773640" y="-43824"/>
                  <a:pt x="2661223" y="0"/>
                </a:cubicBezTo>
                <a:cubicBezTo>
                  <a:pt x="2548806" y="43824"/>
                  <a:pt x="2384572" y="-21640"/>
                  <a:pt x="2139805" y="0"/>
                </a:cubicBezTo>
                <a:cubicBezTo>
                  <a:pt x="1895038" y="21640"/>
                  <a:pt x="1713201" y="-51016"/>
                  <a:pt x="1596660" y="0"/>
                </a:cubicBezTo>
                <a:cubicBezTo>
                  <a:pt x="1480119" y="51016"/>
                  <a:pt x="1180923" y="-1457"/>
                  <a:pt x="1010064" y="0"/>
                </a:cubicBezTo>
                <a:cubicBezTo>
                  <a:pt x="957313" y="186198"/>
                  <a:pt x="792342" y="342359"/>
                  <a:pt x="737347" y="445815"/>
                </a:cubicBezTo>
                <a:cubicBezTo>
                  <a:pt x="682352" y="549271"/>
                  <a:pt x="493410" y="733506"/>
                  <a:pt x="484831" y="858607"/>
                </a:cubicBezTo>
                <a:cubicBezTo>
                  <a:pt x="476252" y="983708"/>
                  <a:pt x="337226" y="1042726"/>
                  <a:pt x="262617" y="1221864"/>
                </a:cubicBezTo>
                <a:cubicBezTo>
                  <a:pt x="188008" y="1401002"/>
                  <a:pt x="84865" y="1474267"/>
                  <a:pt x="0" y="1651168"/>
                </a:cubicBezTo>
                <a:close/>
              </a:path>
            </a:pathLst>
          </a:custGeom>
          <a:solidFill>
            <a:srgbClr val="ECD0F1"/>
          </a:solidFill>
          <a:ln w="25400" cap="flat">
            <a:solidFill>
              <a:schemeClr val="bg1"/>
            </a:solidFill>
            <a:prstDash val="solid"/>
            <a:miter/>
            <a:extLst>
              <a:ext uri="{C807C97D-BFC1-408E-A445-0C87EB9F89A2}">
                <ask:lineSketchStyleProps xmlns:ask="http://schemas.microsoft.com/office/drawing/2018/sketchyshapes" sd="424179667">
                  <a:custGeom>
                    <a:avLst/>
                    <a:gdLst>
                      <a:gd name="connsiteX0" fmla="*/ 0 w 2149446"/>
                      <a:gd name="connsiteY0" fmla="*/ 1030865 h 1030864"/>
                      <a:gd name="connsiteX1" fmla="*/ 2149447 w 2149446"/>
                      <a:gd name="connsiteY1" fmla="*/ 1030865 h 1030864"/>
                      <a:gd name="connsiteX2" fmla="*/ 2149447 w 2149446"/>
                      <a:gd name="connsiteY2" fmla="*/ 0 h 1030864"/>
                      <a:gd name="connsiteX3" fmla="*/ 682163 w 2149446"/>
                      <a:gd name="connsiteY3" fmla="*/ 0 h 1030864"/>
                    </a:gdLst>
                    <a:ahLst/>
                    <a:cxnLst>
                      <a:cxn ang="0">
                        <a:pos x="connsiteX0" y="connsiteY0"/>
                      </a:cxn>
                      <a:cxn ang="0">
                        <a:pos x="connsiteX1" y="connsiteY1"/>
                      </a:cxn>
                      <a:cxn ang="0">
                        <a:pos x="connsiteX2" y="connsiteY2"/>
                      </a:cxn>
                      <a:cxn ang="0">
                        <a:pos x="connsiteX3" y="connsiteY3"/>
                      </a:cxn>
                    </a:cxnLst>
                    <a:rect l="l" t="t" r="r" b="b"/>
                    <a:pathLst>
                      <a:path w="2149446" h="1030864">
                        <a:moveTo>
                          <a:pt x="0" y="1030865"/>
                        </a:moveTo>
                        <a:lnTo>
                          <a:pt x="2149447" y="1030865"/>
                        </a:lnTo>
                        <a:lnTo>
                          <a:pt x="2149447" y="0"/>
                        </a:lnTo>
                        <a:lnTo>
                          <a:pt x="682163" y="0"/>
                        </a:lnTo>
                        <a:close/>
                      </a:path>
                    </a:pathLst>
                  </a:custGeom>
                  <ask:type>
                    <ask:lineSketchScribble/>
                  </ask:type>
                </ask:lineSketchStyleProps>
              </a:ext>
            </a:extLst>
          </a:ln>
        </p:spPr>
        <p:txBody>
          <a:bodyPr rtlCol="0" anchor="ctr"/>
          <a:lstStyle/>
          <a:p>
            <a:endParaRPr lang="en-US" dirty="0"/>
          </a:p>
        </p:txBody>
      </p:sp>
      <p:sp>
        <p:nvSpPr>
          <p:cNvPr id="55" name="Graphic 13">
            <a:extLst>
              <a:ext uri="{FF2B5EF4-FFF2-40B4-BE49-F238E27FC236}">
                <a16:creationId xmlns:a16="http://schemas.microsoft.com/office/drawing/2014/main" id="{1FBA4278-4972-F545-AE26-C9DE8E42D0C4}"/>
              </a:ext>
            </a:extLst>
          </p:cNvPr>
          <p:cNvSpPr/>
          <p:nvPr/>
        </p:nvSpPr>
        <p:spPr>
          <a:xfrm>
            <a:off x="6091627" y="3819345"/>
            <a:ext cx="3182641" cy="1651167"/>
          </a:xfrm>
          <a:custGeom>
            <a:avLst/>
            <a:gdLst>
              <a:gd name="connsiteX0" fmla="*/ 3182642 w 3182641"/>
              <a:gd name="connsiteY0" fmla="*/ 1651168 h 1651167"/>
              <a:gd name="connsiteX1" fmla="*/ 2620375 w 3182641"/>
              <a:gd name="connsiteY1" fmla="*/ 1651168 h 1651167"/>
              <a:gd name="connsiteX2" fmla="*/ 2121761 w 3182641"/>
              <a:gd name="connsiteY2" fmla="*/ 1651168 h 1651167"/>
              <a:gd name="connsiteX3" fmla="*/ 1686800 w 3182641"/>
              <a:gd name="connsiteY3" fmla="*/ 1651168 h 1651167"/>
              <a:gd name="connsiteX4" fmla="*/ 1156360 w 3182641"/>
              <a:gd name="connsiteY4" fmla="*/ 1651168 h 1651167"/>
              <a:gd name="connsiteX5" fmla="*/ 721399 w 3182641"/>
              <a:gd name="connsiteY5" fmla="*/ 1651168 h 1651167"/>
              <a:gd name="connsiteX6" fmla="*/ 0 w 3182641"/>
              <a:gd name="connsiteY6" fmla="*/ 1651168 h 1651167"/>
              <a:gd name="connsiteX7" fmla="*/ 0 w 3182641"/>
              <a:gd name="connsiteY7" fmla="*/ 1100779 h 1651167"/>
              <a:gd name="connsiteX8" fmla="*/ 0 w 3182641"/>
              <a:gd name="connsiteY8" fmla="*/ 550389 h 1651167"/>
              <a:gd name="connsiteX9" fmla="*/ 0 w 3182641"/>
              <a:gd name="connsiteY9" fmla="*/ 0 h 1651167"/>
              <a:gd name="connsiteX10" fmla="*/ 499692 w 3182641"/>
              <a:gd name="connsiteY10" fmla="*/ 0 h 1651167"/>
              <a:gd name="connsiteX11" fmla="*/ 1042836 w 3182641"/>
              <a:gd name="connsiteY11" fmla="*/ 0 h 1651167"/>
              <a:gd name="connsiteX12" fmla="*/ 1542529 w 3182641"/>
              <a:gd name="connsiteY12" fmla="*/ 0 h 1651167"/>
              <a:gd name="connsiteX13" fmla="*/ 2172576 w 3182641"/>
              <a:gd name="connsiteY13" fmla="*/ 0 h 1651167"/>
              <a:gd name="connsiteX14" fmla="*/ 2435193 w 3182641"/>
              <a:gd name="connsiteY14" fmla="*/ 429304 h 1651167"/>
              <a:gd name="connsiteX15" fmla="*/ 2667508 w 3182641"/>
              <a:gd name="connsiteY15" fmla="*/ 809072 h 1651167"/>
              <a:gd name="connsiteX16" fmla="*/ 2909924 w 3182641"/>
              <a:gd name="connsiteY16" fmla="*/ 1205353 h 1651167"/>
              <a:gd name="connsiteX17" fmla="*/ 3182642 w 3182641"/>
              <a:gd name="connsiteY17" fmla="*/ 1651168 h 1651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82641" h="1651167" fill="none" extrusionOk="0">
                <a:moveTo>
                  <a:pt x="3182642" y="1651168"/>
                </a:moveTo>
                <a:cubicBezTo>
                  <a:pt x="3013152" y="1701401"/>
                  <a:pt x="2850328" y="1590178"/>
                  <a:pt x="2620375" y="1651168"/>
                </a:cubicBezTo>
                <a:cubicBezTo>
                  <a:pt x="2390422" y="1712158"/>
                  <a:pt x="2350158" y="1616356"/>
                  <a:pt x="2121761" y="1651168"/>
                </a:cubicBezTo>
                <a:cubicBezTo>
                  <a:pt x="1893364" y="1685980"/>
                  <a:pt x="1778100" y="1643877"/>
                  <a:pt x="1686800" y="1651168"/>
                </a:cubicBezTo>
                <a:cubicBezTo>
                  <a:pt x="1595500" y="1658459"/>
                  <a:pt x="1397345" y="1614972"/>
                  <a:pt x="1156360" y="1651168"/>
                </a:cubicBezTo>
                <a:cubicBezTo>
                  <a:pt x="915375" y="1687364"/>
                  <a:pt x="899403" y="1632598"/>
                  <a:pt x="721399" y="1651168"/>
                </a:cubicBezTo>
                <a:cubicBezTo>
                  <a:pt x="543395" y="1669738"/>
                  <a:pt x="151009" y="1648792"/>
                  <a:pt x="0" y="1651168"/>
                </a:cubicBezTo>
                <a:cubicBezTo>
                  <a:pt x="-13943" y="1461188"/>
                  <a:pt x="35919" y="1281913"/>
                  <a:pt x="0" y="1100779"/>
                </a:cubicBezTo>
                <a:cubicBezTo>
                  <a:pt x="-35919" y="919645"/>
                  <a:pt x="19739" y="788754"/>
                  <a:pt x="0" y="550389"/>
                </a:cubicBezTo>
                <a:cubicBezTo>
                  <a:pt x="-19739" y="312024"/>
                  <a:pt x="60161" y="267079"/>
                  <a:pt x="0" y="0"/>
                </a:cubicBezTo>
                <a:cubicBezTo>
                  <a:pt x="247183" y="-50266"/>
                  <a:pt x="283137" y="49024"/>
                  <a:pt x="499692" y="0"/>
                </a:cubicBezTo>
                <a:cubicBezTo>
                  <a:pt x="716247" y="-49024"/>
                  <a:pt x="894438" y="22381"/>
                  <a:pt x="1042836" y="0"/>
                </a:cubicBezTo>
                <a:cubicBezTo>
                  <a:pt x="1191234" y="-22381"/>
                  <a:pt x="1347703" y="55892"/>
                  <a:pt x="1542529" y="0"/>
                </a:cubicBezTo>
                <a:cubicBezTo>
                  <a:pt x="1737355" y="-55892"/>
                  <a:pt x="1936671" y="39467"/>
                  <a:pt x="2172576" y="0"/>
                </a:cubicBezTo>
                <a:cubicBezTo>
                  <a:pt x="2316027" y="200453"/>
                  <a:pt x="2292494" y="261527"/>
                  <a:pt x="2435193" y="429304"/>
                </a:cubicBezTo>
                <a:cubicBezTo>
                  <a:pt x="2577892" y="597081"/>
                  <a:pt x="2516735" y="657506"/>
                  <a:pt x="2667508" y="809072"/>
                </a:cubicBezTo>
                <a:cubicBezTo>
                  <a:pt x="2818281" y="960638"/>
                  <a:pt x="2831069" y="1119275"/>
                  <a:pt x="2909924" y="1205353"/>
                </a:cubicBezTo>
                <a:cubicBezTo>
                  <a:pt x="2988779" y="1291431"/>
                  <a:pt x="3079151" y="1518134"/>
                  <a:pt x="3182642" y="1651168"/>
                </a:cubicBezTo>
                <a:close/>
              </a:path>
              <a:path w="3182641" h="1651167" stroke="0" extrusionOk="0">
                <a:moveTo>
                  <a:pt x="3182642" y="1651168"/>
                </a:moveTo>
                <a:cubicBezTo>
                  <a:pt x="3048724" y="1680187"/>
                  <a:pt x="2811753" y="1584758"/>
                  <a:pt x="2620375" y="1651168"/>
                </a:cubicBezTo>
                <a:cubicBezTo>
                  <a:pt x="2428997" y="1717578"/>
                  <a:pt x="2279464" y="1601730"/>
                  <a:pt x="2185414" y="1651168"/>
                </a:cubicBezTo>
                <a:cubicBezTo>
                  <a:pt x="2091364" y="1700606"/>
                  <a:pt x="1738080" y="1594806"/>
                  <a:pt x="1591321" y="1651168"/>
                </a:cubicBezTo>
                <a:cubicBezTo>
                  <a:pt x="1444562" y="1707530"/>
                  <a:pt x="1315552" y="1623858"/>
                  <a:pt x="1092707" y="1651168"/>
                </a:cubicBezTo>
                <a:cubicBezTo>
                  <a:pt x="869862" y="1678478"/>
                  <a:pt x="791857" y="1610631"/>
                  <a:pt x="625920" y="1651168"/>
                </a:cubicBezTo>
                <a:cubicBezTo>
                  <a:pt x="459983" y="1691705"/>
                  <a:pt x="153371" y="1588562"/>
                  <a:pt x="0" y="1651168"/>
                </a:cubicBezTo>
                <a:cubicBezTo>
                  <a:pt x="-10049" y="1387958"/>
                  <a:pt x="49433" y="1263310"/>
                  <a:pt x="0" y="1100779"/>
                </a:cubicBezTo>
                <a:cubicBezTo>
                  <a:pt x="-49433" y="938248"/>
                  <a:pt x="51668" y="661382"/>
                  <a:pt x="0" y="517366"/>
                </a:cubicBezTo>
                <a:cubicBezTo>
                  <a:pt x="-51668" y="373350"/>
                  <a:pt x="35263" y="214776"/>
                  <a:pt x="0" y="0"/>
                </a:cubicBezTo>
                <a:cubicBezTo>
                  <a:pt x="249071" y="-7498"/>
                  <a:pt x="294039" y="50423"/>
                  <a:pt x="499692" y="0"/>
                </a:cubicBezTo>
                <a:cubicBezTo>
                  <a:pt x="705345" y="-50423"/>
                  <a:pt x="821215" y="62386"/>
                  <a:pt x="1021111" y="0"/>
                </a:cubicBezTo>
                <a:cubicBezTo>
                  <a:pt x="1221007" y="-62386"/>
                  <a:pt x="1323824" y="6554"/>
                  <a:pt x="1607706" y="0"/>
                </a:cubicBezTo>
                <a:cubicBezTo>
                  <a:pt x="1891589" y="-6554"/>
                  <a:pt x="1928559" y="12624"/>
                  <a:pt x="2172576" y="0"/>
                </a:cubicBezTo>
                <a:cubicBezTo>
                  <a:pt x="2319957" y="137645"/>
                  <a:pt x="2292973" y="299818"/>
                  <a:pt x="2414992" y="396280"/>
                </a:cubicBezTo>
                <a:cubicBezTo>
                  <a:pt x="2537011" y="492742"/>
                  <a:pt x="2563075" y="683918"/>
                  <a:pt x="2667508" y="809072"/>
                </a:cubicBezTo>
                <a:cubicBezTo>
                  <a:pt x="2771941" y="934226"/>
                  <a:pt x="2792520" y="1083164"/>
                  <a:pt x="2889723" y="1172329"/>
                </a:cubicBezTo>
                <a:cubicBezTo>
                  <a:pt x="2986926" y="1261495"/>
                  <a:pt x="3046823" y="1524597"/>
                  <a:pt x="3182642" y="1651168"/>
                </a:cubicBezTo>
                <a:close/>
              </a:path>
            </a:pathLst>
          </a:custGeom>
          <a:solidFill>
            <a:srgbClr val="F6E4FB"/>
          </a:solidFill>
          <a:ln w="25400" cap="flat">
            <a:solidFill>
              <a:schemeClr val="bg1"/>
            </a:solidFill>
            <a:prstDash val="solid"/>
            <a:miter/>
            <a:extLst>
              <a:ext uri="{C807C97D-BFC1-408E-A445-0C87EB9F89A2}">
                <ask:lineSketchStyleProps xmlns:ask="http://schemas.microsoft.com/office/drawing/2018/sketchyshapes" sd="2043081880">
                  <a:custGeom>
                    <a:avLst/>
                    <a:gdLst>
                      <a:gd name="connsiteX0" fmla="*/ 2149447 w 2149446"/>
                      <a:gd name="connsiteY0" fmla="*/ 1030865 h 1030864"/>
                      <a:gd name="connsiteX1" fmla="*/ 0 w 2149446"/>
                      <a:gd name="connsiteY1" fmla="*/ 1030865 h 1030864"/>
                      <a:gd name="connsiteX2" fmla="*/ 0 w 2149446"/>
                      <a:gd name="connsiteY2" fmla="*/ 0 h 1030864"/>
                      <a:gd name="connsiteX3" fmla="*/ 1467283 w 2149446"/>
                      <a:gd name="connsiteY3" fmla="*/ 0 h 1030864"/>
                    </a:gdLst>
                    <a:ahLst/>
                    <a:cxnLst>
                      <a:cxn ang="0">
                        <a:pos x="connsiteX0" y="connsiteY0"/>
                      </a:cxn>
                      <a:cxn ang="0">
                        <a:pos x="connsiteX1" y="connsiteY1"/>
                      </a:cxn>
                      <a:cxn ang="0">
                        <a:pos x="connsiteX2" y="connsiteY2"/>
                      </a:cxn>
                      <a:cxn ang="0">
                        <a:pos x="connsiteX3" y="connsiteY3"/>
                      </a:cxn>
                    </a:cxnLst>
                    <a:rect l="l" t="t" r="r" b="b"/>
                    <a:pathLst>
                      <a:path w="2149446" h="1030864">
                        <a:moveTo>
                          <a:pt x="2149447" y="1030865"/>
                        </a:moveTo>
                        <a:lnTo>
                          <a:pt x="0" y="1030865"/>
                        </a:lnTo>
                        <a:lnTo>
                          <a:pt x="0" y="0"/>
                        </a:lnTo>
                        <a:lnTo>
                          <a:pt x="1467283" y="0"/>
                        </a:lnTo>
                        <a:close/>
                      </a:path>
                    </a:pathLst>
                  </a:custGeom>
                  <ask:type>
                    <ask:lineSketchScribble/>
                  </ask:type>
                </ask:lineSketchStyleProps>
              </a:ext>
            </a:extLst>
          </a:ln>
        </p:spPr>
        <p:txBody>
          <a:bodyPr rtlCol="0" anchor="ctr"/>
          <a:lstStyle/>
          <a:p>
            <a:endParaRPr lang="en-US" dirty="0"/>
          </a:p>
        </p:txBody>
      </p:sp>
      <p:sp>
        <p:nvSpPr>
          <p:cNvPr id="56" name="Graphic 15">
            <a:extLst>
              <a:ext uri="{FF2B5EF4-FFF2-40B4-BE49-F238E27FC236}">
                <a16:creationId xmlns:a16="http://schemas.microsoft.com/office/drawing/2014/main" id="{CAF53C87-B9C0-5248-9442-6B35EA5CEF52}"/>
              </a:ext>
            </a:extLst>
          </p:cNvPr>
          <p:cNvSpPr/>
          <p:nvPr/>
        </p:nvSpPr>
        <p:spPr>
          <a:xfrm>
            <a:off x="2319509" y="5497609"/>
            <a:ext cx="7522822" cy="894723"/>
          </a:xfrm>
          <a:custGeom>
            <a:avLst/>
            <a:gdLst>
              <a:gd name="connsiteX0" fmla="*/ 551898 w 7522822"/>
              <a:gd name="connsiteY0" fmla="*/ 0 h 894723"/>
              <a:gd name="connsiteX1" fmla="*/ 281468 w 7522822"/>
              <a:gd name="connsiteY1" fmla="*/ 438415 h 894723"/>
              <a:gd name="connsiteX2" fmla="*/ 0 w 7522822"/>
              <a:gd name="connsiteY2" fmla="*/ 894724 h 894723"/>
              <a:gd name="connsiteX3" fmla="*/ 537344 w 7522822"/>
              <a:gd name="connsiteY3" fmla="*/ 894724 h 894723"/>
              <a:gd name="connsiteX4" fmla="*/ 1149917 w 7522822"/>
              <a:gd name="connsiteY4" fmla="*/ 894724 h 894723"/>
              <a:gd name="connsiteX5" fmla="*/ 1649647 w 7522822"/>
              <a:gd name="connsiteY5" fmla="*/ 894724 h 894723"/>
              <a:gd name="connsiteX6" fmla="*/ 2111764 w 7522822"/>
              <a:gd name="connsiteY6" fmla="*/ 894724 h 894723"/>
              <a:gd name="connsiteX7" fmla="*/ 2536266 w 7522822"/>
              <a:gd name="connsiteY7" fmla="*/ 894724 h 894723"/>
              <a:gd name="connsiteX8" fmla="*/ 3073610 w 7522822"/>
              <a:gd name="connsiteY8" fmla="*/ 894724 h 894723"/>
              <a:gd name="connsiteX9" fmla="*/ 3761411 w 7522822"/>
              <a:gd name="connsiteY9" fmla="*/ 894724 h 894723"/>
              <a:gd name="connsiteX10" fmla="*/ 4298756 w 7522822"/>
              <a:gd name="connsiteY10" fmla="*/ 894724 h 894723"/>
              <a:gd name="connsiteX11" fmla="*/ 4723258 w 7522822"/>
              <a:gd name="connsiteY11" fmla="*/ 894724 h 894723"/>
              <a:gd name="connsiteX12" fmla="*/ 5147760 w 7522822"/>
              <a:gd name="connsiteY12" fmla="*/ 894724 h 894723"/>
              <a:gd name="connsiteX13" fmla="*/ 5760333 w 7522822"/>
              <a:gd name="connsiteY13" fmla="*/ 894724 h 894723"/>
              <a:gd name="connsiteX14" fmla="*/ 6335291 w 7522822"/>
              <a:gd name="connsiteY14" fmla="*/ 894724 h 894723"/>
              <a:gd name="connsiteX15" fmla="*/ 6759794 w 7522822"/>
              <a:gd name="connsiteY15" fmla="*/ 894724 h 894723"/>
              <a:gd name="connsiteX16" fmla="*/ 7522823 w 7522822"/>
              <a:gd name="connsiteY16" fmla="*/ 894724 h 894723"/>
              <a:gd name="connsiteX17" fmla="*/ 7252393 w 7522822"/>
              <a:gd name="connsiteY17" fmla="*/ 456309 h 894723"/>
              <a:gd name="connsiteX18" fmla="*/ 6970925 w 7522822"/>
              <a:gd name="connsiteY18" fmla="*/ 0 h 894723"/>
              <a:gd name="connsiteX19" fmla="*/ 6258997 w 7522822"/>
              <a:gd name="connsiteY19" fmla="*/ 0 h 894723"/>
              <a:gd name="connsiteX20" fmla="*/ 5739639 w 7522822"/>
              <a:gd name="connsiteY20" fmla="*/ 0 h 894723"/>
              <a:gd name="connsiteX21" fmla="*/ 5027710 w 7522822"/>
              <a:gd name="connsiteY21" fmla="*/ 0 h 894723"/>
              <a:gd name="connsiteX22" fmla="*/ 4444163 w 7522822"/>
              <a:gd name="connsiteY22" fmla="*/ 0 h 894723"/>
              <a:gd name="connsiteX23" fmla="*/ 3924805 w 7522822"/>
              <a:gd name="connsiteY23" fmla="*/ 0 h 894723"/>
              <a:gd name="connsiteX24" fmla="*/ 3469638 w 7522822"/>
              <a:gd name="connsiteY24" fmla="*/ 0 h 894723"/>
              <a:gd name="connsiteX25" fmla="*/ 2757709 w 7522822"/>
              <a:gd name="connsiteY25" fmla="*/ 0 h 894723"/>
              <a:gd name="connsiteX26" fmla="*/ 2045781 w 7522822"/>
              <a:gd name="connsiteY26" fmla="*/ 0 h 894723"/>
              <a:gd name="connsiteX27" fmla="*/ 1526423 w 7522822"/>
              <a:gd name="connsiteY27" fmla="*/ 0 h 894723"/>
              <a:gd name="connsiteX28" fmla="*/ 1071256 w 7522822"/>
              <a:gd name="connsiteY28" fmla="*/ 0 h 894723"/>
              <a:gd name="connsiteX29" fmla="*/ 551898 w 7522822"/>
              <a:gd name="connsiteY29" fmla="*/ 0 h 894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7522822" h="894723" fill="none" extrusionOk="0">
                <a:moveTo>
                  <a:pt x="551898" y="0"/>
                </a:moveTo>
                <a:cubicBezTo>
                  <a:pt x="491736" y="160515"/>
                  <a:pt x="370233" y="258496"/>
                  <a:pt x="281468" y="438415"/>
                </a:cubicBezTo>
                <a:cubicBezTo>
                  <a:pt x="192702" y="618334"/>
                  <a:pt x="18955" y="748866"/>
                  <a:pt x="0" y="894724"/>
                </a:cubicBezTo>
                <a:cubicBezTo>
                  <a:pt x="171464" y="848258"/>
                  <a:pt x="342732" y="907733"/>
                  <a:pt x="537344" y="894724"/>
                </a:cubicBezTo>
                <a:cubicBezTo>
                  <a:pt x="731956" y="881715"/>
                  <a:pt x="1008032" y="915093"/>
                  <a:pt x="1149917" y="894724"/>
                </a:cubicBezTo>
                <a:cubicBezTo>
                  <a:pt x="1291802" y="874355"/>
                  <a:pt x="1512385" y="928092"/>
                  <a:pt x="1649647" y="894724"/>
                </a:cubicBezTo>
                <a:cubicBezTo>
                  <a:pt x="1786909" y="861356"/>
                  <a:pt x="2008601" y="945552"/>
                  <a:pt x="2111764" y="894724"/>
                </a:cubicBezTo>
                <a:cubicBezTo>
                  <a:pt x="2214927" y="843896"/>
                  <a:pt x="2346994" y="896989"/>
                  <a:pt x="2536266" y="894724"/>
                </a:cubicBezTo>
                <a:cubicBezTo>
                  <a:pt x="2725538" y="892459"/>
                  <a:pt x="2899866" y="904491"/>
                  <a:pt x="3073610" y="894724"/>
                </a:cubicBezTo>
                <a:cubicBezTo>
                  <a:pt x="3247354" y="884957"/>
                  <a:pt x="3538186" y="970544"/>
                  <a:pt x="3761411" y="894724"/>
                </a:cubicBezTo>
                <a:cubicBezTo>
                  <a:pt x="3930503" y="832240"/>
                  <a:pt x="4088845" y="909182"/>
                  <a:pt x="4298756" y="894724"/>
                </a:cubicBezTo>
                <a:cubicBezTo>
                  <a:pt x="4508667" y="880266"/>
                  <a:pt x="4619553" y="923687"/>
                  <a:pt x="4723258" y="894724"/>
                </a:cubicBezTo>
                <a:cubicBezTo>
                  <a:pt x="4826963" y="865761"/>
                  <a:pt x="4967659" y="918879"/>
                  <a:pt x="5147760" y="894724"/>
                </a:cubicBezTo>
                <a:cubicBezTo>
                  <a:pt x="5327861" y="870569"/>
                  <a:pt x="5463572" y="949329"/>
                  <a:pt x="5760333" y="894724"/>
                </a:cubicBezTo>
                <a:cubicBezTo>
                  <a:pt x="6057094" y="840119"/>
                  <a:pt x="6076802" y="958727"/>
                  <a:pt x="6335291" y="894724"/>
                </a:cubicBezTo>
                <a:cubicBezTo>
                  <a:pt x="6593780" y="830721"/>
                  <a:pt x="6662456" y="921945"/>
                  <a:pt x="6759794" y="894724"/>
                </a:cubicBezTo>
                <a:cubicBezTo>
                  <a:pt x="6857132" y="867503"/>
                  <a:pt x="7311311" y="904686"/>
                  <a:pt x="7522823" y="894724"/>
                </a:cubicBezTo>
                <a:cubicBezTo>
                  <a:pt x="7382412" y="729393"/>
                  <a:pt x="7361816" y="598717"/>
                  <a:pt x="7252393" y="456309"/>
                </a:cubicBezTo>
                <a:cubicBezTo>
                  <a:pt x="7142970" y="313901"/>
                  <a:pt x="7051752" y="117765"/>
                  <a:pt x="6970925" y="0"/>
                </a:cubicBezTo>
                <a:cubicBezTo>
                  <a:pt x="6663469" y="21470"/>
                  <a:pt x="6444268" y="-67674"/>
                  <a:pt x="6258997" y="0"/>
                </a:cubicBezTo>
                <a:cubicBezTo>
                  <a:pt x="6073726" y="67674"/>
                  <a:pt x="5997512" y="-44083"/>
                  <a:pt x="5739639" y="0"/>
                </a:cubicBezTo>
                <a:cubicBezTo>
                  <a:pt x="5481766" y="44083"/>
                  <a:pt x="5346070" y="-64871"/>
                  <a:pt x="5027710" y="0"/>
                </a:cubicBezTo>
                <a:cubicBezTo>
                  <a:pt x="4709350" y="64871"/>
                  <a:pt x="4676857" y="-49048"/>
                  <a:pt x="4444163" y="0"/>
                </a:cubicBezTo>
                <a:cubicBezTo>
                  <a:pt x="4211469" y="49048"/>
                  <a:pt x="4157870" y="-11856"/>
                  <a:pt x="3924805" y="0"/>
                </a:cubicBezTo>
                <a:cubicBezTo>
                  <a:pt x="3691740" y="11856"/>
                  <a:pt x="3656246" y="-28357"/>
                  <a:pt x="3469638" y="0"/>
                </a:cubicBezTo>
                <a:cubicBezTo>
                  <a:pt x="3283030" y="28357"/>
                  <a:pt x="2911457" y="-60150"/>
                  <a:pt x="2757709" y="0"/>
                </a:cubicBezTo>
                <a:cubicBezTo>
                  <a:pt x="2603961" y="60150"/>
                  <a:pt x="2327199" y="-781"/>
                  <a:pt x="2045781" y="0"/>
                </a:cubicBezTo>
                <a:cubicBezTo>
                  <a:pt x="1764363" y="781"/>
                  <a:pt x="1665166" y="-19269"/>
                  <a:pt x="1526423" y="0"/>
                </a:cubicBezTo>
                <a:cubicBezTo>
                  <a:pt x="1387680" y="19269"/>
                  <a:pt x="1293108" y="-14572"/>
                  <a:pt x="1071256" y="0"/>
                </a:cubicBezTo>
                <a:cubicBezTo>
                  <a:pt x="849404" y="14572"/>
                  <a:pt x="734832" y="-1432"/>
                  <a:pt x="551898" y="0"/>
                </a:cubicBezTo>
                <a:close/>
              </a:path>
              <a:path w="7522822" h="894723" stroke="0" extrusionOk="0">
                <a:moveTo>
                  <a:pt x="551898" y="0"/>
                </a:moveTo>
                <a:cubicBezTo>
                  <a:pt x="505449" y="179256"/>
                  <a:pt x="337447" y="318870"/>
                  <a:pt x="286987" y="429468"/>
                </a:cubicBezTo>
                <a:cubicBezTo>
                  <a:pt x="236527" y="540066"/>
                  <a:pt x="97714" y="665051"/>
                  <a:pt x="0" y="894724"/>
                </a:cubicBezTo>
                <a:cubicBezTo>
                  <a:pt x="267004" y="853874"/>
                  <a:pt x="309627" y="942410"/>
                  <a:pt x="574959" y="894724"/>
                </a:cubicBezTo>
                <a:cubicBezTo>
                  <a:pt x="840291" y="847038"/>
                  <a:pt x="925413" y="909829"/>
                  <a:pt x="1074689" y="894724"/>
                </a:cubicBezTo>
                <a:cubicBezTo>
                  <a:pt x="1223965" y="879619"/>
                  <a:pt x="1430119" y="953974"/>
                  <a:pt x="1612033" y="894724"/>
                </a:cubicBezTo>
                <a:cubicBezTo>
                  <a:pt x="1793947" y="835474"/>
                  <a:pt x="1960380" y="930450"/>
                  <a:pt x="2149378" y="894724"/>
                </a:cubicBezTo>
                <a:cubicBezTo>
                  <a:pt x="2338377" y="858998"/>
                  <a:pt x="2486191" y="929194"/>
                  <a:pt x="2724336" y="894724"/>
                </a:cubicBezTo>
                <a:cubicBezTo>
                  <a:pt x="2962481" y="860254"/>
                  <a:pt x="3012580" y="908379"/>
                  <a:pt x="3186452" y="894724"/>
                </a:cubicBezTo>
                <a:cubicBezTo>
                  <a:pt x="3360324" y="881069"/>
                  <a:pt x="3630665" y="932109"/>
                  <a:pt x="3761411" y="894724"/>
                </a:cubicBezTo>
                <a:cubicBezTo>
                  <a:pt x="3886521" y="846471"/>
                  <a:pt x="4022264" y="937121"/>
                  <a:pt x="4185913" y="894724"/>
                </a:cubicBezTo>
                <a:cubicBezTo>
                  <a:pt x="4349562" y="852327"/>
                  <a:pt x="4522036" y="938123"/>
                  <a:pt x="4685644" y="894724"/>
                </a:cubicBezTo>
                <a:cubicBezTo>
                  <a:pt x="4849252" y="851325"/>
                  <a:pt x="5017259" y="948894"/>
                  <a:pt x="5185374" y="894724"/>
                </a:cubicBezTo>
                <a:cubicBezTo>
                  <a:pt x="5353489" y="840554"/>
                  <a:pt x="5588460" y="900560"/>
                  <a:pt x="5722719" y="894724"/>
                </a:cubicBezTo>
                <a:cubicBezTo>
                  <a:pt x="5856978" y="888888"/>
                  <a:pt x="6046700" y="906680"/>
                  <a:pt x="6147221" y="894724"/>
                </a:cubicBezTo>
                <a:cubicBezTo>
                  <a:pt x="6247742" y="882768"/>
                  <a:pt x="6452184" y="900690"/>
                  <a:pt x="6609337" y="894724"/>
                </a:cubicBezTo>
                <a:cubicBezTo>
                  <a:pt x="6766490" y="888758"/>
                  <a:pt x="7139760" y="992864"/>
                  <a:pt x="7522823" y="894724"/>
                </a:cubicBezTo>
                <a:cubicBezTo>
                  <a:pt x="7401897" y="723231"/>
                  <a:pt x="7410623" y="613635"/>
                  <a:pt x="7246874" y="447362"/>
                </a:cubicBezTo>
                <a:cubicBezTo>
                  <a:pt x="7083125" y="281089"/>
                  <a:pt x="7124631" y="134426"/>
                  <a:pt x="6970925" y="0"/>
                </a:cubicBezTo>
                <a:cubicBezTo>
                  <a:pt x="6784745" y="351"/>
                  <a:pt x="6538354" y="-60633"/>
                  <a:pt x="6258997" y="0"/>
                </a:cubicBezTo>
                <a:cubicBezTo>
                  <a:pt x="5979640" y="60633"/>
                  <a:pt x="6015513" y="-43032"/>
                  <a:pt x="5868019" y="0"/>
                </a:cubicBezTo>
                <a:cubicBezTo>
                  <a:pt x="5720525" y="43032"/>
                  <a:pt x="5415740" y="-3447"/>
                  <a:pt x="5156091" y="0"/>
                </a:cubicBezTo>
                <a:cubicBezTo>
                  <a:pt x="4896442" y="3447"/>
                  <a:pt x="4772879" y="-24386"/>
                  <a:pt x="4636733" y="0"/>
                </a:cubicBezTo>
                <a:cubicBezTo>
                  <a:pt x="4500587" y="24386"/>
                  <a:pt x="4152165" y="-56326"/>
                  <a:pt x="3924805" y="0"/>
                </a:cubicBezTo>
                <a:cubicBezTo>
                  <a:pt x="3697445" y="56326"/>
                  <a:pt x="3686128" y="-22429"/>
                  <a:pt x="3533828" y="0"/>
                </a:cubicBezTo>
                <a:cubicBezTo>
                  <a:pt x="3381528" y="22429"/>
                  <a:pt x="3294736" y="-10355"/>
                  <a:pt x="3078660" y="0"/>
                </a:cubicBezTo>
                <a:cubicBezTo>
                  <a:pt x="2862584" y="10355"/>
                  <a:pt x="2792130" y="-47878"/>
                  <a:pt x="2559303" y="0"/>
                </a:cubicBezTo>
                <a:cubicBezTo>
                  <a:pt x="2326476" y="47878"/>
                  <a:pt x="2147530" y="-24797"/>
                  <a:pt x="1847374" y="0"/>
                </a:cubicBezTo>
                <a:cubicBezTo>
                  <a:pt x="1547218" y="24797"/>
                  <a:pt x="1453167" y="-13513"/>
                  <a:pt x="1328017" y="0"/>
                </a:cubicBezTo>
                <a:cubicBezTo>
                  <a:pt x="1202867" y="13513"/>
                  <a:pt x="765486" y="-35085"/>
                  <a:pt x="551898" y="0"/>
                </a:cubicBezTo>
                <a:close/>
              </a:path>
            </a:pathLst>
          </a:custGeom>
          <a:gradFill>
            <a:gsLst>
              <a:gs pos="85000">
                <a:srgbClr val="FF9268"/>
              </a:gs>
              <a:gs pos="33000">
                <a:srgbClr val="F8BC23"/>
              </a:gs>
            </a:gsLst>
            <a:lin ang="2700000" scaled="0"/>
          </a:gradFill>
          <a:ln w="25400" cap="flat">
            <a:solidFill>
              <a:schemeClr val="bg1"/>
            </a:solidFill>
            <a:prstDash val="solid"/>
            <a:miter/>
            <a:extLst>
              <a:ext uri="{C807C97D-BFC1-408E-A445-0C87EB9F89A2}">
                <ask:lineSketchStyleProps xmlns:ask="http://schemas.microsoft.com/office/drawing/2018/sketchyshapes" sd="2993589495">
                  <a:custGeom>
                    <a:avLst/>
                    <a:gdLst>
                      <a:gd name="connsiteX0" fmla="*/ 369657 w 5038725"/>
                      <a:gd name="connsiteY0" fmla="*/ 0 h 558597"/>
                      <a:gd name="connsiteX1" fmla="*/ 0 w 5038725"/>
                      <a:gd name="connsiteY1" fmla="*/ 558598 h 558597"/>
                      <a:gd name="connsiteX2" fmla="*/ 2519363 w 5038725"/>
                      <a:gd name="connsiteY2" fmla="*/ 558598 h 558597"/>
                      <a:gd name="connsiteX3" fmla="*/ 5038726 w 5038725"/>
                      <a:gd name="connsiteY3" fmla="*/ 558598 h 558597"/>
                      <a:gd name="connsiteX4" fmla="*/ 4669069 w 5038725"/>
                      <a:gd name="connsiteY4" fmla="*/ 0 h 558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38725" h="558597">
                        <a:moveTo>
                          <a:pt x="369657" y="0"/>
                        </a:moveTo>
                        <a:lnTo>
                          <a:pt x="0" y="558598"/>
                        </a:lnTo>
                        <a:lnTo>
                          <a:pt x="2519363" y="558598"/>
                        </a:lnTo>
                        <a:lnTo>
                          <a:pt x="5038726" y="558598"/>
                        </a:lnTo>
                        <a:lnTo>
                          <a:pt x="4669069" y="0"/>
                        </a:lnTo>
                        <a:close/>
                      </a:path>
                    </a:pathLst>
                  </a:custGeom>
                  <ask:type>
                    <ask:lineSketchScribble/>
                  </ask:type>
                </ask:lineSketchStyleProps>
              </a:ext>
            </a:extLst>
          </a:ln>
        </p:spPr>
        <p:txBody>
          <a:bodyPr rtlCol="0" anchor="ctr"/>
          <a:lstStyle/>
          <a:p>
            <a:endParaRPr lang="en-US" dirty="0"/>
          </a:p>
        </p:txBody>
      </p:sp>
      <p:sp>
        <p:nvSpPr>
          <p:cNvPr id="61" name="Rounded Rectangle 60">
            <a:extLst>
              <a:ext uri="{FF2B5EF4-FFF2-40B4-BE49-F238E27FC236}">
                <a16:creationId xmlns:a16="http://schemas.microsoft.com/office/drawing/2014/main" id="{25A189FD-8172-1947-A0E2-14277A0EA340}"/>
              </a:ext>
            </a:extLst>
          </p:cNvPr>
          <p:cNvSpPr/>
          <p:nvPr/>
        </p:nvSpPr>
        <p:spPr>
          <a:xfrm>
            <a:off x="600877" y="5477932"/>
            <a:ext cx="1554480" cy="914400"/>
          </a:xfrm>
          <a:custGeom>
            <a:avLst/>
            <a:gdLst>
              <a:gd name="connsiteX0" fmla="*/ 0 w 1554480"/>
              <a:gd name="connsiteY0" fmla="*/ 152403 h 914400"/>
              <a:gd name="connsiteX1" fmla="*/ 152403 w 1554480"/>
              <a:gd name="connsiteY1" fmla="*/ 0 h 914400"/>
              <a:gd name="connsiteX2" fmla="*/ 568961 w 1554480"/>
              <a:gd name="connsiteY2" fmla="*/ 0 h 914400"/>
              <a:gd name="connsiteX3" fmla="*/ 985519 w 1554480"/>
              <a:gd name="connsiteY3" fmla="*/ 0 h 914400"/>
              <a:gd name="connsiteX4" fmla="*/ 1402077 w 1554480"/>
              <a:gd name="connsiteY4" fmla="*/ 0 h 914400"/>
              <a:gd name="connsiteX5" fmla="*/ 1554480 w 1554480"/>
              <a:gd name="connsiteY5" fmla="*/ 152403 h 914400"/>
              <a:gd name="connsiteX6" fmla="*/ 1554480 w 1554480"/>
              <a:gd name="connsiteY6" fmla="*/ 451104 h 914400"/>
              <a:gd name="connsiteX7" fmla="*/ 1554480 w 1554480"/>
              <a:gd name="connsiteY7" fmla="*/ 761997 h 914400"/>
              <a:gd name="connsiteX8" fmla="*/ 1402077 w 1554480"/>
              <a:gd name="connsiteY8" fmla="*/ 914400 h 914400"/>
              <a:gd name="connsiteX9" fmla="*/ 1010512 w 1554480"/>
              <a:gd name="connsiteY9" fmla="*/ 914400 h 914400"/>
              <a:gd name="connsiteX10" fmla="*/ 581458 w 1554480"/>
              <a:gd name="connsiteY10" fmla="*/ 914400 h 914400"/>
              <a:gd name="connsiteX11" fmla="*/ 152403 w 1554480"/>
              <a:gd name="connsiteY11" fmla="*/ 914400 h 914400"/>
              <a:gd name="connsiteX12" fmla="*/ 0 w 1554480"/>
              <a:gd name="connsiteY12" fmla="*/ 761997 h 914400"/>
              <a:gd name="connsiteX13" fmla="*/ 0 w 1554480"/>
              <a:gd name="connsiteY13" fmla="*/ 445008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18386" y="76341"/>
                  <a:pt x="47010" y="-4789"/>
                  <a:pt x="152403" y="0"/>
                </a:cubicBezTo>
                <a:cubicBezTo>
                  <a:pt x="298807" y="-31027"/>
                  <a:pt x="384214" y="3532"/>
                  <a:pt x="568961" y="0"/>
                </a:cubicBezTo>
                <a:cubicBezTo>
                  <a:pt x="753708" y="-3532"/>
                  <a:pt x="864960" y="39585"/>
                  <a:pt x="985519" y="0"/>
                </a:cubicBezTo>
                <a:cubicBezTo>
                  <a:pt x="1106078" y="-39585"/>
                  <a:pt x="1244260" y="47843"/>
                  <a:pt x="1402077" y="0"/>
                </a:cubicBezTo>
                <a:cubicBezTo>
                  <a:pt x="1481058" y="-3052"/>
                  <a:pt x="1548483" y="66437"/>
                  <a:pt x="1554480" y="152403"/>
                </a:cubicBezTo>
                <a:cubicBezTo>
                  <a:pt x="1577445" y="281065"/>
                  <a:pt x="1536178" y="359813"/>
                  <a:pt x="1554480" y="451104"/>
                </a:cubicBezTo>
                <a:cubicBezTo>
                  <a:pt x="1572782" y="542395"/>
                  <a:pt x="1544170" y="655432"/>
                  <a:pt x="1554480" y="761997"/>
                </a:cubicBezTo>
                <a:cubicBezTo>
                  <a:pt x="1535904" y="834916"/>
                  <a:pt x="1487519" y="925868"/>
                  <a:pt x="1402077" y="914400"/>
                </a:cubicBezTo>
                <a:cubicBezTo>
                  <a:pt x="1251334" y="922001"/>
                  <a:pt x="1169210" y="879673"/>
                  <a:pt x="1010512" y="914400"/>
                </a:cubicBezTo>
                <a:cubicBezTo>
                  <a:pt x="851814" y="949127"/>
                  <a:pt x="756800" y="907889"/>
                  <a:pt x="581458" y="914400"/>
                </a:cubicBezTo>
                <a:cubicBezTo>
                  <a:pt x="406116" y="920911"/>
                  <a:pt x="347033" y="863213"/>
                  <a:pt x="152403" y="914400"/>
                </a:cubicBezTo>
                <a:cubicBezTo>
                  <a:pt x="76983" y="920076"/>
                  <a:pt x="-7266" y="851966"/>
                  <a:pt x="0" y="761997"/>
                </a:cubicBezTo>
                <a:cubicBezTo>
                  <a:pt x="-34501" y="690192"/>
                  <a:pt x="32581" y="545596"/>
                  <a:pt x="0" y="445008"/>
                </a:cubicBezTo>
                <a:cubicBezTo>
                  <a:pt x="-32581" y="344420"/>
                  <a:pt x="2467" y="285090"/>
                  <a:pt x="0" y="152403"/>
                </a:cubicBezTo>
                <a:close/>
              </a:path>
              <a:path w="1554480" h="914400" stroke="0" extrusionOk="0">
                <a:moveTo>
                  <a:pt x="0" y="152403"/>
                </a:moveTo>
                <a:cubicBezTo>
                  <a:pt x="21979" y="59276"/>
                  <a:pt x="76586" y="1195"/>
                  <a:pt x="152403" y="0"/>
                </a:cubicBezTo>
                <a:cubicBezTo>
                  <a:pt x="290213" y="-27211"/>
                  <a:pt x="404771" y="9155"/>
                  <a:pt x="593954" y="0"/>
                </a:cubicBezTo>
                <a:cubicBezTo>
                  <a:pt x="783137" y="-9155"/>
                  <a:pt x="884601" y="17227"/>
                  <a:pt x="985519" y="0"/>
                </a:cubicBezTo>
                <a:cubicBezTo>
                  <a:pt x="1086438" y="-17227"/>
                  <a:pt x="1227300" y="17647"/>
                  <a:pt x="1402077" y="0"/>
                </a:cubicBezTo>
                <a:cubicBezTo>
                  <a:pt x="1488765" y="-606"/>
                  <a:pt x="1571511" y="69826"/>
                  <a:pt x="1554480" y="152403"/>
                </a:cubicBezTo>
                <a:cubicBezTo>
                  <a:pt x="1571689" y="250712"/>
                  <a:pt x="1554450" y="322556"/>
                  <a:pt x="1554480" y="438912"/>
                </a:cubicBezTo>
                <a:cubicBezTo>
                  <a:pt x="1554510" y="555268"/>
                  <a:pt x="1525836" y="615332"/>
                  <a:pt x="1554480" y="761997"/>
                </a:cubicBezTo>
                <a:cubicBezTo>
                  <a:pt x="1550576" y="830165"/>
                  <a:pt x="1503371" y="902111"/>
                  <a:pt x="1402077" y="914400"/>
                </a:cubicBezTo>
                <a:cubicBezTo>
                  <a:pt x="1297280" y="917984"/>
                  <a:pt x="1145253" y="886207"/>
                  <a:pt x="1023009" y="914400"/>
                </a:cubicBezTo>
                <a:cubicBezTo>
                  <a:pt x="900765" y="942593"/>
                  <a:pt x="682957" y="875491"/>
                  <a:pt x="593954" y="914400"/>
                </a:cubicBezTo>
                <a:cubicBezTo>
                  <a:pt x="504951" y="953309"/>
                  <a:pt x="278146" y="865807"/>
                  <a:pt x="152403" y="914400"/>
                </a:cubicBezTo>
                <a:cubicBezTo>
                  <a:pt x="71054" y="915872"/>
                  <a:pt x="-2053" y="856639"/>
                  <a:pt x="0" y="761997"/>
                </a:cubicBezTo>
                <a:cubicBezTo>
                  <a:pt x="-24434" y="655566"/>
                  <a:pt x="3220" y="576115"/>
                  <a:pt x="0" y="463296"/>
                </a:cubicBezTo>
                <a:cubicBezTo>
                  <a:pt x="-3220" y="350477"/>
                  <a:pt x="34172" y="288698"/>
                  <a:pt x="0" y="152403"/>
                </a:cubicBezTo>
                <a:close/>
              </a:path>
            </a:pathLst>
          </a:custGeom>
          <a:solidFill>
            <a:srgbClr val="FFC85B"/>
          </a:solidFill>
          <a:ln w="22225">
            <a:solidFill>
              <a:schemeClr val="bg1"/>
            </a:solidFill>
            <a:extLst>
              <a:ext uri="{C807C97D-BFC1-408E-A445-0C87EB9F89A2}">
                <ask:lineSketchStyleProps xmlns:ask="http://schemas.microsoft.com/office/drawing/2018/sketchyshapes" sd="1836293248">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b="1" dirty="0">
                <a:solidFill>
                  <a:srgbClr val="C00000"/>
                </a:solidFill>
                <a:latin typeface="Century Gothic" panose="020B0502020202020204" pitchFamily="34" charset="0"/>
              </a:rPr>
              <a:t>IDENTITY</a:t>
            </a:r>
            <a:r>
              <a:rPr lang="en-US" sz="1300" b="1" dirty="0">
                <a:solidFill>
                  <a:schemeClr val="tx1">
                    <a:lumMod val="65000"/>
                    <a:lumOff val="35000"/>
                  </a:schemeClr>
                </a:solidFill>
                <a:latin typeface="Century Gothic" panose="020B0502020202020204" pitchFamily="34" charset="0"/>
              </a:rPr>
              <a:t> </a:t>
            </a:r>
          </a:p>
          <a:p>
            <a:r>
              <a:rPr lang="en-US" sz="1200" dirty="0">
                <a:solidFill>
                  <a:schemeClr val="tx1"/>
                </a:solidFill>
                <a:latin typeface="Century Gothic" panose="020B0502020202020204" pitchFamily="34" charset="0"/>
              </a:rPr>
              <a:t>Who are you?</a:t>
            </a:r>
            <a:endParaRPr lang="en-US" sz="1200" dirty="0">
              <a:solidFill>
                <a:schemeClr val="tx1"/>
              </a:solidFill>
            </a:endParaRPr>
          </a:p>
        </p:txBody>
      </p:sp>
      <p:sp>
        <p:nvSpPr>
          <p:cNvPr id="64" name="TextBox 63">
            <a:extLst>
              <a:ext uri="{FF2B5EF4-FFF2-40B4-BE49-F238E27FC236}">
                <a16:creationId xmlns:a16="http://schemas.microsoft.com/office/drawing/2014/main" id="{F7938FC2-0CF9-7943-9082-3FC1F0204E17}"/>
              </a:ext>
            </a:extLst>
          </p:cNvPr>
          <p:cNvSpPr txBox="1"/>
          <p:nvPr/>
        </p:nvSpPr>
        <p:spPr>
          <a:xfrm>
            <a:off x="1819052" y="5961445"/>
            <a:ext cx="341760" cy="430887"/>
          </a:xfrm>
          <a:prstGeom prst="rect">
            <a:avLst/>
          </a:prstGeom>
          <a:noFill/>
        </p:spPr>
        <p:txBody>
          <a:bodyPr wrap="none" rtlCol="0">
            <a:spAutoFit/>
          </a:bodyPr>
          <a:lstStyle/>
          <a:p>
            <a:pPr algn="ctr"/>
            <a:r>
              <a:rPr lang="en-US" sz="2200" b="1" dirty="0">
                <a:solidFill>
                  <a:srgbClr val="F8690D"/>
                </a:solidFill>
                <a:latin typeface="Century Gothic" panose="020B0502020202020204" pitchFamily="34" charset="0"/>
              </a:rPr>
              <a:t>1</a:t>
            </a:r>
          </a:p>
        </p:txBody>
      </p:sp>
      <p:sp>
        <p:nvSpPr>
          <p:cNvPr id="66" name="Rounded Rectangle 65">
            <a:extLst>
              <a:ext uri="{FF2B5EF4-FFF2-40B4-BE49-F238E27FC236}">
                <a16:creationId xmlns:a16="http://schemas.microsoft.com/office/drawing/2014/main" id="{F691B797-2E65-EA41-B6DA-A7A00F28B95C}"/>
              </a:ext>
            </a:extLst>
          </p:cNvPr>
          <p:cNvSpPr/>
          <p:nvPr/>
        </p:nvSpPr>
        <p:spPr>
          <a:xfrm>
            <a:off x="10028270" y="1286098"/>
            <a:ext cx="1554480" cy="914400"/>
          </a:xfrm>
          <a:custGeom>
            <a:avLst/>
            <a:gdLst>
              <a:gd name="connsiteX0" fmla="*/ 0 w 1554480"/>
              <a:gd name="connsiteY0" fmla="*/ 152403 h 914400"/>
              <a:gd name="connsiteX1" fmla="*/ 152403 w 1554480"/>
              <a:gd name="connsiteY1" fmla="*/ 0 h 914400"/>
              <a:gd name="connsiteX2" fmla="*/ 593954 w 1554480"/>
              <a:gd name="connsiteY2" fmla="*/ 0 h 914400"/>
              <a:gd name="connsiteX3" fmla="*/ 973022 w 1554480"/>
              <a:gd name="connsiteY3" fmla="*/ 0 h 914400"/>
              <a:gd name="connsiteX4" fmla="*/ 1402077 w 1554480"/>
              <a:gd name="connsiteY4" fmla="*/ 0 h 914400"/>
              <a:gd name="connsiteX5" fmla="*/ 1554480 w 1554480"/>
              <a:gd name="connsiteY5" fmla="*/ 152403 h 914400"/>
              <a:gd name="connsiteX6" fmla="*/ 1554480 w 1554480"/>
              <a:gd name="connsiteY6" fmla="*/ 469392 h 914400"/>
              <a:gd name="connsiteX7" fmla="*/ 1554480 w 1554480"/>
              <a:gd name="connsiteY7" fmla="*/ 761997 h 914400"/>
              <a:gd name="connsiteX8" fmla="*/ 1402077 w 1554480"/>
              <a:gd name="connsiteY8" fmla="*/ 914400 h 914400"/>
              <a:gd name="connsiteX9" fmla="*/ 998016 w 1554480"/>
              <a:gd name="connsiteY9" fmla="*/ 914400 h 914400"/>
              <a:gd name="connsiteX10" fmla="*/ 606451 w 1554480"/>
              <a:gd name="connsiteY10" fmla="*/ 914400 h 914400"/>
              <a:gd name="connsiteX11" fmla="*/ 152403 w 1554480"/>
              <a:gd name="connsiteY11" fmla="*/ 914400 h 914400"/>
              <a:gd name="connsiteX12" fmla="*/ 0 w 1554480"/>
              <a:gd name="connsiteY12" fmla="*/ 761997 h 914400"/>
              <a:gd name="connsiteX13" fmla="*/ 0 w 1554480"/>
              <a:gd name="connsiteY13" fmla="*/ 457200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14420" y="61250"/>
                  <a:pt x="58833" y="-5978"/>
                  <a:pt x="152403" y="0"/>
                </a:cubicBezTo>
                <a:cubicBezTo>
                  <a:pt x="352374" y="-49901"/>
                  <a:pt x="466069" y="38716"/>
                  <a:pt x="593954" y="0"/>
                </a:cubicBezTo>
                <a:cubicBezTo>
                  <a:pt x="721839" y="-38716"/>
                  <a:pt x="848191" y="5677"/>
                  <a:pt x="973022" y="0"/>
                </a:cubicBezTo>
                <a:cubicBezTo>
                  <a:pt x="1097853" y="-5677"/>
                  <a:pt x="1270360" y="24105"/>
                  <a:pt x="1402077" y="0"/>
                </a:cubicBezTo>
                <a:cubicBezTo>
                  <a:pt x="1492925" y="-7170"/>
                  <a:pt x="1548965" y="66592"/>
                  <a:pt x="1554480" y="152403"/>
                </a:cubicBezTo>
                <a:cubicBezTo>
                  <a:pt x="1562730" y="216611"/>
                  <a:pt x="1528098" y="338607"/>
                  <a:pt x="1554480" y="469392"/>
                </a:cubicBezTo>
                <a:cubicBezTo>
                  <a:pt x="1580862" y="600177"/>
                  <a:pt x="1543648" y="701002"/>
                  <a:pt x="1554480" y="761997"/>
                </a:cubicBezTo>
                <a:cubicBezTo>
                  <a:pt x="1559440" y="843605"/>
                  <a:pt x="1479164" y="935180"/>
                  <a:pt x="1402077" y="914400"/>
                </a:cubicBezTo>
                <a:cubicBezTo>
                  <a:pt x="1306495" y="944120"/>
                  <a:pt x="1083812" y="879161"/>
                  <a:pt x="998016" y="914400"/>
                </a:cubicBezTo>
                <a:cubicBezTo>
                  <a:pt x="912220" y="949639"/>
                  <a:pt x="686292" y="896459"/>
                  <a:pt x="606451" y="914400"/>
                </a:cubicBezTo>
                <a:cubicBezTo>
                  <a:pt x="526610" y="932341"/>
                  <a:pt x="358433" y="904056"/>
                  <a:pt x="152403" y="914400"/>
                </a:cubicBezTo>
                <a:cubicBezTo>
                  <a:pt x="72888" y="925359"/>
                  <a:pt x="11330" y="839302"/>
                  <a:pt x="0" y="761997"/>
                </a:cubicBezTo>
                <a:cubicBezTo>
                  <a:pt x="-33304" y="648246"/>
                  <a:pt x="11825" y="591071"/>
                  <a:pt x="0" y="457200"/>
                </a:cubicBezTo>
                <a:cubicBezTo>
                  <a:pt x="-11825" y="323329"/>
                  <a:pt x="34901" y="242142"/>
                  <a:pt x="0" y="152403"/>
                </a:cubicBezTo>
                <a:close/>
              </a:path>
              <a:path w="1554480" h="914400" stroke="0" extrusionOk="0">
                <a:moveTo>
                  <a:pt x="0" y="152403"/>
                </a:moveTo>
                <a:cubicBezTo>
                  <a:pt x="1245" y="71953"/>
                  <a:pt x="81503" y="-15968"/>
                  <a:pt x="152403" y="0"/>
                </a:cubicBezTo>
                <a:cubicBezTo>
                  <a:pt x="352348" y="-44765"/>
                  <a:pt x="452431" y="36883"/>
                  <a:pt x="593954" y="0"/>
                </a:cubicBezTo>
                <a:cubicBezTo>
                  <a:pt x="735477" y="-36883"/>
                  <a:pt x="850827" y="30357"/>
                  <a:pt x="998016" y="0"/>
                </a:cubicBezTo>
                <a:cubicBezTo>
                  <a:pt x="1145205" y="-30357"/>
                  <a:pt x="1231715" y="47311"/>
                  <a:pt x="1402077" y="0"/>
                </a:cubicBezTo>
                <a:cubicBezTo>
                  <a:pt x="1465870" y="-807"/>
                  <a:pt x="1553827" y="70400"/>
                  <a:pt x="1554480" y="152403"/>
                </a:cubicBezTo>
                <a:cubicBezTo>
                  <a:pt x="1569219" y="238690"/>
                  <a:pt x="1534706" y="326723"/>
                  <a:pt x="1554480" y="438912"/>
                </a:cubicBezTo>
                <a:cubicBezTo>
                  <a:pt x="1574254" y="551101"/>
                  <a:pt x="1553172" y="620554"/>
                  <a:pt x="1554480" y="761997"/>
                </a:cubicBezTo>
                <a:cubicBezTo>
                  <a:pt x="1556170" y="826113"/>
                  <a:pt x="1494271" y="909181"/>
                  <a:pt x="1402077" y="914400"/>
                </a:cubicBezTo>
                <a:cubicBezTo>
                  <a:pt x="1200560" y="931599"/>
                  <a:pt x="1079304" y="899297"/>
                  <a:pt x="998016" y="914400"/>
                </a:cubicBezTo>
                <a:cubicBezTo>
                  <a:pt x="916728" y="929503"/>
                  <a:pt x="690917" y="891231"/>
                  <a:pt x="593954" y="914400"/>
                </a:cubicBezTo>
                <a:cubicBezTo>
                  <a:pt x="496991" y="937569"/>
                  <a:pt x="368053" y="883958"/>
                  <a:pt x="152403" y="914400"/>
                </a:cubicBezTo>
                <a:cubicBezTo>
                  <a:pt x="50982" y="915796"/>
                  <a:pt x="2314" y="859620"/>
                  <a:pt x="0" y="761997"/>
                </a:cubicBezTo>
                <a:cubicBezTo>
                  <a:pt x="-33911" y="626569"/>
                  <a:pt x="21720" y="552889"/>
                  <a:pt x="0" y="469392"/>
                </a:cubicBezTo>
                <a:cubicBezTo>
                  <a:pt x="-21720" y="385895"/>
                  <a:pt x="32785" y="230927"/>
                  <a:pt x="0" y="152403"/>
                </a:cubicBezTo>
                <a:close/>
              </a:path>
            </a:pathLst>
          </a:custGeom>
          <a:solidFill>
            <a:schemeClr val="accent4">
              <a:lumMod val="40000"/>
              <a:lumOff val="60000"/>
            </a:schemeClr>
          </a:solidFill>
          <a:ln w="22225">
            <a:solidFill>
              <a:schemeClr val="bg1"/>
            </a:solidFill>
            <a:extLst>
              <a:ext uri="{C807C97D-BFC1-408E-A445-0C87EB9F89A2}">
                <ask:lineSketchStyleProps xmlns:ask="http://schemas.microsoft.com/office/drawing/2018/sketchyshapes" sd="3659010720">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chemeClr val="accent2"/>
                </a:solidFill>
                <a:latin typeface="Century Gothic" panose="020B0502020202020204" pitchFamily="34" charset="0"/>
              </a:rPr>
              <a:t>Intensive, </a:t>
            </a:r>
          </a:p>
          <a:p>
            <a:pPr algn="ctr"/>
            <a:r>
              <a:rPr lang="en-US" sz="1200" dirty="0">
                <a:solidFill>
                  <a:schemeClr val="accent2"/>
                </a:solidFill>
                <a:latin typeface="Century Gothic" panose="020B0502020202020204" pitchFamily="34" charset="0"/>
              </a:rPr>
              <a:t>Active </a:t>
            </a:r>
          </a:p>
          <a:p>
            <a:pPr algn="ctr"/>
            <a:r>
              <a:rPr lang="en-US" sz="1200" dirty="0">
                <a:solidFill>
                  <a:schemeClr val="accent2"/>
                </a:solidFill>
                <a:latin typeface="Century Gothic" panose="020B0502020202020204" pitchFamily="34" charset="0"/>
              </a:rPr>
              <a:t>Loyalty</a:t>
            </a:r>
            <a:endParaRPr lang="en-US" sz="1200" dirty="0">
              <a:solidFill>
                <a:schemeClr val="accent2"/>
              </a:solidFill>
            </a:endParaRPr>
          </a:p>
        </p:txBody>
      </p:sp>
      <p:sp>
        <p:nvSpPr>
          <p:cNvPr id="67" name="Rounded Rectangle 66">
            <a:extLst>
              <a:ext uri="{FF2B5EF4-FFF2-40B4-BE49-F238E27FC236}">
                <a16:creationId xmlns:a16="http://schemas.microsoft.com/office/drawing/2014/main" id="{56F382F0-03BB-7648-9ACB-621A40154F46}"/>
              </a:ext>
            </a:extLst>
          </p:cNvPr>
          <p:cNvSpPr/>
          <p:nvPr/>
        </p:nvSpPr>
        <p:spPr>
          <a:xfrm>
            <a:off x="10028270" y="2683376"/>
            <a:ext cx="1554480" cy="914400"/>
          </a:xfrm>
          <a:custGeom>
            <a:avLst/>
            <a:gdLst>
              <a:gd name="connsiteX0" fmla="*/ 0 w 1554480"/>
              <a:gd name="connsiteY0" fmla="*/ 152403 h 914400"/>
              <a:gd name="connsiteX1" fmla="*/ 152403 w 1554480"/>
              <a:gd name="connsiteY1" fmla="*/ 0 h 914400"/>
              <a:gd name="connsiteX2" fmla="*/ 593954 w 1554480"/>
              <a:gd name="connsiteY2" fmla="*/ 0 h 914400"/>
              <a:gd name="connsiteX3" fmla="*/ 985519 w 1554480"/>
              <a:gd name="connsiteY3" fmla="*/ 0 h 914400"/>
              <a:gd name="connsiteX4" fmla="*/ 1402077 w 1554480"/>
              <a:gd name="connsiteY4" fmla="*/ 0 h 914400"/>
              <a:gd name="connsiteX5" fmla="*/ 1554480 w 1554480"/>
              <a:gd name="connsiteY5" fmla="*/ 152403 h 914400"/>
              <a:gd name="connsiteX6" fmla="*/ 1554480 w 1554480"/>
              <a:gd name="connsiteY6" fmla="*/ 463296 h 914400"/>
              <a:gd name="connsiteX7" fmla="*/ 1554480 w 1554480"/>
              <a:gd name="connsiteY7" fmla="*/ 761997 h 914400"/>
              <a:gd name="connsiteX8" fmla="*/ 1402077 w 1554480"/>
              <a:gd name="connsiteY8" fmla="*/ 914400 h 914400"/>
              <a:gd name="connsiteX9" fmla="*/ 973022 w 1554480"/>
              <a:gd name="connsiteY9" fmla="*/ 914400 h 914400"/>
              <a:gd name="connsiteX10" fmla="*/ 543968 w 1554480"/>
              <a:gd name="connsiteY10" fmla="*/ 914400 h 914400"/>
              <a:gd name="connsiteX11" fmla="*/ 152403 w 1554480"/>
              <a:gd name="connsiteY11" fmla="*/ 914400 h 914400"/>
              <a:gd name="connsiteX12" fmla="*/ 0 w 1554480"/>
              <a:gd name="connsiteY12" fmla="*/ 761997 h 914400"/>
              <a:gd name="connsiteX13" fmla="*/ 0 w 1554480"/>
              <a:gd name="connsiteY13" fmla="*/ 451104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5246" y="65365"/>
                  <a:pt x="83602" y="13932"/>
                  <a:pt x="152403" y="0"/>
                </a:cubicBezTo>
                <a:cubicBezTo>
                  <a:pt x="267603" y="-48406"/>
                  <a:pt x="421203" y="24378"/>
                  <a:pt x="593954" y="0"/>
                </a:cubicBezTo>
                <a:cubicBezTo>
                  <a:pt x="766705" y="-24378"/>
                  <a:pt x="876975" y="12444"/>
                  <a:pt x="985519" y="0"/>
                </a:cubicBezTo>
                <a:cubicBezTo>
                  <a:pt x="1094064" y="-12444"/>
                  <a:pt x="1216569" y="26035"/>
                  <a:pt x="1402077" y="0"/>
                </a:cubicBezTo>
                <a:cubicBezTo>
                  <a:pt x="1497836" y="-6803"/>
                  <a:pt x="1561026" y="49081"/>
                  <a:pt x="1554480" y="152403"/>
                </a:cubicBezTo>
                <a:cubicBezTo>
                  <a:pt x="1571256" y="288703"/>
                  <a:pt x="1539654" y="351165"/>
                  <a:pt x="1554480" y="463296"/>
                </a:cubicBezTo>
                <a:cubicBezTo>
                  <a:pt x="1569306" y="575427"/>
                  <a:pt x="1547304" y="645894"/>
                  <a:pt x="1554480" y="761997"/>
                </a:cubicBezTo>
                <a:cubicBezTo>
                  <a:pt x="1554956" y="851333"/>
                  <a:pt x="1481425" y="919187"/>
                  <a:pt x="1402077" y="914400"/>
                </a:cubicBezTo>
                <a:cubicBezTo>
                  <a:pt x="1225757" y="922308"/>
                  <a:pt x="1119316" y="878568"/>
                  <a:pt x="973022" y="914400"/>
                </a:cubicBezTo>
                <a:cubicBezTo>
                  <a:pt x="826728" y="950232"/>
                  <a:pt x="670968" y="888186"/>
                  <a:pt x="543968" y="914400"/>
                </a:cubicBezTo>
                <a:cubicBezTo>
                  <a:pt x="416968" y="940614"/>
                  <a:pt x="331108" y="894370"/>
                  <a:pt x="152403" y="914400"/>
                </a:cubicBezTo>
                <a:cubicBezTo>
                  <a:pt x="50601" y="901407"/>
                  <a:pt x="-4576" y="845240"/>
                  <a:pt x="0" y="761997"/>
                </a:cubicBezTo>
                <a:cubicBezTo>
                  <a:pt x="-11641" y="613507"/>
                  <a:pt x="21629" y="572368"/>
                  <a:pt x="0" y="451104"/>
                </a:cubicBezTo>
                <a:cubicBezTo>
                  <a:pt x="-21629" y="329840"/>
                  <a:pt x="9283" y="235405"/>
                  <a:pt x="0" y="152403"/>
                </a:cubicBezTo>
                <a:close/>
              </a:path>
              <a:path w="1554480" h="914400" stroke="0" extrusionOk="0">
                <a:moveTo>
                  <a:pt x="0" y="152403"/>
                </a:moveTo>
                <a:cubicBezTo>
                  <a:pt x="-12909" y="89643"/>
                  <a:pt x="77557" y="-14417"/>
                  <a:pt x="152403" y="0"/>
                </a:cubicBezTo>
                <a:cubicBezTo>
                  <a:pt x="340403" y="-38941"/>
                  <a:pt x="404204" y="11403"/>
                  <a:pt x="568961" y="0"/>
                </a:cubicBezTo>
                <a:cubicBezTo>
                  <a:pt x="733718" y="-11403"/>
                  <a:pt x="835809" y="8216"/>
                  <a:pt x="1010512" y="0"/>
                </a:cubicBezTo>
                <a:cubicBezTo>
                  <a:pt x="1185215" y="-8216"/>
                  <a:pt x="1211384" y="6905"/>
                  <a:pt x="1402077" y="0"/>
                </a:cubicBezTo>
                <a:cubicBezTo>
                  <a:pt x="1473933" y="15768"/>
                  <a:pt x="1542098" y="65306"/>
                  <a:pt x="1554480" y="152403"/>
                </a:cubicBezTo>
                <a:cubicBezTo>
                  <a:pt x="1563991" y="237923"/>
                  <a:pt x="1540813" y="385659"/>
                  <a:pt x="1554480" y="445008"/>
                </a:cubicBezTo>
                <a:cubicBezTo>
                  <a:pt x="1568147" y="504358"/>
                  <a:pt x="1517920" y="636472"/>
                  <a:pt x="1554480" y="761997"/>
                </a:cubicBezTo>
                <a:cubicBezTo>
                  <a:pt x="1543897" y="831833"/>
                  <a:pt x="1487490" y="917174"/>
                  <a:pt x="1402077" y="914400"/>
                </a:cubicBezTo>
                <a:cubicBezTo>
                  <a:pt x="1217192" y="914812"/>
                  <a:pt x="1187859" y="912212"/>
                  <a:pt x="1010512" y="914400"/>
                </a:cubicBezTo>
                <a:cubicBezTo>
                  <a:pt x="833165" y="916588"/>
                  <a:pt x="784870" y="914061"/>
                  <a:pt x="631445" y="914400"/>
                </a:cubicBezTo>
                <a:cubicBezTo>
                  <a:pt x="478020" y="914739"/>
                  <a:pt x="268526" y="858184"/>
                  <a:pt x="152403" y="914400"/>
                </a:cubicBezTo>
                <a:cubicBezTo>
                  <a:pt x="87145" y="922551"/>
                  <a:pt x="19305" y="832367"/>
                  <a:pt x="0" y="761997"/>
                </a:cubicBezTo>
                <a:cubicBezTo>
                  <a:pt x="-32555" y="625066"/>
                  <a:pt x="34779" y="537540"/>
                  <a:pt x="0" y="469392"/>
                </a:cubicBezTo>
                <a:cubicBezTo>
                  <a:pt x="-34779" y="401244"/>
                  <a:pt x="5173" y="257642"/>
                  <a:pt x="0" y="152403"/>
                </a:cubicBezTo>
                <a:close/>
              </a:path>
            </a:pathLst>
          </a:custGeom>
          <a:solidFill>
            <a:srgbClr val="CEF7F5"/>
          </a:solidFill>
          <a:ln w="22225">
            <a:solidFill>
              <a:schemeClr val="bg1"/>
            </a:solidFill>
            <a:extLst>
              <a:ext uri="{C807C97D-BFC1-408E-A445-0C87EB9F89A2}">
                <ask:lineSketchStyleProps xmlns:ask="http://schemas.microsoft.com/office/drawing/2018/sketchyshapes" sd="1201441694">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rgbClr val="0D9284"/>
                </a:solidFill>
                <a:latin typeface="Century Gothic" panose="020B0502020202020204" pitchFamily="34" charset="0"/>
              </a:rPr>
              <a:t>Positive, </a:t>
            </a:r>
          </a:p>
          <a:p>
            <a:pPr algn="ctr"/>
            <a:r>
              <a:rPr lang="en-US" sz="1200" dirty="0">
                <a:solidFill>
                  <a:srgbClr val="0D9284"/>
                </a:solidFill>
                <a:latin typeface="Century Gothic" panose="020B0502020202020204" pitchFamily="34" charset="0"/>
              </a:rPr>
              <a:t>Accessible Reactions</a:t>
            </a:r>
            <a:endParaRPr lang="en-US" sz="1200" dirty="0">
              <a:solidFill>
                <a:srgbClr val="0D9284"/>
              </a:solidFill>
            </a:endParaRPr>
          </a:p>
        </p:txBody>
      </p:sp>
      <p:sp>
        <p:nvSpPr>
          <p:cNvPr id="68" name="Rounded Rectangle 67">
            <a:extLst>
              <a:ext uri="{FF2B5EF4-FFF2-40B4-BE49-F238E27FC236}">
                <a16:creationId xmlns:a16="http://schemas.microsoft.com/office/drawing/2014/main" id="{117E2B46-5FD5-3444-B176-EA6DEBE49DD0}"/>
              </a:ext>
            </a:extLst>
          </p:cNvPr>
          <p:cNvSpPr/>
          <p:nvPr/>
        </p:nvSpPr>
        <p:spPr>
          <a:xfrm>
            <a:off x="10028270" y="4080654"/>
            <a:ext cx="1554480" cy="914400"/>
          </a:xfrm>
          <a:custGeom>
            <a:avLst/>
            <a:gdLst>
              <a:gd name="connsiteX0" fmla="*/ 0 w 1554480"/>
              <a:gd name="connsiteY0" fmla="*/ 152403 h 914400"/>
              <a:gd name="connsiteX1" fmla="*/ 152403 w 1554480"/>
              <a:gd name="connsiteY1" fmla="*/ 0 h 914400"/>
              <a:gd name="connsiteX2" fmla="*/ 531471 w 1554480"/>
              <a:gd name="connsiteY2" fmla="*/ 0 h 914400"/>
              <a:gd name="connsiteX3" fmla="*/ 948029 w 1554480"/>
              <a:gd name="connsiteY3" fmla="*/ 0 h 914400"/>
              <a:gd name="connsiteX4" fmla="*/ 1402077 w 1554480"/>
              <a:gd name="connsiteY4" fmla="*/ 0 h 914400"/>
              <a:gd name="connsiteX5" fmla="*/ 1554480 w 1554480"/>
              <a:gd name="connsiteY5" fmla="*/ 152403 h 914400"/>
              <a:gd name="connsiteX6" fmla="*/ 1554480 w 1554480"/>
              <a:gd name="connsiteY6" fmla="*/ 463296 h 914400"/>
              <a:gd name="connsiteX7" fmla="*/ 1554480 w 1554480"/>
              <a:gd name="connsiteY7" fmla="*/ 761997 h 914400"/>
              <a:gd name="connsiteX8" fmla="*/ 1402077 w 1554480"/>
              <a:gd name="connsiteY8" fmla="*/ 914400 h 914400"/>
              <a:gd name="connsiteX9" fmla="*/ 985519 w 1554480"/>
              <a:gd name="connsiteY9" fmla="*/ 914400 h 914400"/>
              <a:gd name="connsiteX10" fmla="*/ 556464 w 1554480"/>
              <a:gd name="connsiteY10" fmla="*/ 914400 h 914400"/>
              <a:gd name="connsiteX11" fmla="*/ 152403 w 1554480"/>
              <a:gd name="connsiteY11" fmla="*/ 914400 h 914400"/>
              <a:gd name="connsiteX12" fmla="*/ 0 w 1554480"/>
              <a:gd name="connsiteY12" fmla="*/ 761997 h 914400"/>
              <a:gd name="connsiteX13" fmla="*/ 0 w 1554480"/>
              <a:gd name="connsiteY13" fmla="*/ 457200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5555" y="70067"/>
                  <a:pt x="68053" y="1922"/>
                  <a:pt x="152403" y="0"/>
                </a:cubicBezTo>
                <a:cubicBezTo>
                  <a:pt x="302836" y="-31259"/>
                  <a:pt x="440069" y="45263"/>
                  <a:pt x="531471" y="0"/>
                </a:cubicBezTo>
                <a:cubicBezTo>
                  <a:pt x="622873" y="-45263"/>
                  <a:pt x="755635" y="6000"/>
                  <a:pt x="948029" y="0"/>
                </a:cubicBezTo>
                <a:cubicBezTo>
                  <a:pt x="1140423" y="-6000"/>
                  <a:pt x="1226347" y="31743"/>
                  <a:pt x="1402077" y="0"/>
                </a:cubicBezTo>
                <a:cubicBezTo>
                  <a:pt x="1485783" y="-2001"/>
                  <a:pt x="1569052" y="65326"/>
                  <a:pt x="1554480" y="152403"/>
                </a:cubicBezTo>
                <a:cubicBezTo>
                  <a:pt x="1589313" y="246751"/>
                  <a:pt x="1550578" y="366867"/>
                  <a:pt x="1554480" y="463296"/>
                </a:cubicBezTo>
                <a:cubicBezTo>
                  <a:pt x="1558382" y="559725"/>
                  <a:pt x="1542481" y="629903"/>
                  <a:pt x="1554480" y="761997"/>
                </a:cubicBezTo>
                <a:cubicBezTo>
                  <a:pt x="1551642" y="839001"/>
                  <a:pt x="1485916" y="932940"/>
                  <a:pt x="1402077" y="914400"/>
                </a:cubicBezTo>
                <a:cubicBezTo>
                  <a:pt x="1309625" y="941767"/>
                  <a:pt x="1084049" y="892135"/>
                  <a:pt x="985519" y="914400"/>
                </a:cubicBezTo>
                <a:cubicBezTo>
                  <a:pt x="886989" y="936665"/>
                  <a:pt x="699863" y="884489"/>
                  <a:pt x="556464" y="914400"/>
                </a:cubicBezTo>
                <a:cubicBezTo>
                  <a:pt x="413065" y="944311"/>
                  <a:pt x="305753" y="908572"/>
                  <a:pt x="152403" y="914400"/>
                </a:cubicBezTo>
                <a:cubicBezTo>
                  <a:pt x="70221" y="919853"/>
                  <a:pt x="10148" y="859065"/>
                  <a:pt x="0" y="761997"/>
                </a:cubicBezTo>
                <a:cubicBezTo>
                  <a:pt x="-17798" y="611726"/>
                  <a:pt x="7725" y="569471"/>
                  <a:pt x="0" y="457200"/>
                </a:cubicBezTo>
                <a:cubicBezTo>
                  <a:pt x="-7725" y="344929"/>
                  <a:pt x="23372" y="227250"/>
                  <a:pt x="0" y="152403"/>
                </a:cubicBezTo>
                <a:close/>
              </a:path>
              <a:path w="1554480" h="914400" stroke="0" extrusionOk="0">
                <a:moveTo>
                  <a:pt x="0" y="152403"/>
                </a:moveTo>
                <a:cubicBezTo>
                  <a:pt x="-16044" y="66358"/>
                  <a:pt x="65731" y="3"/>
                  <a:pt x="152403" y="0"/>
                </a:cubicBezTo>
                <a:cubicBezTo>
                  <a:pt x="270843" y="-24879"/>
                  <a:pt x="414112" y="500"/>
                  <a:pt x="568961" y="0"/>
                </a:cubicBezTo>
                <a:cubicBezTo>
                  <a:pt x="723810" y="-500"/>
                  <a:pt x="867886" y="31300"/>
                  <a:pt x="998016" y="0"/>
                </a:cubicBezTo>
                <a:cubicBezTo>
                  <a:pt x="1128146" y="-31300"/>
                  <a:pt x="1236880" y="43914"/>
                  <a:pt x="1402077" y="0"/>
                </a:cubicBezTo>
                <a:cubicBezTo>
                  <a:pt x="1468587" y="18032"/>
                  <a:pt x="1550374" y="82658"/>
                  <a:pt x="1554480" y="152403"/>
                </a:cubicBezTo>
                <a:cubicBezTo>
                  <a:pt x="1584720" y="243427"/>
                  <a:pt x="1533369" y="364971"/>
                  <a:pt x="1554480" y="457200"/>
                </a:cubicBezTo>
                <a:cubicBezTo>
                  <a:pt x="1575591" y="549429"/>
                  <a:pt x="1526438" y="616597"/>
                  <a:pt x="1554480" y="761997"/>
                </a:cubicBezTo>
                <a:cubicBezTo>
                  <a:pt x="1555752" y="859382"/>
                  <a:pt x="1481163" y="917071"/>
                  <a:pt x="1402077" y="914400"/>
                </a:cubicBezTo>
                <a:cubicBezTo>
                  <a:pt x="1216159" y="915408"/>
                  <a:pt x="1177718" y="890948"/>
                  <a:pt x="1010512" y="914400"/>
                </a:cubicBezTo>
                <a:cubicBezTo>
                  <a:pt x="843307" y="937852"/>
                  <a:pt x="767138" y="887997"/>
                  <a:pt x="631445" y="914400"/>
                </a:cubicBezTo>
                <a:cubicBezTo>
                  <a:pt x="495752" y="940803"/>
                  <a:pt x="300085" y="902440"/>
                  <a:pt x="152403" y="914400"/>
                </a:cubicBezTo>
                <a:cubicBezTo>
                  <a:pt x="69042" y="916149"/>
                  <a:pt x="-9996" y="846013"/>
                  <a:pt x="0" y="761997"/>
                </a:cubicBezTo>
                <a:cubicBezTo>
                  <a:pt x="-2179" y="687220"/>
                  <a:pt x="4644" y="577090"/>
                  <a:pt x="0" y="475488"/>
                </a:cubicBezTo>
                <a:cubicBezTo>
                  <a:pt x="-4644" y="373886"/>
                  <a:pt x="37099" y="295359"/>
                  <a:pt x="0" y="152403"/>
                </a:cubicBezTo>
                <a:close/>
              </a:path>
            </a:pathLst>
          </a:custGeom>
          <a:solidFill>
            <a:srgbClr val="F6E4FB"/>
          </a:solidFill>
          <a:ln w="22225">
            <a:solidFill>
              <a:schemeClr val="bg1"/>
            </a:solidFill>
            <a:extLst>
              <a:ext uri="{C807C97D-BFC1-408E-A445-0C87EB9F89A2}">
                <ask:lineSketchStyleProps xmlns:ask="http://schemas.microsoft.com/office/drawing/2018/sketchyshapes" sd="1673919283">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rgbClr val="7030A0"/>
                </a:solidFill>
                <a:latin typeface="Century Gothic" panose="020B0502020202020204" pitchFamily="34" charset="0"/>
              </a:rPr>
              <a:t>Points of Parity </a:t>
            </a:r>
          </a:p>
          <a:p>
            <a:pPr algn="ctr"/>
            <a:r>
              <a:rPr lang="en-US" sz="1200" dirty="0">
                <a:solidFill>
                  <a:srgbClr val="7030A0"/>
                </a:solidFill>
                <a:latin typeface="Century Gothic" panose="020B0502020202020204" pitchFamily="34" charset="0"/>
              </a:rPr>
              <a:t>and </a:t>
            </a:r>
          </a:p>
          <a:p>
            <a:pPr algn="ctr"/>
            <a:r>
              <a:rPr lang="en-US" sz="1200" dirty="0">
                <a:solidFill>
                  <a:srgbClr val="7030A0"/>
                </a:solidFill>
                <a:latin typeface="Century Gothic" panose="020B0502020202020204" pitchFamily="34" charset="0"/>
              </a:rPr>
              <a:t>Difference</a:t>
            </a:r>
            <a:endParaRPr lang="en-US" sz="1200" dirty="0">
              <a:solidFill>
                <a:srgbClr val="7030A0"/>
              </a:solidFill>
            </a:endParaRPr>
          </a:p>
        </p:txBody>
      </p:sp>
      <p:sp>
        <p:nvSpPr>
          <p:cNvPr id="69" name="Rounded Rectangle 68">
            <a:extLst>
              <a:ext uri="{FF2B5EF4-FFF2-40B4-BE49-F238E27FC236}">
                <a16:creationId xmlns:a16="http://schemas.microsoft.com/office/drawing/2014/main" id="{27F66A93-DEB7-3B41-87F5-DFE6C6CF205E}"/>
              </a:ext>
            </a:extLst>
          </p:cNvPr>
          <p:cNvSpPr/>
          <p:nvPr/>
        </p:nvSpPr>
        <p:spPr>
          <a:xfrm>
            <a:off x="10028270" y="5477932"/>
            <a:ext cx="1554480" cy="914400"/>
          </a:xfrm>
          <a:custGeom>
            <a:avLst/>
            <a:gdLst>
              <a:gd name="connsiteX0" fmla="*/ 0 w 1554480"/>
              <a:gd name="connsiteY0" fmla="*/ 152403 h 914400"/>
              <a:gd name="connsiteX1" fmla="*/ 152403 w 1554480"/>
              <a:gd name="connsiteY1" fmla="*/ 0 h 914400"/>
              <a:gd name="connsiteX2" fmla="*/ 581458 w 1554480"/>
              <a:gd name="connsiteY2" fmla="*/ 0 h 914400"/>
              <a:gd name="connsiteX3" fmla="*/ 973022 w 1554480"/>
              <a:gd name="connsiteY3" fmla="*/ 0 h 914400"/>
              <a:gd name="connsiteX4" fmla="*/ 1402077 w 1554480"/>
              <a:gd name="connsiteY4" fmla="*/ 0 h 914400"/>
              <a:gd name="connsiteX5" fmla="*/ 1554480 w 1554480"/>
              <a:gd name="connsiteY5" fmla="*/ 152403 h 914400"/>
              <a:gd name="connsiteX6" fmla="*/ 1554480 w 1554480"/>
              <a:gd name="connsiteY6" fmla="*/ 445008 h 914400"/>
              <a:gd name="connsiteX7" fmla="*/ 1554480 w 1554480"/>
              <a:gd name="connsiteY7" fmla="*/ 761997 h 914400"/>
              <a:gd name="connsiteX8" fmla="*/ 1402077 w 1554480"/>
              <a:gd name="connsiteY8" fmla="*/ 914400 h 914400"/>
              <a:gd name="connsiteX9" fmla="*/ 960526 w 1554480"/>
              <a:gd name="connsiteY9" fmla="*/ 914400 h 914400"/>
              <a:gd name="connsiteX10" fmla="*/ 531471 w 1554480"/>
              <a:gd name="connsiteY10" fmla="*/ 914400 h 914400"/>
              <a:gd name="connsiteX11" fmla="*/ 152403 w 1554480"/>
              <a:gd name="connsiteY11" fmla="*/ 914400 h 914400"/>
              <a:gd name="connsiteX12" fmla="*/ 0 w 1554480"/>
              <a:gd name="connsiteY12" fmla="*/ 761997 h 914400"/>
              <a:gd name="connsiteX13" fmla="*/ 0 w 1554480"/>
              <a:gd name="connsiteY13" fmla="*/ 457200 h 914400"/>
              <a:gd name="connsiteX14" fmla="*/ 0 w 1554480"/>
              <a:gd name="connsiteY14" fmla="*/ 152403 h 91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4480" h="914400" fill="none" extrusionOk="0">
                <a:moveTo>
                  <a:pt x="0" y="152403"/>
                </a:moveTo>
                <a:cubicBezTo>
                  <a:pt x="-4394" y="59275"/>
                  <a:pt x="69117" y="-11964"/>
                  <a:pt x="152403" y="0"/>
                </a:cubicBezTo>
                <a:cubicBezTo>
                  <a:pt x="300667" y="-31385"/>
                  <a:pt x="458904" y="25752"/>
                  <a:pt x="581458" y="0"/>
                </a:cubicBezTo>
                <a:cubicBezTo>
                  <a:pt x="704012" y="-25752"/>
                  <a:pt x="798277" y="8060"/>
                  <a:pt x="973022" y="0"/>
                </a:cubicBezTo>
                <a:cubicBezTo>
                  <a:pt x="1147767" y="-8060"/>
                  <a:pt x="1246943" y="40089"/>
                  <a:pt x="1402077" y="0"/>
                </a:cubicBezTo>
                <a:cubicBezTo>
                  <a:pt x="1501829" y="-3297"/>
                  <a:pt x="1555593" y="78802"/>
                  <a:pt x="1554480" y="152403"/>
                </a:cubicBezTo>
                <a:cubicBezTo>
                  <a:pt x="1564905" y="210987"/>
                  <a:pt x="1553952" y="363732"/>
                  <a:pt x="1554480" y="445008"/>
                </a:cubicBezTo>
                <a:cubicBezTo>
                  <a:pt x="1555008" y="526284"/>
                  <a:pt x="1538953" y="635343"/>
                  <a:pt x="1554480" y="761997"/>
                </a:cubicBezTo>
                <a:cubicBezTo>
                  <a:pt x="1559238" y="831532"/>
                  <a:pt x="1492002" y="920623"/>
                  <a:pt x="1402077" y="914400"/>
                </a:cubicBezTo>
                <a:cubicBezTo>
                  <a:pt x="1298590" y="938607"/>
                  <a:pt x="1115365" y="913815"/>
                  <a:pt x="960526" y="914400"/>
                </a:cubicBezTo>
                <a:cubicBezTo>
                  <a:pt x="805687" y="914985"/>
                  <a:pt x="652952" y="899369"/>
                  <a:pt x="531471" y="914400"/>
                </a:cubicBezTo>
                <a:cubicBezTo>
                  <a:pt x="409990" y="929431"/>
                  <a:pt x="288278" y="879185"/>
                  <a:pt x="152403" y="914400"/>
                </a:cubicBezTo>
                <a:cubicBezTo>
                  <a:pt x="62527" y="932188"/>
                  <a:pt x="-6418" y="825954"/>
                  <a:pt x="0" y="761997"/>
                </a:cubicBezTo>
                <a:cubicBezTo>
                  <a:pt x="-14997" y="641234"/>
                  <a:pt x="8624" y="586501"/>
                  <a:pt x="0" y="457200"/>
                </a:cubicBezTo>
                <a:cubicBezTo>
                  <a:pt x="-8624" y="327899"/>
                  <a:pt x="471" y="231409"/>
                  <a:pt x="0" y="152403"/>
                </a:cubicBezTo>
                <a:close/>
              </a:path>
              <a:path w="1554480" h="914400" stroke="0" extrusionOk="0">
                <a:moveTo>
                  <a:pt x="0" y="152403"/>
                </a:moveTo>
                <a:cubicBezTo>
                  <a:pt x="-3817" y="65879"/>
                  <a:pt x="55279" y="4862"/>
                  <a:pt x="152403" y="0"/>
                </a:cubicBezTo>
                <a:cubicBezTo>
                  <a:pt x="338009" y="-27966"/>
                  <a:pt x="392538" y="49199"/>
                  <a:pt x="593954" y="0"/>
                </a:cubicBezTo>
                <a:cubicBezTo>
                  <a:pt x="795370" y="-49199"/>
                  <a:pt x="880288" y="3922"/>
                  <a:pt x="998016" y="0"/>
                </a:cubicBezTo>
                <a:cubicBezTo>
                  <a:pt x="1115744" y="-3922"/>
                  <a:pt x="1222561" y="34268"/>
                  <a:pt x="1402077" y="0"/>
                </a:cubicBezTo>
                <a:cubicBezTo>
                  <a:pt x="1480024" y="-20043"/>
                  <a:pt x="1559709" y="48883"/>
                  <a:pt x="1554480" y="152403"/>
                </a:cubicBezTo>
                <a:cubicBezTo>
                  <a:pt x="1578620" y="220187"/>
                  <a:pt x="1544163" y="368658"/>
                  <a:pt x="1554480" y="445008"/>
                </a:cubicBezTo>
                <a:cubicBezTo>
                  <a:pt x="1564797" y="521359"/>
                  <a:pt x="1533448" y="698533"/>
                  <a:pt x="1554480" y="761997"/>
                </a:cubicBezTo>
                <a:cubicBezTo>
                  <a:pt x="1542106" y="866636"/>
                  <a:pt x="1483661" y="911401"/>
                  <a:pt x="1402077" y="914400"/>
                </a:cubicBezTo>
                <a:cubicBezTo>
                  <a:pt x="1259026" y="946733"/>
                  <a:pt x="1183428" y="900255"/>
                  <a:pt x="1010512" y="914400"/>
                </a:cubicBezTo>
                <a:cubicBezTo>
                  <a:pt x="837596" y="928545"/>
                  <a:pt x="728763" y="892818"/>
                  <a:pt x="593954" y="914400"/>
                </a:cubicBezTo>
                <a:cubicBezTo>
                  <a:pt x="459145" y="935982"/>
                  <a:pt x="370683" y="880978"/>
                  <a:pt x="152403" y="914400"/>
                </a:cubicBezTo>
                <a:cubicBezTo>
                  <a:pt x="71170" y="917998"/>
                  <a:pt x="7886" y="839262"/>
                  <a:pt x="0" y="761997"/>
                </a:cubicBezTo>
                <a:cubicBezTo>
                  <a:pt x="-27507" y="647151"/>
                  <a:pt x="15250" y="528536"/>
                  <a:pt x="0" y="457200"/>
                </a:cubicBezTo>
                <a:cubicBezTo>
                  <a:pt x="-15250" y="385864"/>
                  <a:pt x="5172" y="274613"/>
                  <a:pt x="0" y="152403"/>
                </a:cubicBezTo>
                <a:close/>
              </a:path>
            </a:pathLst>
          </a:custGeom>
          <a:solidFill>
            <a:srgbClr val="FFC85B"/>
          </a:solidFill>
          <a:ln w="22225">
            <a:solidFill>
              <a:schemeClr val="bg1"/>
            </a:solidFill>
            <a:extLst>
              <a:ext uri="{C807C97D-BFC1-408E-A445-0C87EB9F89A2}">
                <ask:lineSketchStyleProps xmlns:ask="http://schemas.microsoft.com/office/drawing/2018/sketchyshapes" sd="1219033472">
                  <a:prstGeom prst="round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rgbClr val="C00000"/>
                </a:solidFill>
                <a:latin typeface="Century Gothic" panose="020B0502020202020204" pitchFamily="34" charset="0"/>
              </a:rPr>
              <a:t>Deep, Broad </a:t>
            </a:r>
          </a:p>
          <a:p>
            <a:pPr algn="ctr"/>
            <a:r>
              <a:rPr lang="en-US" sz="1200" dirty="0">
                <a:solidFill>
                  <a:srgbClr val="C00000"/>
                </a:solidFill>
                <a:latin typeface="Century Gothic" panose="020B0502020202020204" pitchFamily="34" charset="0"/>
              </a:rPr>
              <a:t>Brand </a:t>
            </a:r>
          </a:p>
          <a:p>
            <a:pPr algn="ctr"/>
            <a:r>
              <a:rPr lang="en-US" sz="1200" dirty="0">
                <a:solidFill>
                  <a:srgbClr val="C00000"/>
                </a:solidFill>
                <a:latin typeface="Century Gothic" panose="020B0502020202020204" pitchFamily="34" charset="0"/>
              </a:rPr>
              <a:t>Awareness</a:t>
            </a:r>
            <a:endParaRPr lang="en-US" sz="1200" dirty="0">
              <a:solidFill>
                <a:srgbClr val="C00000"/>
              </a:solidFill>
            </a:endParaRPr>
          </a:p>
        </p:txBody>
      </p:sp>
      <p:sp>
        <p:nvSpPr>
          <p:cNvPr id="11" name="TextBox 10">
            <a:extLst>
              <a:ext uri="{FF2B5EF4-FFF2-40B4-BE49-F238E27FC236}">
                <a16:creationId xmlns:a16="http://schemas.microsoft.com/office/drawing/2014/main" id="{ADF7268A-DB32-3C44-89ED-3BD4DF56C17A}"/>
              </a:ext>
            </a:extLst>
          </p:cNvPr>
          <p:cNvSpPr txBox="1"/>
          <p:nvPr/>
        </p:nvSpPr>
        <p:spPr>
          <a:xfrm>
            <a:off x="5556053" y="1214047"/>
            <a:ext cx="1021433" cy="846386"/>
          </a:xfrm>
          <a:prstGeom prst="rect">
            <a:avLst/>
          </a:prstGeom>
          <a:noFill/>
        </p:spPr>
        <p:txBody>
          <a:bodyPr wrap="none" rtlCol="0">
            <a:spAutoFit/>
          </a:bodyPr>
          <a:lstStyle/>
          <a:p>
            <a:pPr algn="ctr">
              <a:spcAft>
                <a:spcPts val="200"/>
              </a:spcAft>
            </a:pPr>
            <a:r>
              <a:rPr lang="en-US" sz="1100" dirty="0">
                <a:latin typeface="Century Gothic" panose="020B0502020202020204" pitchFamily="34" charset="0"/>
              </a:rPr>
              <a:t>• Item One</a:t>
            </a:r>
          </a:p>
          <a:p>
            <a:pPr algn="ctr">
              <a:spcAft>
                <a:spcPts val="200"/>
              </a:spcAft>
            </a:pPr>
            <a:r>
              <a:rPr lang="en-US" sz="1100" dirty="0">
                <a:latin typeface="Century Gothic" panose="020B0502020202020204" pitchFamily="34" charset="0"/>
              </a:rPr>
              <a:t>• Item Two</a:t>
            </a:r>
          </a:p>
          <a:p>
            <a:pPr algn="ctr">
              <a:spcAft>
                <a:spcPts val="200"/>
              </a:spcAft>
            </a:pPr>
            <a:r>
              <a:rPr lang="en-US" sz="1100" dirty="0">
                <a:latin typeface="Century Gothic" panose="020B0502020202020204" pitchFamily="34" charset="0"/>
              </a:rPr>
              <a:t>• Item Three</a:t>
            </a:r>
          </a:p>
          <a:p>
            <a:pPr algn="ctr">
              <a:spcAft>
                <a:spcPts val="200"/>
              </a:spcAft>
            </a:pPr>
            <a:r>
              <a:rPr lang="en-US" sz="1100" dirty="0">
                <a:latin typeface="Century Gothic" panose="020B0502020202020204" pitchFamily="34" charset="0"/>
              </a:rPr>
              <a:t>• Item Four</a:t>
            </a:r>
          </a:p>
        </p:txBody>
      </p:sp>
      <p:sp>
        <p:nvSpPr>
          <p:cNvPr id="70" name="TextBox 69">
            <a:extLst>
              <a:ext uri="{FF2B5EF4-FFF2-40B4-BE49-F238E27FC236}">
                <a16:creationId xmlns:a16="http://schemas.microsoft.com/office/drawing/2014/main" id="{02AB9DFE-9123-324F-A280-6254B24E4D7E}"/>
              </a:ext>
            </a:extLst>
          </p:cNvPr>
          <p:cNvSpPr txBox="1"/>
          <p:nvPr/>
        </p:nvSpPr>
        <p:spPr>
          <a:xfrm>
            <a:off x="5490222" y="1006589"/>
            <a:ext cx="1199366" cy="292388"/>
          </a:xfrm>
          <a:prstGeom prst="rect">
            <a:avLst/>
          </a:prstGeom>
          <a:noFill/>
        </p:spPr>
        <p:txBody>
          <a:bodyPr wrap="none" rtlCol="0">
            <a:spAutoFit/>
          </a:bodyPr>
          <a:lstStyle/>
          <a:p>
            <a:pPr algn="ctr"/>
            <a:r>
              <a:rPr lang="en-US" sz="1300" b="1" dirty="0">
                <a:solidFill>
                  <a:schemeClr val="accent2"/>
                </a:solidFill>
                <a:latin typeface="Century Gothic" panose="020B0502020202020204" pitchFamily="34" charset="0"/>
              </a:rPr>
              <a:t>RESONANCE</a:t>
            </a:r>
          </a:p>
        </p:txBody>
      </p:sp>
      <p:sp>
        <p:nvSpPr>
          <p:cNvPr id="71" name="TextBox 70">
            <a:extLst>
              <a:ext uri="{FF2B5EF4-FFF2-40B4-BE49-F238E27FC236}">
                <a16:creationId xmlns:a16="http://schemas.microsoft.com/office/drawing/2014/main" id="{62AB31C2-FAF4-F74F-89A3-5E3CD68420E5}"/>
              </a:ext>
            </a:extLst>
          </p:cNvPr>
          <p:cNvSpPr txBox="1"/>
          <p:nvPr/>
        </p:nvSpPr>
        <p:spPr>
          <a:xfrm>
            <a:off x="5005745" y="2377385"/>
            <a:ext cx="1021433" cy="846386"/>
          </a:xfrm>
          <a:prstGeom prst="rect">
            <a:avLst/>
          </a:prstGeom>
          <a:noFill/>
        </p:spPr>
        <p:txBody>
          <a:bodyPr wrap="none" rtlCol="0">
            <a:spAutoFit/>
          </a:bodyPr>
          <a:lstStyle/>
          <a:p>
            <a:pPr algn="r">
              <a:spcAft>
                <a:spcPts val="200"/>
              </a:spcAft>
            </a:pPr>
            <a:r>
              <a:rPr lang="en-US" sz="1100" dirty="0">
                <a:latin typeface="Century Gothic" panose="020B0502020202020204" pitchFamily="34" charset="0"/>
              </a:rPr>
              <a:t>• Item One</a:t>
            </a:r>
          </a:p>
          <a:p>
            <a:pPr algn="r">
              <a:spcAft>
                <a:spcPts val="200"/>
              </a:spcAft>
            </a:pPr>
            <a:r>
              <a:rPr lang="en-US" sz="1100" dirty="0">
                <a:latin typeface="Century Gothic" panose="020B0502020202020204" pitchFamily="34" charset="0"/>
              </a:rPr>
              <a:t>• Item Two</a:t>
            </a:r>
          </a:p>
          <a:p>
            <a:pPr algn="r">
              <a:spcAft>
                <a:spcPts val="200"/>
              </a:spcAft>
            </a:pPr>
            <a:r>
              <a:rPr lang="en-US" sz="1100" dirty="0">
                <a:latin typeface="Century Gothic" panose="020B0502020202020204" pitchFamily="34" charset="0"/>
              </a:rPr>
              <a:t>• Item Three</a:t>
            </a:r>
          </a:p>
          <a:p>
            <a:pPr algn="r">
              <a:spcAft>
                <a:spcPts val="200"/>
              </a:spcAft>
            </a:pPr>
            <a:r>
              <a:rPr lang="en-US" sz="1100" dirty="0">
                <a:latin typeface="Century Gothic" panose="020B0502020202020204" pitchFamily="34" charset="0"/>
              </a:rPr>
              <a:t>• Item Four</a:t>
            </a:r>
          </a:p>
        </p:txBody>
      </p:sp>
      <p:sp>
        <p:nvSpPr>
          <p:cNvPr id="72" name="TextBox 71">
            <a:extLst>
              <a:ext uri="{FF2B5EF4-FFF2-40B4-BE49-F238E27FC236}">
                <a16:creationId xmlns:a16="http://schemas.microsoft.com/office/drawing/2014/main" id="{B3683E80-861E-DC4D-81CA-F548757DF224}"/>
              </a:ext>
            </a:extLst>
          </p:cNvPr>
          <p:cNvSpPr txBox="1"/>
          <p:nvPr/>
        </p:nvSpPr>
        <p:spPr>
          <a:xfrm>
            <a:off x="4856665" y="2141715"/>
            <a:ext cx="1170513" cy="292388"/>
          </a:xfrm>
          <a:prstGeom prst="rect">
            <a:avLst/>
          </a:prstGeom>
          <a:noFill/>
        </p:spPr>
        <p:txBody>
          <a:bodyPr wrap="none" rtlCol="0">
            <a:spAutoFit/>
          </a:bodyPr>
          <a:lstStyle/>
          <a:p>
            <a:pPr algn="r"/>
            <a:r>
              <a:rPr lang="en-US" sz="1300" b="1" dirty="0">
                <a:solidFill>
                  <a:srgbClr val="0D9284"/>
                </a:solidFill>
                <a:latin typeface="Century Gothic" panose="020B0502020202020204" pitchFamily="34" charset="0"/>
              </a:rPr>
              <a:t>JUDGEMENT</a:t>
            </a:r>
          </a:p>
        </p:txBody>
      </p:sp>
      <p:sp>
        <p:nvSpPr>
          <p:cNvPr id="73" name="TextBox 72">
            <a:extLst>
              <a:ext uri="{FF2B5EF4-FFF2-40B4-BE49-F238E27FC236}">
                <a16:creationId xmlns:a16="http://schemas.microsoft.com/office/drawing/2014/main" id="{33AE6E94-01CD-9A4A-B78F-621C828D17B6}"/>
              </a:ext>
            </a:extLst>
          </p:cNvPr>
          <p:cNvSpPr txBox="1"/>
          <p:nvPr/>
        </p:nvSpPr>
        <p:spPr>
          <a:xfrm>
            <a:off x="3194613" y="4090705"/>
            <a:ext cx="2832567" cy="846386"/>
          </a:xfrm>
          <a:prstGeom prst="rect">
            <a:avLst/>
          </a:prstGeom>
          <a:noFill/>
        </p:spPr>
        <p:txBody>
          <a:bodyPr wrap="square" rtlCol="0">
            <a:spAutoFit/>
          </a:bodyPr>
          <a:lstStyle/>
          <a:p>
            <a:pPr algn="r">
              <a:spcAft>
                <a:spcPts val="200"/>
              </a:spcAft>
            </a:pPr>
            <a:r>
              <a:rPr lang="en-US" sz="1100" dirty="0">
                <a:latin typeface="Century Gothic" panose="020B0502020202020204" pitchFamily="34" charset="0"/>
              </a:rPr>
              <a:t>• Item One</a:t>
            </a:r>
          </a:p>
          <a:p>
            <a:pPr algn="r">
              <a:spcAft>
                <a:spcPts val="200"/>
              </a:spcAft>
            </a:pPr>
            <a:r>
              <a:rPr lang="en-US" sz="1100" dirty="0">
                <a:latin typeface="Century Gothic" panose="020B0502020202020204" pitchFamily="34" charset="0"/>
              </a:rPr>
              <a:t>• Item Two</a:t>
            </a:r>
          </a:p>
          <a:p>
            <a:pPr algn="r">
              <a:spcAft>
                <a:spcPts val="200"/>
              </a:spcAft>
            </a:pPr>
            <a:r>
              <a:rPr lang="en-US" sz="1100" dirty="0">
                <a:latin typeface="Century Gothic" panose="020B0502020202020204" pitchFamily="34" charset="0"/>
              </a:rPr>
              <a:t>• Item Three</a:t>
            </a:r>
          </a:p>
          <a:p>
            <a:pPr algn="r">
              <a:spcAft>
                <a:spcPts val="200"/>
              </a:spcAft>
            </a:pPr>
            <a:r>
              <a:rPr lang="en-US" sz="1100" dirty="0">
                <a:latin typeface="Century Gothic" panose="020B0502020202020204" pitchFamily="34" charset="0"/>
              </a:rPr>
              <a:t>• Item Four</a:t>
            </a:r>
          </a:p>
        </p:txBody>
      </p:sp>
      <p:sp>
        <p:nvSpPr>
          <p:cNvPr id="74" name="TextBox 73">
            <a:extLst>
              <a:ext uri="{FF2B5EF4-FFF2-40B4-BE49-F238E27FC236}">
                <a16:creationId xmlns:a16="http://schemas.microsoft.com/office/drawing/2014/main" id="{68AE65BC-D42C-4D4C-B86D-ECA910F3884E}"/>
              </a:ext>
            </a:extLst>
          </p:cNvPr>
          <p:cNvSpPr txBox="1"/>
          <p:nvPr/>
        </p:nvSpPr>
        <p:spPr>
          <a:xfrm>
            <a:off x="4600185" y="3852434"/>
            <a:ext cx="1426993" cy="292388"/>
          </a:xfrm>
          <a:prstGeom prst="rect">
            <a:avLst/>
          </a:prstGeom>
          <a:noFill/>
        </p:spPr>
        <p:txBody>
          <a:bodyPr wrap="none" rtlCol="0">
            <a:spAutoFit/>
          </a:bodyPr>
          <a:lstStyle/>
          <a:p>
            <a:pPr algn="r"/>
            <a:r>
              <a:rPr lang="en-US" sz="1300" b="1" dirty="0">
                <a:solidFill>
                  <a:srgbClr val="7030A0"/>
                </a:solidFill>
                <a:latin typeface="Century Gothic" panose="020B0502020202020204" pitchFamily="34" charset="0"/>
              </a:rPr>
              <a:t>PERFORMANCE</a:t>
            </a:r>
          </a:p>
        </p:txBody>
      </p:sp>
      <p:sp>
        <p:nvSpPr>
          <p:cNvPr id="76" name="TextBox 75">
            <a:extLst>
              <a:ext uri="{FF2B5EF4-FFF2-40B4-BE49-F238E27FC236}">
                <a16:creationId xmlns:a16="http://schemas.microsoft.com/office/drawing/2014/main" id="{F1F5E8E6-21C2-EA49-BC67-AD3537CFF8C6}"/>
              </a:ext>
            </a:extLst>
          </p:cNvPr>
          <p:cNvSpPr txBox="1"/>
          <p:nvPr/>
        </p:nvSpPr>
        <p:spPr>
          <a:xfrm>
            <a:off x="5577283" y="5530698"/>
            <a:ext cx="946093" cy="292388"/>
          </a:xfrm>
          <a:prstGeom prst="rect">
            <a:avLst/>
          </a:prstGeom>
          <a:noFill/>
        </p:spPr>
        <p:txBody>
          <a:bodyPr wrap="none" rtlCol="0">
            <a:spAutoFit/>
          </a:bodyPr>
          <a:lstStyle/>
          <a:p>
            <a:pPr algn="ctr"/>
            <a:r>
              <a:rPr lang="en-US" sz="1300" b="1" dirty="0">
                <a:solidFill>
                  <a:srgbClr val="C00000"/>
                </a:solidFill>
                <a:latin typeface="Century Gothic" panose="020B0502020202020204" pitchFamily="34" charset="0"/>
              </a:rPr>
              <a:t>SALIENCE</a:t>
            </a:r>
          </a:p>
        </p:txBody>
      </p:sp>
      <p:sp>
        <p:nvSpPr>
          <p:cNvPr id="77" name="TextBox 76">
            <a:extLst>
              <a:ext uri="{FF2B5EF4-FFF2-40B4-BE49-F238E27FC236}">
                <a16:creationId xmlns:a16="http://schemas.microsoft.com/office/drawing/2014/main" id="{FF34C098-7E5A-6B4A-8DBF-01DFFE45D81F}"/>
              </a:ext>
            </a:extLst>
          </p:cNvPr>
          <p:cNvSpPr txBox="1"/>
          <p:nvPr/>
        </p:nvSpPr>
        <p:spPr>
          <a:xfrm>
            <a:off x="6140439" y="2379781"/>
            <a:ext cx="1021433" cy="846386"/>
          </a:xfrm>
          <a:prstGeom prst="rect">
            <a:avLst/>
          </a:prstGeom>
          <a:noFill/>
        </p:spPr>
        <p:txBody>
          <a:bodyPr wrap="none" rtlCol="0">
            <a:spAutoFit/>
          </a:bodyPr>
          <a:lstStyle/>
          <a:p>
            <a:pPr>
              <a:spcAft>
                <a:spcPts val="200"/>
              </a:spcAft>
            </a:pPr>
            <a:r>
              <a:rPr lang="en-US" sz="1100" dirty="0">
                <a:latin typeface="Century Gothic" panose="020B0502020202020204" pitchFamily="34" charset="0"/>
              </a:rPr>
              <a:t>• Item One</a:t>
            </a:r>
          </a:p>
          <a:p>
            <a:pPr>
              <a:spcAft>
                <a:spcPts val="200"/>
              </a:spcAft>
            </a:pPr>
            <a:r>
              <a:rPr lang="en-US" sz="1100" dirty="0">
                <a:latin typeface="Century Gothic" panose="020B0502020202020204" pitchFamily="34" charset="0"/>
              </a:rPr>
              <a:t>• Item Two</a:t>
            </a:r>
          </a:p>
          <a:p>
            <a:pPr>
              <a:spcAft>
                <a:spcPts val="200"/>
              </a:spcAft>
            </a:pPr>
            <a:r>
              <a:rPr lang="en-US" sz="1100" dirty="0">
                <a:latin typeface="Century Gothic" panose="020B0502020202020204" pitchFamily="34" charset="0"/>
              </a:rPr>
              <a:t>• Item Three</a:t>
            </a:r>
          </a:p>
          <a:p>
            <a:pPr>
              <a:spcAft>
                <a:spcPts val="200"/>
              </a:spcAft>
            </a:pPr>
            <a:r>
              <a:rPr lang="en-US" sz="1100" dirty="0">
                <a:latin typeface="Century Gothic" panose="020B0502020202020204" pitchFamily="34" charset="0"/>
              </a:rPr>
              <a:t>• Item Four</a:t>
            </a:r>
          </a:p>
        </p:txBody>
      </p:sp>
      <p:sp>
        <p:nvSpPr>
          <p:cNvPr id="78" name="TextBox 77">
            <a:extLst>
              <a:ext uri="{FF2B5EF4-FFF2-40B4-BE49-F238E27FC236}">
                <a16:creationId xmlns:a16="http://schemas.microsoft.com/office/drawing/2014/main" id="{A5FB7251-4352-9B44-B824-B240AB891AB0}"/>
              </a:ext>
            </a:extLst>
          </p:cNvPr>
          <p:cNvSpPr txBox="1"/>
          <p:nvPr/>
        </p:nvSpPr>
        <p:spPr>
          <a:xfrm>
            <a:off x="6140439" y="2141715"/>
            <a:ext cx="829073" cy="292388"/>
          </a:xfrm>
          <a:prstGeom prst="rect">
            <a:avLst/>
          </a:prstGeom>
          <a:noFill/>
        </p:spPr>
        <p:txBody>
          <a:bodyPr wrap="none" rtlCol="0">
            <a:spAutoFit/>
          </a:bodyPr>
          <a:lstStyle/>
          <a:p>
            <a:r>
              <a:rPr lang="en-US" sz="1300" b="1" dirty="0">
                <a:solidFill>
                  <a:srgbClr val="0D9284"/>
                </a:solidFill>
                <a:latin typeface="Century Gothic" panose="020B0502020202020204" pitchFamily="34" charset="0"/>
              </a:rPr>
              <a:t>FEELING</a:t>
            </a:r>
          </a:p>
        </p:txBody>
      </p:sp>
      <p:sp>
        <p:nvSpPr>
          <p:cNvPr id="79" name="TextBox 78">
            <a:extLst>
              <a:ext uri="{FF2B5EF4-FFF2-40B4-BE49-F238E27FC236}">
                <a16:creationId xmlns:a16="http://schemas.microsoft.com/office/drawing/2014/main" id="{507311F6-0072-D342-8042-DD43A3BC6914}"/>
              </a:ext>
            </a:extLst>
          </p:cNvPr>
          <p:cNvSpPr txBox="1"/>
          <p:nvPr/>
        </p:nvSpPr>
        <p:spPr>
          <a:xfrm>
            <a:off x="6105715" y="4093101"/>
            <a:ext cx="2535830" cy="846386"/>
          </a:xfrm>
          <a:prstGeom prst="rect">
            <a:avLst/>
          </a:prstGeom>
          <a:noFill/>
        </p:spPr>
        <p:txBody>
          <a:bodyPr wrap="square" rtlCol="0">
            <a:spAutoFit/>
          </a:bodyPr>
          <a:lstStyle/>
          <a:p>
            <a:pPr>
              <a:spcAft>
                <a:spcPts val="200"/>
              </a:spcAft>
            </a:pPr>
            <a:r>
              <a:rPr lang="en-US" sz="1100" dirty="0">
                <a:latin typeface="Century Gothic" panose="020B0502020202020204" pitchFamily="34" charset="0"/>
              </a:rPr>
              <a:t>• Item One</a:t>
            </a:r>
          </a:p>
          <a:p>
            <a:pPr>
              <a:spcAft>
                <a:spcPts val="200"/>
              </a:spcAft>
            </a:pPr>
            <a:r>
              <a:rPr lang="en-US" sz="1100" dirty="0">
                <a:latin typeface="Century Gothic" panose="020B0502020202020204" pitchFamily="34" charset="0"/>
              </a:rPr>
              <a:t>• Item Two</a:t>
            </a:r>
          </a:p>
          <a:p>
            <a:pPr>
              <a:spcAft>
                <a:spcPts val="200"/>
              </a:spcAft>
            </a:pPr>
            <a:r>
              <a:rPr lang="en-US" sz="1100" dirty="0">
                <a:latin typeface="Century Gothic" panose="020B0502020202020204" pitchFamily="34" charset="0"/>
              </a:rPr>
              <a:t>• Item Three</a:t>
            </a:r>
          </a:p>
          <a:p>
            <a:pPr>
              <a:spcAft>
                <a:spcPts val="200"/>
              </a:spcAft>
            </a:pPr>
            <a:r>
              <a:rPr lang="en-US" sz="1100" dirty="0">
                <a:latin typeface="Century Gothic" panose="020B0502020202020204" pitchFamily="34" charset="0"/>
              </a:rPr>
              <a:t>• Item Four</a:t>
            </a:r>
          </a:p>
        </p:txBody>
      </p:sp>
      <p:sp>
        <p:nvSpPr>
          <p:cNvPr id="80" name="TextBox 79">
            <a:extLst>
              <a:ext uri="{FF2B5EF4-FFF2-40B4-BE49-F238E27FC236}">
                <a16:creationId xmlns:a16="http://schemas.microsoft.com/office/drawing/2014/main" id="{00C91DBB-46E3-8A42-B5E9-CB475E1CC260}"/>
              </a:ext>
            </a:extLst>
          </p:cNvPr>
          <p:cNvSpPr txBox="1"/>
          <p:nvPr/>
        </p:nvSpPr>
        <p:spPr>
          <a:xfrm>
            <a:off x="6140439" y="3852434"/>
            <a:ext cx="936475" cy="292388"/>
          </a:xfrm>
          <a:prstGeom prst="rect">
            <a:avLst/>
          </a:prstGeom>
          <a:noFill/>
        </p:spPr>
        <p:txBody>
          <a:bodyPr wrap="none" rtlCol="0">
            <a:spAutoFit/>
          </a:bodyPr>
          <a:lstStyle/>
          <a:p>
            <a:r>
              <a:rPr lang="en-US" sz="1300" b="1" dirty="0">
                <a:solidFill>
                  <a:srgbClr val="7030A0"/>
                </a:solidFill>
                <a:latin typeface="Century Gothic" panose="020B0502020202020204" pitchFamily="34" charset="0"/>
              </a:rPr>
              <a:t>IMAGERY</a:t>
            </a:r>
          </a:p>
        </p:txBody>
      </p:sp>
      <p:cxnSp>
        <p:nvCxnSpPr>
          <p:cNvPr id="13" name="Straight Arrow Connector 12">
            <a:extLst>
              <a:ext uri="{FF2B5EF4-FFF2-40B4-BE49-F238E27FC236}">
                <a16:creationId xmlns:a16="http://schemas.microsoft.com/office/drawing/2014/main" id="{5235CDB4-54B9-F546-9654-819E9E8B08BE}"/>
              </a:ext>
            </a:extLst>
          </p:cNvPr>
          <p:cNvCxnSpPr>
            <a:cxnSpLocks/>
          </p:cNvCxnSpPr>
          <p:nvPr/>
        </p:nvCxnSpPr>
        <p:spPr>
          <a:xfrm flipV="1">
            <a:off x="300447" y="1337052"/>
            <a:ext cx="0" cy="4964585"/>
          </a:xfrm>
          <a:prstGeom prst="straightConnector1">
            <a:avLst/>
          </a:prstGeom>
          <a:ln w="66675">
            <a:gradFill>
              <a:gsLst>
                <a:gs pos="68990">
                  <a:srgbClr val="6AE3F0"/>
                </a:gs>
                <a:gs pos="30000">
                  <a:srgbClr val="ECD0F1"/>
                </a:gs>
                <a:gs pos="0">
                  <a:srgbClr val="F8690D"/>
                </a:gs>
                <a:gs pos="87000">
                  <a:schemeClr val="accent4"/>
                </a:gs>
              </a:gsLst>
              <a:lin ang="5400000" scaled="1"/>
            </a:gradFill>
            <a:prstDash val="sysDot"/>
            <a:tailEnd type="stealth" w="lg" len="lg"/>
          </a:ln>
          <a:effectLst>
            <a:glow rad="33181">
              <a:schemeClr val="bg1"/>
            </a:glow>
            <a:outerShdw blurRad="91748" dist="3" dir="5400000" sx="100072" sy="100072" algn="t" rotWithShape="0">
              <a:schemeClr val="bg1"/>
            </a:outerShdw>
            <a:softEdge rad="0"/>
          </a:effectLst>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E92EC0E4-7E1E-354C-B37F-BA59216E13C8}"/>
              </a:ext>
            </a:extLst>
          </p:cNvPr>
          <p:cNvSpPr txBox="1"/>
          <p:nvPr/>
        </p:nvSpPr>
        <p:spPr>
          <a:xfrm>
            <a:off x="2734293" y="5749387"/>
            <a:ext cx="3292887" cy="456535"/>
          </a:xfrm>
          <a:prstGeom prst="rect">
            <a:avLst/>
          </a:prstGeom>
          <a:noFill/>
        </p:spPr>
        <p:txBody>
          <a:bodyPr wrap="square" rtlCol="0">
            <a:spAutoFit/>
          </a:bodyPr>
          <a:lstStyle/>
          <a:p>
            <a:pPr algn="r">
              <a:spcAft>
                <a:spcPts val="200"/>
              </a:spcAft>
            </a:pPr>
            <a:r>
              <a:rPr lang="en-US" sz="1100" dirty="0">
                <a:latin typeface="Century Gothic" panose="020B0502020202020204" pitchFamily="34" charset="0"/>
              </a:rPr>
              <a:t>• Item One</a:t>
            </a:r>
          </a:p>
          <a:p>
            <a:pPr algn="r">
              <a:spcAft>
                <a:spcPts val="200"/>
              </a:spcAft>
            </a:pPr>
            <a:r>
              <a:rPr lang="en-US" sz="1100" dirty="0">
                <a:latin typeface="Century Gothic" panose="020B0502020202020204" pitchFamily="34" charset="0"/>
              </a:rPr>
              <a:t>• Item Two</a:t>
            </a:r>
          </a:p>
        </p:txBody>
      </p:sp>
      <p:sp>
        <p:nvSpPr>
          <p:cNvPr id="83" name="TextBox 82">
            <a:extLst>
              <a:ext uri="{FF2B5EF4-FFF2-40B4-BE49-F238E27FC236}">
                <a16:creationId xmlns:a16="http://schemas.microsoft.com/office/drawing/2014/main" id="{019C04AF-0FD4-2245-8645-85BE5F802DB3}"/>
              </a:ext>
            </a:extLst>
          </p:cNvPr>
          <p:cNvSpPr txBox="1"/>
          <p:nvPr/>
        </p:nvSpPr>
        <p:spPr>
          <a:xfrm>
            <a:off x="6105715" y="5751783"/>
            <a:ext cx="3351992" cy="456535"/>
          </a:xfrm>
          <a:prstGeom prst="rect">
            <a:avLst/>
          </a:prstGeom>
          <a:noFill/>
        </p:spPr>
        <p:txBody>
          <a:bodyPr wrap="square" rtlCol="0">
            <a:spAutoFit/>
          </a:bodyPr>
          <a:lstStyle/>
          <a:p>
            <a:pPr>
              <a:spcAft>
                <a:spcPts val="200"/>
              </a:spcAft>
            </a:pPr>
            <a:r>
              <a:rPr lang="en-US" sz="1100" dirty="0">
                <a:latin typeface="Century Gothic" panose="020B0502020202020204" pitchFamily="34" charset="0"/>
              </a:rPr>
              <a:t>• Item Three</a:t>
            </a:r>
          </a:p>
          <a:p>
            <a:pPr>
              <a:spcAft>
                <a:spcPts val="200"/>
              </a:spcAft>
            </a:pPr>
            <a:r>
              <a:rPr lang="en-US" sz="1100" dirty="0">
                <a:latin typeface="Century Gothic" panose="020B0502020202020204" pitchFamily="34" charset="0"/>
              </a:rPr>
              <a:t>• Item Four</a:t>
            </a:r>
          </a:p>
        </p:txBody>
      </p:sp>
      <p:pic>
        <p:nvPicPr>
          <p:cNvPr id="42" name="Picture 41">
            <a:hlinkClick r:id="rId2"/>
            <a:extLst>
              <a:ext uri="{FF2B5EF4-FFF2-40B4-BE49-F238E27FC236}">
                <a16:creationId xmlns:a16="http://schemas.microsoft.com/office/drawing/2014/main" id="{378E60EF-E6D6-664E-8132-5E979166CD79}"/>
              </a:ext>
            </a:extLst>
          </p:cNvPr>
          <p:cNvPicPr>
            <a:picLocks noChangeAspect="1"/>
          </p:cNvPicPr>
          <p:nvPr/>
        </p:nvPicPr>
        <p:blipFill>
          <a:blip r:embed="rId3"/>
          <a:srcRect/>
          <a:stretch/>
        </p:blipFill>
        <p:spPr>
          <a:xfrm>
            <a:off x="8449463" y="204731"/>
            <a:ext cx="3111500" cy="431800"/>
          </a:xfrm>
          <a:prstGeom prst="rect">
            <a:avLst/>
          </a:prstGeom>
        </p:spPr>
      </p:pic>
      <p:sp>
        <p:nvSpPr>
          <p:cNvPr id="43" name="TextBox 42">
            <a:extLst>
              <a:ext uri="{FF2B5EF4-FFF2-40B4-BE49-F238E27FC236}">
                <a16:creationId xmlns:a16="http://schemas.microsoft.com/office/drawing/2014/main" id="{65679194-3288-A346-8AF0-92552306F87D}"/>
              </a:ext>
            </a:extLst>
          </p:cNvPr>
          <p:cNvSpPr txBox="1"/>
          <p:nvPr/>
        </p:nvSpPr>
        <p:spPr>
          <a:xfrm>
            <a:off x="300446" y="206555"/>
            <a:ext cx="733884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RESONANCE PYRAMID – FUN STYLE</a:t>
            </a:r>
          </a:p>
        </p:txBody>
      </p:sp>
      <p:cxnSp>
        <p:nvCxnSpPr>
          <p:cNvPr id="44" name="Straight Arrow Connector 43">
            <a:extLst>
              <a:ext uri="{FF2B5EF4-FFF2-40B4-BE49-F238E27FC236}">
                <a16:creationId xmlns:a16="http://schemas.microsoft.com/office/drawing/2014/main" id="{50EF4779-0157-F846-894B-E1AA902DF4FD}"/>
              </a:ext>
            </a:extLst>
          </p:cNvPr>
          <p:cNvCxnSpPr>
            <a:cxnSpLocks/>
          </p:cNvCxnSpPr>
          <p:nvPr/>
        </p:nvCxnSpPr>
        <p:spPr>
          <a:xfrm flipV="1">
            <a:off x="11897715" y="1337052"/>
            <a:ext cx="0" cy="4964585"/>
          </a:xfrm>
          <a:prstGeom prst="straightConnector1">
            <a:avLst/>
          </a:prstGeom>
          <a:ln w="66675">
            <a:gradFill>
              <a:gsLst>
                <a:gs pos="68990">
                  <a:srgbClr val="6AE3F0"/>
                </a:gs>
                <a:gs pos="30000">
                  <a:srgbClr val="ECD0F1"/>
                </a:gs>
                <a:gs pos="0">
                  <a:srgbClr val="F8690D"/>
                </a:gs>
                <a:gs pos="87000">
                  <a:schemeClr val="accent4"/>
                </a:gs>
              </a:gsLst>
              <a:lin ang="5400000" scaled="1"/>
            </a:gradFill>
            <a:prstDash val="sysDot"/>
            <a:tailEnd type="stealth" w="lg" len="lg"/>
          </a:ln>
          <a:effectLst>
            <a:glow rad="33181">
              <a:schemeClr val="bg1"/>
            </a:glow>
            <a:outerShdw blurRad="91748" dist="3" dir="5400000" sx="100072" sy="100072" algn="t" rotWithShape="0">
              <a:schemeClr val="bg1"/>
            </a:outerShdw>
            <a:softEdge rad="0"/>
          </a:effectLst>
        </p:spPr>
        <p:style>
          <a:lnRef idx="1">
            <a:schemeClr val="accent1"/>
          </a:lnRef>
          <a:fillRef idx="0">
            <a:schemeClr val="accent1"/>
          </a:fillRef>
          <a:effectRef idx="0">
            <a:schemeClr val="accent1"/>
          </a:effectRef>
          <a:fontRef idx="minor">
            <a:schemeClr val="tx1"/>
          </a:fontRef>
        </p:style>
      </p:cxnSp>
      <p:sp>
        <p:nvSpPr>
          <p:cNvPr id="5" name="Freeform 4">
            <a:extLst>
              <a:ext uri="{FF2B5EF4-FFF2-40B4-BE49-F238E27FC236}">
                <a16:creationId xmlns:a16="http://schemas.microsoft.com/office/drawing/2014/main" id="{3340D90C-D792-FD46-9117-460636251C9F}"/>
              </a:ext>
            </a:extLst>
          </p:cNvPr>
          <p:cNvSpPr/>
          <p:nvPr/>
        </p:nvSpPr>
        <p:spPr>
          <a:xfrm>
            <a:off x="713678" y="2329118"/>
            <a:ext cx="3797355" cy="162758"/>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00BD32"/>
                </a:gs>
                <a:gs pos="100000">
                  <a:srgbClr val="D2FFA2"/>
                </a:gs>
              </a:gsLst>
              <a:lin ang="0" scaled="0"/>
            </a:gradFill>
            <a:prstDash val="dash"/>
            <a:extLst>
              <a:ext uri="{C807C97D-BFC1-408E-A445-0C87EB9F89A2}">
                <ask:lineSketchStyleProps xmlns:ask="http://schemas.microsoft.com/office/drawing/2018/sketchyshapes" sd="1260764390">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extrusionOk="0">
                        <a:moveTo>
                          <a:pt x="0" y="112999"/>
                        </a:moveTo>
                        <a:cubicBezTo>
                          <a:pt x="10453" y="91444"/>
                          <a:pt x="16922" y="73932"/>
                          <a:pt x="144966" y="79545"/>
                        </a:cubicBezTo>
                        <a:cubicBezTo>
                          <a:pt x="288552" y="81225"/>
                          <a:pt x="622464" y="205320"/>
                          <a:pt x="780585" y="146453"/>
                        </a:cubicBezTo>
                        <a:cubicBezTo>
                          <a:pt x="949995" y="163799"/>
                          <a:pt x="1104112" y="16872"/>
                          <a:pt x="1248937" y="1487"/>
                        </a:cubicBezTo>
                        <a:cubicBezTo>
                          <a:pt x="1369908" y="-17692"/>
                          <a:pt x="1494745" y="66281"/>
                          <a:pt x="1683834" y="112999"/>
                        </a:cubicBezTo>
                        <a:cubicBezTo>
                          <a:pt x="1889206" y="126905"/>
                          <a:pt x="2002421" y="146781"/>
                          <a:pt x="2207942" y="124150"/>
                        </a:cubicBezTo>
                        <a:cubicBezTo>
                          <a:pt x="2360438" y="149273"/>
                          <a:pt x="2708137" y="190947"/>
                          <a:pt x="2877015" y="157604"/>
                        </a:cubicBezTo>
                        <a:cubicBezTo>
                          <a:pt x="3075716" y="121510"/>
                          <a:pt x="3083341" y="10046"/>
                          <a:pt x="3222702" y="1487"/>
                        </a:cubicBezTo>
                        <a:cubicBezTo>
                          <a:pt x="3346793" y="-19566"/>
                          <a:pt x="3636177" y="83028"/>
                          <a:pt x="3735659" y="79545"/>
                        </a:cubicBezTo>
                        <a:cubicBezTo>
                          <a:pt x="3829273" y="90050"/>
                          <a:pt x="3797768" y="93296"/>
                          <a:pt x="3769112" y="90697"/>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8C89FB56-185B-0644-9A51-E06AEC48DEBD}"/>
              </a:ext>
            </a:extLst>
          </p:cNvPr>
          <p:cNvSpPr/>
          <p:nvPr/>
        </p:nvSpPr>
        <p:spPr>
          <a:xfrm rot="10800000">
            <a:off x="7639287" y="2313094"/>
            <a:ext cx="3797355" cy="162758"/>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00BD32"/>
                </a:gs>
                <a:gs pos="100000">
                  <a:srgbClr val="D2FFA2"/>
                </a:gs>
              </a:gsLst>
              <a:lin ang="0" scaled="0"/>
            </a:gradFill>
            <a:prstDash val="dash"/>
            <a:extLst>
              <a:ext uri="{C807C97D-BFC1-408E-A445-0C87EB9F89A2}">
                <ask:lineSketchStyleProps xmlns:ask="http://schemas.microsoft.com/office/drawing/2018/sketchyshapes" sd="2987660331">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extrusionOk="0">
                        <a:moveTo>
                          <a:pt x="0" y="112999"/>
                        </a:moveTo>
                        <a:cubicBezTo>
                          <a:pt x="10450" y="88510"/>
                          <a:pt x="15132" y="78961"/>
                          <a:pt x="144966" y="79545"/>
                        </a:cubicBezTo>
                        <a:cubicBezTo>
                          <a:pt x="262183" y="70805"/>
                          <a:pt x="566507" y="145596"/>
                          <a:pt x="780585" y="146453"/>
                        </a:cubicBezTo>
                        <a:cubicBezTo>
                          <a:pt x="973634" y="134613"/>
                          <a:pt x="1127390" y="31154"/>
                          <a:pt x="1248937" y="1487"/>
                        </a:cubicBezTo>
                        <a:cubicBezTo>
                          <a:pt x="1409186" y="2810"/>
                          <a:pt x="1557041" y="88841"/>
                          <a:pt x="1683834" y="112999"/>
                        </a:cubicBezTo>
                        <a:cubicBezTo>
                          <a:pt x="1831716" y="128214"/>
                          <a:pt x="2017486" y="129231"/>
                          <a:pt x="2207942" y="124150"/>
                        </a:cubicBezTo>
                        <a:cubicBezTo>
                          <a:pt x="2447801" y="112455"/>
                          <a:pt x="2724548" y="137138"/>
                          <a:pt x="2877015" y="157604"/>
                        </a:cubicBezTo>
                        <a:cubicBezTo>
                          <a:pt x="3065122" y="128110"/>
                          <a:pt x="3065107" y="40400"/>
                          <a:pt x="3222702" y="1487"/>
                        </a:cubicBezTo>
                        <a:cubicBezTo>
                          <a:pt x="3365500" y="-6681"/>
                          <a:pt x="3634398" y="56312"/>
                          <a:pt x="3735659" y="79545"/>
                        </a:cubicBezTo>
                        <a:cubicBezTo>
                          <a:pt x="3823299" y="95910"/>
                          <a:pt x="3793572" y="86341"/>
                          <a:pt x="3769112" y="90697"/>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47">
            <a:extLst>
              <a:ext uri="{FF2B5EF4-FFF2-40B4-BE49-F238E27FC236}">
                <a16:creationId xmlns:a16="http://schemas.microsoft.com/office/drawing/2014/main" id="{CD316CF1-0136-6B47-A333-5C8818E1F29E}"/>
              </a:ext>
            </a:extLst>
          </p:cNvPr>
          <p:cNvSpPr/>
          <p:nvPr/>
        </p:nvSpPr>
        <p:spPr>
          <a:xfrm rot="10800000">
            <a:off x="716272" y="3860139"/>
            <a:ext cx="2628593" cy="91440"/>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00FFF0"/>
                </a:gs>
                <a:gs pos="100000">
                  <a:srgbClr val="00B0F0"/>
                </a:gs>
              </a:gsLst>
              <a:lin ang="0" scaled="0"/>
            </a:gradFill>
            <a:prstDash val="dash"/>
            <a:extLst>
              <a:ext uri="{C807C97D-BFC1-408E-A445-0C87EB9F89A2}">
                <ask:lineSketchStyleProps xmlns:ask="http://schemas.microsoft.com/office/drawing/2018/sketchyshapes" sd="1560702576">
                  <a:custGeom>
                    <a:avLst/>
                    <a:gdLst>
                      <a:gd name="connsiteX0" fmla="*/ 0 w 2628593"/>
                      <a:gd name="connsiteY0" fmla="*/ 63484 h 91440"/>
                      <a:gd name="connsiteX1" fmla="*/ 100347 w 2628593"/>
                      <a:gd name="connsiteY1" fmla="*/ 44689 h 91440"/>
                      <a:gd name="connsiteX2" fmla="*/ 540334 w 2628593"/>
                      <a:gd name="connsiteY2" fmla="*/ 82279 h 91440"/>
                      <a:gd name="connsiteX3" fmla="*/ 864535 w 2628593"/>
                      <a:gd name="connsiteY3" fmla="*/ 835 h 91440"/>
                      <a:gd name="connsiteX4" fmla="*/ 1165578 w 2628593"/>
                      <a:gd name="connsiteY4" fmla="*/ 63484 h 91440"/>
                      <a:gd name="connsiteX5" fmla="*/ 1528374 w 2628593"/>
                      <a:gd name="connsiteY5" fmla="*/ 69749 h 91440"/>
                      <a:gd name="connsiteX6" fmla="*/ 1991518 w 2628593"/>
                      <a:gd name="connsiteY6" fmla="*/ 88544 h 91440"/>
                      <a:gd name="connsiteX7" fmla="*/ 2230808 w 2628593"/>
                      <a:gd name="connsiteY7" fmla="*/ 835 h 91440"/>
                      <a:gd name="connsiteX8" fmla="*/ 2585885 w 2628593"/>
                      <a:gd name="connsiteY8" fmla="*/ 44689 h 91440"/>
                      <a:gd name="connsiteX9" fmla="*/ 2609042 w 2628593"/>
                      <a:gd name="connsiteY9" fmla="*/ 50954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28593" h="91440" extrusionOk="0">
                        <a:moveTo>
                          <a:pt x="0" y="63484"/>
                        </a:moveTo>
                        <a:cubicBezTo>
                          <a:pt x="7139" y="54488"/>
                          <a:pt x="9552" y="39726"/>
                          <a:pt x="100347" y="44689"/>
                        </a:cubicBezTo>
                        <a:cubicBezTo>
                          <a:pt x="201006" y="24089"/>
                          <a:pt x="407640" y="89514"/>
                          <a:pt x="540334" y="82279"/>
                        </a:cubicBezTo>
                        <a:cubicBezTo>
                          <a:pt x="682758" y="70499"/>
                          <a:pt x="753281" y="8234"/>
                          <a:pt x="864535" y="835"/>
                        </a:cubicBezTo>
                        <a:cubicBezTo>
                          <a:pt x="975245" y="-8976"/>
                          <a:pt x="1057877" y="59518"/>
                          <a:pt x="1165578" y="63484"/>
                        </a:cubicBezTo>
                        <a:cubicBezTo>
                          <a:pt x="1279727" y="75192"/>
                          <a:pt x="1364829" y="51663"/>
                          <a:pt x="1528374" y="69749"/>
                        </a:cubicBezTo>
                        <a:cubicBezTo>
                          <a:pt x="1659498" y="78649"/>
                          <a:pt x="1873403" y="127465"/>
                          <a:pt x="1991518" y="88544"/>
                        </a:cubicBezTo>
                        <a:cubicBezTo>
                          <a:pt x="2100709" y="80571"/>
                          <a:pt x="2146181" y="20984"/>
                          <a:pt x="2230808" y="835"/>
                        </a:cubicBezTo>
                        <a:cubicBezTo>
                          <a:pt x="2319000" y="8955"/>
                          <a:pt x="2528535" y="37646"/>
                          <a:pt x="2585885" y="44689"/>
                        </a:cubicBezTo>
                        <a:cubicBezTo>
                          <a:pt x="2650394" y="49519"/>
                          <a:pt x="2626723" y="57416"/>
                          <a:pt x="2609042" y="50954"/>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48">
            <a:extLst>
              <a:ext uri="{FF2B5EF4-FFF2-40B4-BE49-F238E27FC236}">
                <a16:creationId xmlns:a16="http://schemas.microsoft.com/office/drawing/2014/main" id="{9C1C2997-5B51-1847-BDD0-6259774A8A11}"/>
              </a:ext>
            </a:extLst>
          </p:cNvPr>
          <p:cNvSpPr/>
          <p:nvPr/>
        </p:nvSpPr>
        <p:spPr>
          <a:xfrm>
            <a:off x="8684984" y="3780906"/>
            <a:ext cx="2743200" cy="91440"/>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00FFF0"/>
                </a:gs>
                <a:gs pos="100000">
                  <a:srgbClr val="00B0F0"/>
                </a:gs>
              </a:gsLst>
              <a:lin ang="0" scaled="0"/>
            </a:gradFill>
            <a:prstDash val="dash"/>
            <a:extLst>
              <a:ext uri="{C807C97D-BFC1-408E-A445-0C87EB9F89A2}">
                <ask:lineSketchStyleProps xmlns:ask="http://schemas.microsoft.com/office/drawing/2018/sketchyshapes" sd="1486689867">
                  <a:custGeom>
                    <a:avLst/>
                    <a:gdLst>
                      <a:gd name="connsiteX0" fmla="*/ 0 w 2743200"/>
                      <a:gd name="connsiteY0" fmla="*/ 63484 h 91440"/>
                      <a:gd name="connsiteX1" fmla="*/ 104723 w 2743200"/>
                      <a:gd name="connsiteY1" fmla="*/ 44689 h 91440"/>
                      <a:gd name="connsiteX2" fmla="*/ 563892 w 2743200"/>
                      <a:gd name="connsiteY2" fmla="*/ 82279 h 91440"/>
                      <a:gd name="connsiteX3" fmla="*/ 902229 w 2743200"/>
                      <a:gd name="connsiteY3" fmla="*/ 835 h 91440"/>
                      <a:gd name="connsiteX4" fmla="*/ 1216397 w 2743200"/>
                      <a:gd name="connsiteY4" fmla="*/ 63484 h 91440"/>
                      <a:gd name="connsiteX5" fmla="*/ 1595011 w 2743200"/>
                      <a:gd name="connsiteY5" fmla="*/ 69749 h 91440"/>
                      <a:gd name="connsiteX6" fmla="*/ 2078348 w 2743200"/>
                      <a:gd name="connsiteY6" fmla="*/ 88544 h 91440"/>
                      <a:gd name="connsiteX7" fmla="*/ 2328072 w 2743200"/>
                      <a:gd name="connsiteY7" fmla="*/ 835 h 91440"/>
                      <a:gd name="connsiteX8" fmla="*/ 2698630 w 2743200"/>
                      <a:gd name="connsiteY8" fmla="*/ 44689 h 91440"/>
                      <a:gd name="connsiteX9" fmla="*/ 2722797 w 2743200"/>
                      <a:gd name="connsiteY9" fmla="*/ 50954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3200" h="91440" extrusionOk="0">
                        <a:moveTo>
                          <a:pt x="0" y="63484"/>
                        </a:moveTo>
                        <a:cubicBezTo>
                          <a:pt x="7664" y="49762"/>
                          <a:pt x="7776" y="41114"/>
                          <a:pt x="104723" y="44689"/>
                        </a:cubicBezTo>
                        <a:cubicBezTo>
                          <a:pt x="169219" y="74718"/>
                          <a:pt x="437398" y="84434"/>
                          <a:pt x="563892" y="82279"/>
                        </a:cubicBezTo>
                        <a:cubicBezTo>
                          <a:pt x="714634" y="73283"/>
                          <a:pt x="780884" y="11031"/>
                          <a:pt x="902229" y="835"/>
                        </a:cubicBezTo>
                        <a:cubicBezTo>
                          <a:pt x="987580" y="-10471"/>
                          <a:pt x="1077083" y="58328"/>
                          <a:pt x="1216397" y="63484"/>
                        </a:cubicBezTo>
                        <a:cubicBezTo>
                          <a:pt x="1324008" y="71484"/>
                          <a:pt x="1447896" y="71810"/>
                          <a:pt x="1595011" y="69749"/>
                        </a:cubicBezTo>
                        <a:cubicBezTo>
                          <a:pt x="1744135" y="85253"/>
                          <a:pt x="1945305" y="100133"/>
                          <a:pt x="2078348" y="88544"/>
                        </a:cubicBezTo>
                        <a:cubicBezTo>
                          <a:pt x="2193840" y="81421"/>
                          <a:pt x="2231582" y="7205"/>
                          <a:pt x="2328072" y="835"/>
                        </a:cubicBezTo>
                        <a:cubicBezTo>
                          <a:pt x="2442629" y="-5414"/>
                          <a:pt x="2640756" y="44010"/>
                          <a:pt x="2698630" y="44689"/>
                        </a:cubicBezTo>
                        <a:cubicBezTo>
                          <a:pt x="2767058" y="52970"/>
                          <a:pt x="2742642" y="50671"/>
                          <a:pt x="2722797" y="50954"/>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reeform 49">
            <a:extLst>
              <a:ext uri="{FF2B5EF4-FFF2-40B4-BE49-F238E27FC236}">
                <a16:creationId xmlns:a16="http://schemas.microsoft.com/office/drawing/2014/main" id="{B86138C7-D78E-704E-B286-B7605893FAD0}"/>
              </a:ext>
            </a:extLst>
          </p:cNvPr>
          <p:cNvSpPr/>
          <p:nvPr/>
        </p:nvSpPr>
        <p:spPr>
          <a:xfrm>
            <a:off x="642001" y="5156762"/>
            <a:ext cx="1828800" cy="91440"/>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FF9268"/>
                </a:gs>
                <a:gs pos="65000">
                  <a:srgbClr val="FFFF1D"/>
                </a:gs>
              </a:gsLst>
              <a:lin ang="0" scaled="0"/>
            </a:gradFill>
            <a:prstDash val="dash"/>
            <a:extLst>
              <a:ext uri="{C807C97D-BFC1-408E-A445-0C87EB9F89A2}">
                <ask:lineSketchStyleProps xmlns:ask="http://schemas.microsoft.com/office/drawing/2018/sketchyshapes" sd="1219033472">
                  <a:custGeom>
                    <a:avLst/>
                    <a:gdLst>
                      <a:gd name="connsiteX0" fmla="*/ 0 w 1828800"/>
                      <a:gd name="connsiteY0" fmla="*/ 63484 h 91440"/>
                      <a:gd name="connsiteX1" fmla="*/ 69815 w 1828800"/>
                      <a:gd name="connsiteY1" fmla="*/ 44689 h 91440"/>
                      <a:gd name="connsiteX2" fmla="*/ 375928 w 1828800"/>
                      <a:gd name="connsiteY2" fmla="*/ 82279 h 91440"/>
                      <a:gd name="connsiteX3" fmla="*/ 601486 w 1828800"/>
                      <a:gd name="connsiteY3" fmla="*/ 835 h 91440"/>
                      <a:gd name="connsiteX4" fmla="*/ 810931 w 1828800"/>
                      <a:gd name="connsiteY4" fmla="*/ 63484 h 91440"/>
                      <a:gd name="connsiteX5" fmla="*/ 1063341 w 1828800"/>
                      <a:gd name="connsiteY5" fmla="*/ 69749 h 91440"/>
                      <a:gd name="connsiteX6" fmla="*/ 1385565 w 1828800"/>
                      <a:gd name="connsiteY6" fmla="*/ 88544 h 91440"/>
                      <a:gd name="connsiteX7" fmla="*/ 1552048 w 1828800"/>
                      <a:gd name="connsiteY7" fmla="*/ 835 h 91440"/>
                      <a:gd name="connsiteX8" fmla="*/ 1799087 w 1828800"/>
                      <a:gd name="connsiteY8" fmla="*/ 44689 h 91440"/>
                      <a:gd name="connsiteX9" fmla="*/ 1815198 w 1828800"/>
                      <a:gd name="connsiteY9" fmla="*/ 50954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28800" h="91440" extrusionOk="0">
                        <a:moveTo>
                          <a:pt x="0" y="63484"/>
                        </a:moveTo>
                        <a:cubicBezTo>
                          <a:pt x="2778" y="52025"/>
                          <a:pt x="4857" y="42420"/>
                          <a:pt x="69815" y="44689"/>
                        </a:cubicBezTo>
                        <a:cubicBezTo>
                          <a:pt x="137280" y="48835"/>
                          <a:pt x="276729" y="89925"/>
                          <a:pt x="375928" y="82279"/>
                        </a:cubicBezTo>
                        <a:cubicBezTo>
                          <a:pt x="455736" y="83567"/>
                          <a:pt x="527455" y="12424"/>
                          <a:pt x="601486" y="835"/>
                        </a:cubicBezTo>
                        <a:cubicBezTo>
                          <a:pt x="657502" y="-11317"/>
                          <a:pt x="740110" y="54939"/>
                          <a:pt x="810931" y="63484"/>
                        </a:cubicBezTo>
                        <a:cubicBezTo>
                          <a:pt x="911199" y="77733"/>
                          <a:pt x="972508" y="55408"/>
                          <a:pt x="1063341" y="69749"/>
                        </a:cubicBezTo>
                        <a:cubicBezTo>
                          <a:pt x="1151797" y="72805"/>
                          <a:pt x="1291013" y="112365"/>
                          <a:pt x="1385565" y="88544"/>
                        </a:cubicBezTo>
                        <a:cubicBezTo>
                          <a:pt x="1466027" y="67616"/>
                          <a:pt x="1475853" y="18253"/>
                          <a:pt x="1552048" y="835"/>
                        </a:cubicBezTo>
                        <a:cubicBezTo>
                          <a:pt x="1626403" y="-3431"/>
                          <a:pt x="1761512" y="37847"/>
                          <a:pt x="1799087" y="44689"/>
                        </a:cubicBezTo>
                        <a:cubicBezTo>
                          <a:pt x="1841563" y="52819"/>
                          <a:pt x="1830433" y="53112"/>
                          <a:pt x="1815198" y="50954"/>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9A7AABF6-B7F4-3549-AF91-486A3DE5E3BE}"/>
              </a:ext>
            </a:extLst>
          </p:cNvPr>
          <p:cNvSpPr/>
          <p:nvPr/>
        </p:nvSpPr>
        <p:spPr>
          <a:xfrm rot="10800000">
            <a:off x="9536164" y="5212056"/>
            <a:ext cx="1828800" cy="91440"/>
          </a:xfrm>
          <a:custGeom>
            <a:avLst/>
            <a:gdLst>
              <a:gd name="connsiteX0" fmla="*/ 0 w 3797355"/>
              <a:gd name="connsiteY0" fmla="*/ 112999 h 162758"/>
              <a:gd name="connsiteX1" fmla="*/ 144966 w 3797355"/>
              <a:gd name="connsiteY1" fmla="*/ 79545 h 162758"/>
              <a:gd name="connsiteX2" fmla="*/ 780585 w 3797355"/>
              <a:gd name="connsiteY2" fmla="*/ 146453 h 162758"/>
              <a:gd name="connsiteX3" fmla="*/ 1248937 w 3797355"/>
              <a:gd name="connsiteY3" fmla="*/ 1487 h 162758"/>
              <a:gd name="connsiteX4" fmla="*/ 1683834 w 3797355"/>
              <a:gd name="connsiteY4" fmla="*/ 112999 h 162758"/>
              <a:gd name="connsiteX5" fmla="*/ 2207942 w 3797355"/>
              <a:gd name="connsiteY5" fmla="*/ 124150 h 162758"/>
              <a:gd name="connsiteX6" fmla="*/ 2877015 w 3797355"/>
              <a:gd name="connsiteY6" fmla="*/ 157604 h 162758"/>
              <a:gd name="connsiteX7" fmla="*/ 3222702 w 3797355"/>
              <a:gd name="connsiteY7" fmla="*/ 1487 h 162758"/>
              <a:gd name="connsiteX8" fmla="*/ 3735659 w 3797355"/>
              <a:gd name="connsiteY8" fmla="*/ 79545 h 162758"/>
              <a:gd name="connsiteX9" fmla="*/ 3769112 w 3797355"/>
              <a:gd name="connsiteY9" fmla="*/ 90697 h 162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97355" h="162758">
                <a:moveTo>
                  <a:pt x="0" y="112999"/>
                </a:moveTo>
                <a:cubicBezTo>
                  <a:pt x="7434" y="93484"/>
                  <a:pt x="14869" y="73969"/>
                  <a:pt x="144966" y="79545"/>
                </a:cubicBezTo>
                <a:cubicBezTo>
                  <a:pt x="275064" y="85121"/>
                  <a:pt x="596590" y="159463"/>
                  <a:pt x="780585" y="146453"/>
                </a:cubicBezTo>
                <a:cubicBezTo>
                  <a:pt x="964580" y="133443"/>
                  <a:pt x="1098396" y="7063"/>
                  <a:pt x="1248937" y="1487"/>
                </a:cubicBezTo>
                <a:cubicBezTo>
                  <a:pt x="1399478" y="-4089"/>
                  <a:pt x="1524000" y="92555"/>
                  <a:pt x="1683834" y="112999"/>
                </a:cubicBezTo>
                <a:cubicBezTo>
                  <a:pt x="1843668" y="133443"/>
                  <a:pt x="2009079" y="116716"/>
                  <a:pt x="2207942" y="124150"/>
                </a:cubicBezTo>
                <a:cubicBezTo>
                  <a:pt x="2406806" y="131584"/>
                  <a:pt x="2707888" y="178048"/>
                  <a:pt x="2877015" y="157604"/>
                </a:cubicBezTo>
                <a:cubicBezTo>
                  <a:pt x="3046142" y="137160"/>
                  <a:pt x="3079595" y="14497"/>
                  <a:pt x="3222702" y="1487"/>
                </a:cubicBezTo>
                <a:cubicBezTo>
                  <a:pt x="3365809" y="-11523"/>
                  <a:pt x="3644591" y="64677"/>
                  <a:pt x="3735659" y="79545"/>
                </a:cubicBezTo>
                <a:cubicBezTo>
                  <a:pt x="3826727" y="94413"/>
                  <a:pt x="3797919" y="92555"/>
                  <a:pt x="3769112" y="90697"/>
                </a:cubicBezTo>
              </a:path>
            </a:pathLst>
          </a:custGeom>
          <a:noFill/>
          <a:ln w="19050">
            <a:gradFill>
              <a:gsLst>
                <a:gs pos="0">
                  <a:srgbClr val="FF9268"/>
                </a:gs>
                <a:gs pos="65000">
                  <a:srgbClr val="FFFF1D"/>
                </a:gs>
              </a:gsLst>
              <a:lin ang="0" scaled="0"/>
            </a:gradFill>
            <a:prstDash val="dash"/>
            <a:extLst>
              <a:ext uri="{C807C97D-BFC1-408E-A445-0C87EB9F89A2}">
                <ask:lineSketchStyleProps xmlns:ask="http://schemas.microsoft.com/office/drawing/2018/sketchyshapes" sd="1301583531">
                  <a:custGeom>
                    <a:avLst/>
                    <a:gdLst>
                      <a:gd name="connsiteX0" fmla="*/ 0 w 1828800"/>
                      <a:gd name="connsiteY0" fmla="*/ 63484 h 91440"/>
                      <a:gd name="connsiteX1" fmla="*/ 69815 w 1828800"/>
                      <a:gd name="connsiteY1" fmla="*/ 44689 h 91440"/>
                      <a:gd name="connsiteX2" fmla="*/ 375928 w 1828800"/>
                      <a:gd name="connsiteY2" fmla="*/ 82279 h 91440"/>
                      <a:gd name="connsiteX3" fmla="*/ 601486 w 1828800"/>
                      <a:gd name="connsiteY3" fmla="*/ 835 h 91440"/>
                      <a:gd name="connsiteX4" fmla="*/ 810931 w 1828800"/>
                      <a:gd name="connsiteY4" fmla="*/ 63484 h 91440"/>
                      <a:gd name="connsiteX5" fmla="*/ 1063341 w 1828800"/>
                      <a:gd name="connsiteY5" fmla="*/ 69749 h 91440"/>
                      <a:gd name="connsiteX6" fmla="*/ 1385565 w 1828800"/>
                      <a:gd name="connsiteY6" fmla="*/ 88544 h 91440"/>
                      <a:gd name="connsiteX7" fmla="*/ 1552048 w 1828800"/>
                      <a:gd name="connsiteY7" fmla="*/ 835 h 91440"/>
                      <a:gd name="connsiteX8" fmla="*/ 1799087 w 1828800"/>
                      <a:gd name="connsiteY8" fmla="*/ 44689 h 91440"/>
                      <a:gd name="connsiteX9" fmla="*/ 1815198 w 1828800"/>
                      <a:gd name="connsiteY9" fmla="*/ 50954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28800" h="91440" extrusionOk="0">
                        <a:moveTo>
                          <a:pt x="0" y="63484"/>
                        </a:moveTo>
                        <a:cubicBezTo>
                          <a:pt x="4931" y="53329"/>
                          <a:pt x="9196" y="41297"/>
                          <a:pt x="69815" y="44689"/>
                        </a:cubicBezTo>
                        <a:cubicBezTo>
                          <a:pt x="134826" y="44946"/>
                          <a:pt x="270668" y="88277"/>
                          <a:pt x="375928" y="82279"/>
                        </a:cubicBezTo>
                        <a:cubicBezTo>
                          <a:pt x="477878" y="65345"/>
                          <a:pt x="523099" y="-8827"/>
                          <a:pt x="601486" y="835"/>
                        </a:cubicBezTo>
                        <a:cubicBezTo>
                          <a:pt x="658562" y="6917"/>
                          <a:pt x="747310" y="55371"/>
                          <a:pt x="810931" y="63484"/>
                        </a:cubicBezTo>
                        <a:cubicBezTo>
                          <a:pt x="871983" y="71151"/>
                          <a:pt x="961300" y="71247"/>
                          <a:pt x="1063341" y="69749"/>
                        </a:cubicBezTo>
                        <a:cubicBezTo>
                          <a:pt x="1178683" y="74611"/>
                          <a:pt x="1301372" y="94558"/>
                          <a:pt x="1385565" y="88544"/>
                        </a:cubicBezTo>
                        <a:cubicBezTo>
                          <a:pt x="1473815" y="89664"/>
                          <a:pt x="1490038" y="7823"/>
                          <a:pt x="1552048" y="835"/>
                        </a:cubicBezTo>
                        <a:cubicBezTo>
                          <a:pt x="1625240" y="-4378"/>
                          <a:pt x="1756537" y="27536"/>
                          <a:pt x="1799087" y="44689"/>
                        </a:cubicBezTo>
                        <a:cubicBezTo>
                          <a:pt x="1842914" y="53767"/>
                          <a:pt x="1829997" y="49600"/>
                          <a:pt x="1815198" y="50954"/>
                        </a:cubicBezTo>
                      </a:path>
                    </a:pathLst>
                  </a:custGeom>
                  <ask:type>
                    <ask:lineSketchNone/>
                  </ask:type>
                </ask:lineSketchStyleProps>
              </a:ext>
            </a:extLst>
          </a:ln>
          <a:effectLst>
            <a:outerShdw blurRad="50800" dist="12700" dir="2700000" algn="tl" rotWithShape="0">
              <a:schemeClr val="bg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C7326FBD-C873-4E45-B575-1BA1AE5B8404}"/>
              </a:ext>
            </a:extLst>
          </p:cNvPr>
          <p:cNvPicPr>
            <a:picLocks noChangeAspect="1"/>
          </p:cNvPicPr>
          <p:nvPr/>
        </p:nvPicPr>
        <p:blipFill>
          <a:blip r:embed="rId4"/>
          <a:stretch>
            <a:fillRect/>
          </a:stretch>
        </p:blipFill>
        <p:spPr>
          <a:xfrm>
            <a:off x="7486832" y="876141"/>
            <a:ext cx="4098664" cy="274320"/>
          </a:xfrm>
          <a:prstGeom prst="rect">
            <a:avLst/>
          </a:prstGeom>
        </p:spPr>
      </p:pic>
      <p:pic>
        <p:nvPicPr>
          <p:cNvPr id="12" name="Picture 11">
            <a:extLst>
              <a:ext uri="{FF2B5EF4-FFF2-40B4-BE49-F238E27FC236}">
                <a16:creationId xmlns:a16="http://schemas.microsoft.com/office/drawing/2014/main" id="{1BBA5C63-6E4D-574A-A3F9-F8C41CB6B952}"/>
              </a:ext>
            </a:extLst>
          </p:cNvPr>
          <p:cNvPicPr>
            <a:picLocks noChangeAspect="1"/>
          </p:cNvPicPr>
          <p:nvPr/>
        </p:nvPicPr>
        <p:blipFill>
          <a:blip r:embed="rId5"/>
          <a:stretch>
            <a:fillRect/>
          </a:stretch>
        </p:blipFill>
        <p:spPr>
          <a:xfrm>
            <a:off x="614518" y="876141"/>
            <a:ext cx="3398520" cy="274320"/>
          </a:xfrm>
          <a:prstGeom prst="rect">
            <a:avLst/>
          </a:prstGeom>
        </p:spPr>
      </p:pic>
    </p:spTree>
    <p:extLst>
      <p:ext uri="{BB962C8B-B14F-4D97-AF65-F5344CB8AC3E}">
        <p14:creationId xmlns:p14="http://schemas.microsoft.com/office/powerpoint/2010/main" val="122705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Resonance-Pyramid-Template_Fun-Style_PowerPoint" id="{41F1AACD-E796-F448-B674-DD6D45CCC778}" vid="{791EDD70-645B-AF4B-8914-B2C49892BC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IC-Brand-Resonance-Pyramid-Template_Fun-Style_PowerPoint</Template>
  <TotalTime>0</TotalTime>
  <Words>227</Words>
  <Application>Microsoft Office PowerPoint</Application>
  <PresentationFormat>Widescreen</PresentationFormat>
  <Paragraphs>59</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2021-10-31T16:36:24Z</dcterms:created>
  <dcterms:modified xsi:type="dcterms:W3CDTF">2021-10-31T16:36:51Z</dcterms:modified>
</cp:coreProperties>
</file>