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44"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C00"/>
    <a:srgbClr val="ED921F"/>
    <a:srgbClr val="EA5C03"/>
    <a:srgbClr val="AC59DA"/>
    <a:srgbClr val="00BD32"/>
    <a:srgbClr val="FF6400"/>
    <a:srgbClr val="2CB7FA"/>
    <a:srgbClr val="00D6F5"/>
    <a:srgbClr val="00BDC2"/>
    <a:srgbClr val="1CC0C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45" autoAdjust="0"/>
    <p:restoredTop sz="86447"/>
  </p:normalViewPr>
  <p:slideViewPr>
    <p:cSldViewPr snapToGrid="0" snapToObjects="1">
      <p:cViewPr>
        <p:scale>
          <a:sx n="165" d="100"/>
          <a:sy n="165" d="100"/>
        </p:scale>
        <p:origin x="176" y="52"/>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10/31/2021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10/31/2021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10/31/2021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jRul3G"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1">
                <a:lumMod val="75000"/>
              </a:schemeClr>
            </a:gs>
            <a:gs pos="100000">
              <a:schemeClr val="bg1">
                <a:lumMod val="95000"/>
              </a:schemeClr>
            </a:gs>
          </a:gsLst>
          <a:lin ang="5400000" scaled="1"/>
        </a:gradFill>
        <a:effectLst/>
      </p:bgPr>
    </p:bg>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BRAND PYRAMID</a:t>
            </a:r>
            <a:endParaRPr lang="en-US" dirty="0">
              <a:solidFill>
                <a:schemeClr val="bg1"/>
              </a:solidFill>
              <a:latin typeface="Century Gothic" panose="020B0502020202020204" pitchFamily="34" charset="0"/>
              <a:ea typeface="Arial" charset="0"/>
              <a:cs typeface="Arial" charset="0"/>
            </a:endParaRPr>
          </a:p>
        </p:txBody>
      </p:sp>
      <p:pic>
        <p:nvPicPr>
          <p:cNvPr id="42" name="Picture 41">
            <a:hlinkClick r:id="rId2"/>
            <a:extLst>
              <a:ext uri="{FF2B5EF4-FFF2-40B4-BE49-F238E27FC236}">
                <a16:creationId xmlns:a16="http://schemas.microsoft.com/office/drawing/2014/main" id="{378E60EF-E6D6-664E-8132-5E979166CD79}"/>
              </a:ext>
            </a:extLst>
          </p:cNvPr>
          <p:cNvPicPr>
            <a:picLocks noChangeAspect="1"/>
          </p:cNvPicPr>
          <p:nvPr/>
        </p:nvPicPr>
        <p:blipFill>
          <a:blip r:embed="rId3"/>
          <a:srcRect/>
          <a:stretch/>
        </p:blipFill>
        <p:spPr>
          <a:xfrm>
            <a:off x="8781999" y="204731"/>
            <a:ext cx="3111500" cy="431800"/>
          </a:xfrm>
          <a:prstGeom prst="rect">
            <a:avLst/>
          </a:prstGeom>
        </p:spPr>
      </p:pic>
      <p:sp>
        <p:nvSpPr>
          <p:cNvPr id="43" name="TextBox 42">
            <a:extLst>
              <a:ext uri="{FF2B5EF4-FFF2-40B4-BE49-F238E27FC236}">
                <a16:creationId xmlns:a16="http://schemas.microsoft.com/office/drawing/2014/main" id="{65679194-3288-A346-8AF0-92552306F87D}"/>
              </a:ext>
            </a:extLst>
          </p:cNvPr>
          <p:cNvSpPr txBox="1"/>
          <p:nvPr/>
        </p:nvSpPr>
        <p:spPr>
          <a:xfrm>
            <a:off x="300446" y="206555"/>
            <a:ext cx="733884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BRAND PYRAMID – FUN STYLE</a:t>
            </a:r>
          </a:p>
        </p:txBody>
      </p:sp>
      <p:sp>
        <p:nvSpPr>
          <p:cNvPr id="16" name="Graphic 2">
            <a:extLst>
              <a:ext uri="{FF2B5EF4-FFF2-40B4-BE49-F238E27FC236}">
                <a16:creationId xmlns:a16="http://schemas.microsoft.com/office/drawing/2014/main" id="{FC904D40-27C7-6F41-A1E4-26420AC89E9B}"/>
              </a:ext>
            </a:extLst>
          </p:cNvPr>
          <p:cNvSpPr/>
          <p:nvPr/>
        </p:nvSpPr>
        <p:spPr>
          <a:xfrm>
            <a:off x="-687874" y="5236705"/>
            <a:ext cx="5479758" cy="1116399"/>
          </a:xfrm>
          <a:custGeom>
            <a:avLst/>
            <a:gdLst>
              <a:gd name="connsiteX0" fmla="*/ 321088 w 3210972"/>
              <a:gd name="connsiteY0" fmla="*/ 0 h 654176"/>
              <a:gd name="connsiteX1" fmla="*/ 0 w 3210972"/>
              <a:gd name="connsiteY1" fmla="*/ 654177 h 654176"/>
              <a:gd name="connsiteX2" fmla="*/ 1605439 w 3210972"/>
              <a:gd name="connsiteY2" fmla="*/ 654177 h 654176"/>
              <a:gd name="connsiteX3" fmla="*/ 3210973 w 3210972"/>
              <a:gd name="connsiteY3" fmla="*/ 654177 h 654176"/>
              <a:gd name="connsiteX4" fmla="*/ 2889885 w 3210972"/>
              <a:gd name="connsiteY4" fmla="*/ 0 h 654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0972" h="654176">
                <a:moveTo>
                  <a:pt x="321088" y="0"/>
                </a:moveTo>
                <a:lnTo>
                  <a:pt x="0" y="654177"/>
                </a:lnTo>
                <a:lnTo>
                  <a:pt x="1605439" y="654177"/>
                </a:lnTo>
                <a:lnTo>
                  <a:pt x="3210973" y="654177"/>
                </a:lnTo>
                <a:lnTo>
                  <a:pt x="2889885" y="0"/>
                </a:lnTo>
                <a:close/>
              </a:path>
            </a:pathLst>
          </a:custGeom>
          <a:solidFill>
            <a:srgbClr val="F9B095"/>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17" name="Graphic 4">
            <a:extLst>
              <a:ext uri="{FF2B5EF4-FFF2-40B4-BE49-F238E27FC236}">
                <a16:creationId xmlns:a16="http://schemas.microsoft.com/office/drawing/2014/main" id="{F498F09A-92C1-4D47-8622-86B6D70D3162}"/>
              </a:ext>
            </a:extLst>
          </p:cNvPr>
          <p:cNvSpPr/>
          <p:nvPr/>
        </p:nvSpPr>
        <p:spPr>
          <a:xfrm>
            <a:off x="-139914" y="4094974"/>
            <a:ext cx="4383839" cy="1116399"/>
          </a:xfrm>
          <a:custGeom>
            <a:avLst/>
            <a:gdLst>
              <a:gd name="connsiteX0" fmla="*/ 0 w 2568797"/>
              <a:gd name="connsiteY0" fmla="*/ 654177 h 654176"/>
              <a:gd name="connsiteX1" fmla="*/ 2568797 w 2568797"/>
              <a:gd name="connsiteY1" fmla="*/ 654177 h 654176"/>
              <a:gd name="connsiteX2" fmla="*/ 2247709 w 2568797"/>
              <a:gd name="connsiteY2" fmla="*/ 0 h 654176"/>
              <a:gd name="connsiteX3" fmla="*/ 321088 w 2568797"/>
              <a:gd name="connsiteY3" fmla="*/ 0 h 654176"/>
            </a:gdLst>
            <a:ahLst/>
            <a:cxnLst>
              <a:cxn ang="0">
                <a:pos x="connsiteX0" y="connsiteY0"/>
              </a:cxn>
              <a:cxn ang="0">
                <a:pos x="connsiteX1" y="connsiteY1"/>
              </a:cxn>
              <a:cxn ang="0">
                <a:pos x="connsiteX2" y="connsiteY2"/>
              </a:cxn>
              <a:cxn ang="0">
                <a:pos x="connsiteX3" y="connsiteY3"/>
              </a:cxn>
            </a:cxnLst>
            <a:rect l="l" t="t" r="r" b="b"/>
            <a:pathLst>
              <a:path w="2568797" h="654176">
                <a:moveTo>
                  <a:pt x="0" y="654177"/>
                </a:moveTo>
                <a:lnTo>
                  <a:pt x="2568797" y="654177"/>
                </a:lnTo>
                <a:lnTo>
                  <a:pt x="2247709" y="0"/>
                </a:lnTo>
                <a:lnTo>
                  <a:pt x="321088" y="0"/>
                </a:lnTo>
                <a:close/>
              </a:path>
            </a:pathLst>
          </a:custGeom>
          <a:solidFill>
            <a:srgbClr val="ECE4FA"/>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18" name="Graphic 8">
            <a:extLst>
              <a:ext uri="{FF2B5EF4-FFF2-40B4-BE49-F238E27FC236}">
                <a16:creationId xmlns:a16="http://schemas.microsoft.com/office/drawing/2014/main" id="{E4244387-EE3D-F449-A876-8CE91583AD36}"/>
              </a:ext>
            </a:extLst>
          </p:cNvPr>
          <p:cNvSpPr/>
          <p:nvPr/>
        </p:nvSpPr>
        <p:spPr>
          <a:xfrm>
            <a:off x="408045" y="2953243"/>
            <a:ext cx="3287920" cy="1116399"/>
          </a:xfrm>
          <a:custGeom>
            <a:avLst/>
            <a:gdLst>
              <a:gd name="connsiteX0" fmla="*/ 160591 w 1926621"/>
              <a:gd name="connsiteY0" fmla="*/ 327088 h 654176"/>
              <a:gd name="connsiteX1" fmla="*/ 0 w 1926621"/>
              <a:gd name="connsiteY1" fmla="*/ 654177 h 654176"/>
              <a:gd name="connsiteX2" fmla="*/ 1926622 w 1926621"/>
              <a:gd name="connsiteY2" fmla="*/ 654177 h 654176"/>
              <a:gd name="connsiteX3" fmla="*/ 1766030 w 1926621"/>
              <a:gd name="connsiteY3" fmla="*/ 327088 h 654176"/>
              <a:gd name="connsiteX4" fmla="*/ 1605534 w 1926621"/>
              <a:gd name="connsiteY4" fmla="*/ 0 h 654176"/>
              <a:gd name="connsiteX5" fmla="*/ 321088 w 1926621"/>
              <a:gd name="connsiteY5" fmla="*/ 0 h 65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6621" h="654176">
                <a:moveTo>
                  <a:pt x="160591" y="327088"/>
                </a:moveTo>
                <a:lnTo>
                  <a:pt x="0" y="654177"/>
                </a:lnTo>
                <a:lnTo>
                  <a:pt x="1926622" y="654177"/>
                </a:lnTo>
                <a:lnTo>
                  <a:pt x="1766030" y="327088"/>
                </a:lnTo>
                <a:lnTo>
                  <a:pt x="1605534" y="0"/>
                </a:lnTo>
                <a:lnTo>
                  <a:pt x="321088" y="0"/>
                </a:lnTo>
                <a:close/>
              </a:path>
            </a:pathLst>
          </a:custGeom>
          <a:solidFill>
            <a:srgbClr val="ACFCF2"/>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20" name="Graphic 14">
            <a:extLst>
              <a:ext uri="{FF2B5EF4-FFF2-40B4-BE49-F238E27FC236}">
                <a16:creationId xmlns:a16="http://schemas.microsoft.com/office/drawing/2014/main" id="{F605D922-4701-CA40-ABA4-533F5DC12997}"/>
              </a:ext>
            </a:extLst>
          </p:cNvPr>
          <p:cNvSpPr/>
          <p:nvPr/>
        </p:nvSpPr>
        <p:spPr>
          <a:xfrm>
            <a:off x="1504046" y="669781"/>
            <a:ext cx="1095919" cy="1116399"/>
          </a:xfrm>
          <a:custGeom>
            <a:avLst/>
            <a:gdLst>
              <a:gd name="connsiteX0" fmla="*/ 321088 w 642175"/>
              <a:gd name="connsiteY0" fmla="*/ 0 h 654176"/>
              <a:gd name="connsiteX1" fmla="*/ 0 w 642175"/>
              <a:gd name="connsiteY1" fmla="*/ 654177 h 654176"/>
              <a:gd name="connsiteX2" fmla="*/ 642175 w 642175"/>
              <a:gd name="connsiteY2" fmla="*/ 654177 h 654176"/>
            </a:gdLst>
            <a:ahLst/>
            <a:cxnLst>
              <a:cxn ang="0">
                <a:pos x="connsiteX0" y="connsiteY0"/>
              </a:cxn>
              <a:cxn ang="0">
                <a:pos x="connsiteX1" y="connsiteY1"/>
              </a:cxn>
              <a:cxn ang="0">
                <a:pos x="connsiteX2" y="connsiteY2"/>
              </a:cxn>
            </a:cxnLst>
            <a:rect l="l" t="t" r="r" b="b"/>
            <a:pathLst>
              <a:path w="642175" h="654176">
                <a:moveTo>
                  <a:pt x="321088" y="0"/>
                </a:moveTo>
                <a:lnTo>
                  <a:pt x="0" y="654177"/>
                </a:lnTo>
                <a:lnTo>
                  <a:pt x="642175" y="654177"/>
                </a:lnTo>
                <a:close/>
              </a:path>
            </a:pathLst>
          </a:custGeom>
          <a:solidFill>
            <a:srgbClr val="FFD371"/>
          </a:solidFill>
          <a:ln w="9525" cap="flat">
            <a:noFill/>
            <a:prstDash val="solid"/>
            <a:miter/>
          </a:ln>
          <a:scene3d>
            <a:camera prst="orthographicFront"/>
            <a:lightRig rig="threePt" dir="t"/>
          </a:scene3d>
          <a:sp3d prstMaterial="matte"/>
        </p:spPr>
        <p:txBody>
          <a:bodyPr rtlCol="0" anchor="ctr"/>
          <a:lstStyle/>
          <a:p>
            <a:endParaRPr lang="en-US" dirty="0"/>
          </a:p>
        </p:txBody>
      </p:sp>
      <p:sp>
        <p:nvSpPr>
          <p:cNvPr id="19" name="Graphic 11">
            <a:extLst>
              <a:ext uri="{FF2B5EF4-FFF2-40B4-BE49-F238E27FC236}">
                <a16:creationId xmlns:a16="http://schemas.microsoft.com/office/drawing/2014/main" id="{A6E3CA21-AFFA-8B4C-B68B-DE25F968A491}"/>
              </a:ext>
            </a:extLst>
          </p:cNvPr>
          <p:cNvSpPr/>
          <p:nvPr/>
        </p:nvSpPr>
        <p:spPr>
          <a:xfrm>
            <a:off x="956005" y="1812067"/>
            <a:ext cx="2192001" cy="1116399"/>
          </a:xfrm>
          <a:custGeom>
            <a:avLst/>
            <a:gdLst>
              <a:gd name="connsiteX0" fmla="*/ 0 w 1284446"/>
              <a:gd name="connsiteY0" fmla="*/ 654177 h 654176"/>
              <a:gd name="connsiteX1" fmla="*/ 1284446 w 1284446"/>
              <a:gd name="connsiteY1" fmla="*/ 654177 h 654176"/>
              <a:gd name="connsiteX2" fmla="*/ 963263 w 1284446"/>
              <a:gd name="connsiteY2" fmla="*/ 0 h 654176"/>
              <a:gd name="connsiteX3" fmla="*/ 321088 w 1284446"/>
              <a:gd name="connsiteY3" fmla="*/ 0 h 654176"/>
            </a:gdLst>
            <a:ahLst/>
            <a:cxnLst>
              <a:cxn ang="0">
                <a:pos x="connsiteX0" y="connsiteY0"/>
              </a:cxn>
              <a:cxn ang="0">
                <a:pos x="connsiteX1" y="connsiteY1"/>
              </a:cxn>
              <a:cxn ang="0">
                <a:pos x="connsiteX2" y="connsiteY2"/>
              </a:cxn>
              <a:cxn ang="0">
                <a:pos x="connsiteX3" y="connsiteY3"/>
              </a:cxn>
            </a:cxnLst>
            <a:rect l="l" t="t" r="r" b="b"/>
            <a:pathLst>
              <a:path w="1284446" h="654176">
                <a:moveTo>
                  <a:pt x="0" y="654177"/>
                </a:moveTo>
                <a:lnTo>
                  <a:pt x="1284446" y="654177"/>
                </a:lnTo>
                <a:lnTo>
                  <a:pt x="963263" y="0"/>
                </a:lnTo>
                <a:lnTo>
                  <a:pt x="321088" y="0"/>
                </a:lnTo>
                <a:close/>
              </a:path>
            </a:pathLst>
          </a:custGeom>
          <a:solidFill>
            <a:srgbClr val="DEF2A6"/>
          </a:solidFill>
          <a:ln w="9525" cap="flat">
            <a:noFill/>
            <a:prstDash val="solid"/>
            <a:miter/>
          </a:ln>
          <a:scene3d>
            <a:camera prst="orthographicFront"/>
            <a:lightRig rig="threePt" dir="t"/>
          </a:scene3d>
          <a:sp3d prstMaterial="matte"/>
        </p:spPr>
        <p:txBody>
          <a:bodyPr rtlCol="0" anchor="ctr"/>
          <a:lstStyle/>
          <a:p>
            <a:endParaRPr lang="en-US" dirty="0"/>
          </a:p>
        </p:txBody>
      </p:sp>
      <p:grpSp>
        <p:nvGrpSpPr>
          <p:cNvPr id="75" name="Group 74">
            <a:extLst>
              <a:ext uri="{FF2B5EF4-FFF2-40B4-BE49-F238E27FC236}">
                <a16:creationId xmlns:a16="http://schemas.microsoft.com/office/drawing/2014/main" id="{B5699C88-3CEE-4041-8447-5C82D8649916}"/>
              </a:ext>
            </a:extLst>
          </p:cNvPr>
          <p:cNvGrpSpPr/>
          <p:nvPr/>
        </p:nvGrpSpPr>
        <p:grpSpPr>
          <a:xfrm rot="1755221" flipH="1">
            <a:off x="-182642" y="111512"/>
            <a:ext cx="1679459" cy="6310803"/>
            <a:chOff x="49042" y="1436381"/>
            <a:chExt cx="4758733" cy="4906462"/>
          </a:xfrm>
          <a:scene3d>
            <a:camera prst="isometricOffAxis1Left"/>
            <a:lightRig rig="threePt" dir="t"/>
          </a:scene3d>
        </p:grpSpPr>
        <p:sp>
          <p:nvSpPr>
            <p:cNvPr id="84" name="Graphic 2">
              <a:extLst>
                <a:ext uri="{FF2B5EF4-FFF2-40B4-BE49-F238E27FC236}">
                  <a16:creationId xmlns:a16="http://schemas.microsoft.com/office/drawing/2014/main" id="{A6128B99-5AC3-6D4D-BDC6-5FF3076C4970}"/>
                </a:ext>
              </a:extLst>
            </p:cNvPr>
            <p:cNvSpPr/>
            <p:nvPr/>
          </p:nvSpPr>
          <p:spPr>
            <a:xfrm>
              <a:off x="49042" y="5373339"/>
              <a:ext cx="4758733" cy="969504"/>
            </a:xfrm>
            <a:custGeom>
              <a:avLst/>
              <a:gdLst>
                <a:gd name="connsiteX0" fmla="*/ 321088 w 3210972"/>
                <a:gd name="connsiteY0" fmla="*/ 0 h 654176"/>
                <a:gd name="connsiteX1" fmla="*/ 0 w 3210972"/>
                <a:gd name="connsiteY1" fmla="*/ 654177 h 654176"/>
                <a:gd name="connsiteX2" fmla="*/ 1605439 w 3210972"/>
                <a:gd name="connsiteY2" fmla="*/ 654177 h 654176"/>
                <a:gd name="connsiteX3" fmla="*/ 3210973 w 3210972"/>
                <a:gd name="connsiteY3" fmla="*/ 654177 h 654176"/>
                <a:gd name="connsiteX4" fmla="*/ 2889885 w 3210972"/>
                <a:gd name="connsiteY4" fmla="*/ 0 h 6541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210972" h="654176">
                  <a:moveTo>
                    <a:pt x="321088" y="0"/>
                  </a:moveTo>
                  <a:lnTo>
                    <a:pt x="0" y="654177"/>
                  </a:lnTo>
                  <a:lnTo>
                    <a:pt x="1605439" y="654177"/>
                  </a:lnTo>
                  <a:lnTo>
                    <a:pt x="3210973" y="654177"/>
                  </a:lnTo>
                  <a:lnTo>
                    <a:pt x="2889885" y="0"/>
                  </a:lnTo>
                  <a:close/>
                </a:path>
              </a:pathLst>
            </a:custGeom>
            <a:solidFill>
              <a:srgbClr val="CA9487">
                <a:alpha val="80000"/>
              </a:srgbClr>
            </a:solidFill>
            <a:ln w="9525" cap="flat">
              <a:noFill/>
              <a:prstDash val="solid"/>
              <a:miter/>
            </a:ln>
            <a:sp3d prstMaterial="matte"/>
          </p:spPr>
          <p:txBody>
            <a:bodyPr rtlCol="0" anchor="ctr"/>
            <a:lstStyle/>
            <a:p>
              <a:endParaRPr lang="en-US" dirty="0"/>
            </a:p>
          </p:txBody>
        </p:sp>
        <p:sp>
          <p:nvSpPr>
            <p:cNvPr id="85" name="Graphic 4">
              <a:extLst>
                <a:ext uri="{FF2B5EF4-FFF2-40B4-BE49-F238E27FC236}">
                  <a16:creationId xmlns:a16="http://schemas.microsoft.com/office/drawing/2014/main" id="{3CC5050F-641F-C847-8B61-E1CE27096E09}"/>
                </a:ext>
              </a:extLst>
            </p:cNvPr>
            <p:cNvSpPr/>
            <p:nvPr/>
          </p:nvSpPr>
          <p:spPr>
            <a:xfrm>
              <a:off x="524902" y="4389099"/>
              <a:ext cx="3807015" cy="969504"/>
            </a:xfrm>
            <a:custGeom>
              <a:avLst/>
              <a:gdLst>
                <a:gd name="connsiteX0" fmla="*/ 0 w 2568797"/>
                <a:gd name="connsiteY0" fmla="*/ 654177 h 654176"/>
                <a:gd name="connsiteX1" fmla="*/ 2568797 w 2568797"/>
                <a:gd name="connsiteY1" fmla="*/ 654177 h 654176"/>
                <a:gd name="connsiteX2" fmla="*/ 2247709 w 2568797"/>
                <a:gd name="connsiteY2" fmla="*/ 0 h 654176"/>
                <a:gd name="connsiteX3" fmla="*/ 321088 w 2568797"/>
                <a:gd name="connsiteY3" fmla="*/ 0 h 654176"/>
              </a:gdLst>
              <a:ahLst/>
              <a:cxnLst>
                <a:cxn ang="0">
                  <a:pos x="connsiteX0" y="connsiteY0"/>
                </a:cxn>
                <a:cxn ang="0">
                  <a:pos x="connsiteX1" y="connsiteY1"/>
                </a:cxn>
                <a:cxn ang="0">
                  <a:pos x="connsiteX2" y="connsiteY2"/>
                </a:cxn>
                <a:cxn ang="0">
                  <a:pos x="connsiteX3" y="connsiteY3"/>
                </a:cxn>
              </a:cxnLst>
              <a:rect l="l" t="t" r="r" b="b"/>
              <a:pathLst>
                <a:path w="2568797" h="654176">
                  <a:moveTo>
                    <a:pt x="0" y="654177"/>
                  </a:moveTo>
                  <a:lnTo>
                    <a:pt x="2568797" y="654177"/>
                  </a:lnTo>
                  <a:lnTo>
                    <a:pt x="2247709" y="0"/>
                  </a:lnTo>
                  <a:lnTo>
                    <a:pt x="321088" y="0"/>
                  </a:lnTo>
                  <a:close/>
                </a:path>
              </a:pathLst>
            </a:custGeom>
            <a:solidFill>
              <a:srgbClr val="DDD7EE">
                <a:alpha val="80000"/>
              </a:srgbClr>
            </a:solidFill>
            <a:ln w="9525" cap="flat">
              <a:noFill/>
              <a:prstDash val="solid"/>
              <a:miter/>
            </a:ln>
            <a:sp3d prstMaterial="matte"/>
          </p:spPr>
          <p:txBody>
            <a:bodyPr rtlCol="0" anchor="ctr"/>
            <a:lstStyle/>
            <a:p>
              <a:endParaRPr lang="en-US" dirty="0"/>
            </a:p>
          </p:txBody>
        </p:sp>
        <p:sp>
          <p:nvSpPr>
            <p:cNvPr id="86" name="Graphic 8">
              <a:extLst>
                <a:ext uri="{FF2B5EF4-FFF2-40B4-BE49-F238E27FC236}">
                  <a16:creationId xmlns:a16="http://schemas.microsoft.com/office/drawing/2014/main" id="{6051A9CB-6BDD-D148-8C4C-78113A5F2755}"/>
                </a:ext>
              </a:extLst>
            </p:cNvPr>
            <p:cNvSpPr/>
            <p:nvPr/>
          </p:nvSpPr>
          <p:spPr>
            <a:xfrm>
              <a:off x="1000761" y="3404860"/>
              <a:ext cx="2855296" cy="969504"/>
            </a:xfrm>
            <a:custGeom>
              <a:avLst/>
              <a:gdLst>
                <a:gd name="connsiteX0" fmla="*/ 160591 w 1926621"/>
                <a:gd name="connsiteY0" fmla="*/ 327088 h 654176"/>
                <a:gd name="connsiteX1" fmla="*/ 0 w 1926621"/>
                <a:gd name="connsiteY1" fmla="*/ 654177 h 654176"/>
                <a:gd name="connsiteX2" fmla="*/ 1926622 w 1926621"/>
                <a:gd name="connsiteY2" fmla="*/ 654177 h 654176"/>
                <a:gd name="connsiteX3" fmla="*/ 1766030 w 1926621"/>
                <a:gd name="connsiteY3" fmla="*/ 327088 h 654176"/>
                <a:gd name="connsiteX4" fmla="*/ 1605534 w 1926621"/>
                <a:gd name="connsiteY4" fmla="*/ 0 h 654176"/>
                <a:gd name="connsiteX5" fmla="*/ 321088 w 1926621"/>
                <a:gd name="connsiteY5" fmla="*/ 0 h 654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26621" h="654176">
                  <a:moveTo>
                    <a:pt x="160591" y="327088"/>
                  </a:moveTo>
                  <a:lnTo>
                    <a:pt x="0" y="654177"/>
                  </a:lnTo>
                  <a:lnTo>
                    <a:pt x="1926622" y="654177"/>
                  </a:lnTo>
                  <a:lnTo>
                    <a:pt x="1766030" y="327088"/>
                  </a:lnTo>
                  <a:lnTo>
                    <a:pt x="1605534" y="0"/>
                  </a:lnTo>
                  <a:lnTo>
                    <a:pt x="321088" y="0"/>
                  </a:lnTo>
                  <a:close/>
                </a:path>
              </a:pathLst>
            </a:custGeom>
            <a:solidFill>
              <a:srgbClr val="9CE9E1">
                <a:alpha val="80000"/>
              </a:srgbClr>
            </a:solidFill>
            <a:ln w="9525" cap="flat">
              <a:noFill/>
              <a:prstDash val="solid"/>
              <a:miter/>
            </a:ln>
            <a:sp3d prstMaterial="matte"/>
          </p:spPr>
          <p:txBody>
            <a:bodyPr rtlCol="0" anchor="ctr"/>
            <a:lstStyle/>
            <a:p>
              <a:endParaRPr lang="en-US" dirty="0"/>
            </a:p>
          </p:txBody>
        </p:sp>
        <p:sp>
          <p:nvSpPr>
            <p:cNvPr id="87" name="Graphic 11">
              <a:extLst>
                <a:ext uri="{FF2B5EF4-FFF2-40B4-BE49-F238E27FC236}">
                  <a16:creationId xmlns:a16="http://schemas.microsoft.com/office/drawing/2014/main" id="{42BBBC06-CA1A-0745-81CD-BEF596BC4843}"/>
                </a:ext>
              </a:extLst>
            </p:cNvPr>
            <p:cNvSpPr/>
            <p:nvPr/>
          </p:nvSpPr>
          <p:spPr>
            <a:xfrm>
              <a:off x="1476620" y="2420621"/>
              <a:ext cx="1903578" cy="969504"/>
            </a:xfrm>
            <a:custGeom>
              <a:avLst/>
              <a:gdLst>
                <a:gd name="connsiteX0" fmla="*/ 0 w 1284446"/>
                <a:gd name="connsiteY0" fmla="*/ 654177 h 654176"/>
                <a:gd name="connsiteX1" fmla="*/ 1284446 w 1284446"/>
                <a:gd name="connsiteY1" fmla="*/ 654177 h 654176"/>
                <a:gd name="connsiteX2" fmla="*/ 963263 w 1284446"/>
                <a:gd name="connsiteY2" fmla="*/ 0 h 654176"/>
                <a:gd name="connsiteX3" fmla="*/ 321088 w 1284446"/>
                <a:gd name="connsiteY3" fmla="*/ 0 h 654176"/>
              </a:gdLst>
              <a:ahLst/>
              <a:cxnLst>
                <a:cxn ang="0">
                  <a:pos x="connsiteX0" y="connsiteY0"/>
                </a:cxn>
                <a:cxn ang="0">
                  <a:pos x="connsiteX1" y="connsiteY1"/>
                </a:cxn>
                <a:cxn ang="0">
                  <a:pos x="connsiteX2" y="connsiteY2"/>
                </a:cxn>
                <a:cxn ang="0">
                  <a:pos x="connsiteX3" y="connsiteY3"/>
                </a:cxn>
              </a:cxnLst>
              <a:rect l="l" t="t" r="r" b="b"/>
              <a:pathLst>
                <a:path w="1284446" h="654176">
                  <a:moveTo>
                    <a:pt x="0" y="654177"/>
                  </a:moveTo>
                  <a:lnTo>
                    <a:pt x="1284446" y="654177"/>
                  </a:lnTo>
                  <a:lnTo>
                    <a:pt x="963263" y="0"/>
                  </a:lnTo>
                  <a:lnTo>
                    <a:pt x="321088" y="0"/>
                  </a:lnTo>
                  <a:close/>
                </a:path>
              </a:pathLst>
            </a:custGeom>
            <a:solidFill>
              <a:srgbClr val="D4E8A1">
                <a:alpha val="80000"/>
              </a:srgbClr>
            </a:solidFill>
            <a:ln w="9525" cap="flat">
              <a:noFill/>
              <a:prstDash val="solid"/>
              <a:miter/>
            </a:ln>
            <a:sp3d prstMaterial="matte"/>
          </p:spPr>
          <p:txBody>
            <a:bodyPr rtlCol="0" anchor="ctr"/>
            <a:lstStyle/>
            <a:p>
              <a:endParaRPr lang="en-US" dirty="0"/>
            </a:p>
          </p:txBody>
        </p:sp>
        <p:sp>
          <p:nvSpPr>
            <p:cNvPr id="88" name="Graphic 14">
              <a:extLst>
                <a:ext uri="{FF2B5EF4-FFF2-40B4-BE49-F238E27FC236}">
                  <a16:creationId xmlns:a16="http://schemas.microsoft.com/office/drawing/2014/main" id="{0C7073E3-BAC4-944D-8BA0-E59F95F5367C}"/>
                </a:ext>
              </a:extLst>
            </p:cNvPr>
            <p:cNvSpPr/>
            <p:nvPr/>
          </p:nvSpPr>
          <p:spPr>
            <a:xfrm>
              <a:off x="1952550" y="1436381"/>
              <a:ext cx="951718" cy="969504"/>
            </a:xfrm>
            <a:custGeom>
              <a:avLst/>
              <a:gdLst>
                <a:gd name="connsiteX0" fmla="*/ 321088 w 642175"/>
                <a:gd name="connsiteY0" fmla="*/ 0 h 654176"/>
                <a:gd name="connsiteX1" fmla="*/ 0 w 642175"/>
                <a:gd name="connsiteY1" fmla="*/ 654177 h 654176"/>
                <a:gd name="connsiteX2" fmla="*/ 642175 w 642175"/>
                <a:gd name="connsiteY2" fmla="*/ 654177 h 654176"/>
              </a:gdLst>
              <a:ahLst/>
              <a:cxnLst>
                <a:cxn ang="0">
                  <a:pos x="connsiteX0" y="connsiteY0"/>
                </a:cxn>
                <a:cxn ang="0">
                  <a:pos x="connsiteX1" y="connsiteY1"/>
                </a:cxn>
                <a:cxn ang="0">
                  <a:pos x="connsiteX2" y="connsiteY2"/>
                </a:cxn>
              </a:cxnLst>
              <a:rect l="l" t="t" r="r" b="b"/>
              <a:pathLst>
                <a:path w="642175" h="654176">
                  <a:moveTo>
                    <a:pt x="321088" y="0"/>
                  </a:moveTo>
                  <a:lnTo>
                    <a:pt x="0" y="654177"/>
                  </a:lnTo>
                  <a:lnTo>
                    <a:pt x="642175" y="654177"/>
                  </a:lnTo>
                  <a:close/>
                </a:path>
              </a:pathLst>
            </a:custGeom>
            <a:solidFill>
              <a:srgbClr val="FFCC4D">
                <a:alpha val="80000"/>
              </a:srgbClr>
            </a:solidFill>
            <a:ln w="9525" cap="flat">
              <a:noFill/>
              <a:prstDash val="solid"/>
              <a:miter/>
            </a:ln>
            <a:sp3d prstMaterial="matte"/>
          </p:spPr>
          <p:txBody>
            <a:bodyPr rtlCol="0" anchor="ctr"/>
            <a:lstStyle/>
            <a:p>
              <a:endParaRPr lang="en-US" dirty="0"/>
            </a:p>
          </p:txBody>
        </p:sp>
      </p:grpSp>
      <p:sp>
        <p:nvSpPr>
          <p:cNvPr id="96" name="Rectangle 95">
            <a:extLst>
              <a:ext uri="{FF2B5EF4-FFF2-40B4-BE49-F238E27FC236}">
                <a16:creationId xmlns:a16="http://schemas.microsoft.com/office/drawing/2014/main" id="{1ED91E12-64CA-9B47-A271-14CCF5C5BA37}"/>
              </a:ext>
            </a:extLst>
          </p:cNvPr>
          <p:cNvSpPr/>
          <p:nvPr/>
        </p:nvSpPr>
        <p:spPr>
          <a:xfrm>
            <a:off x="4630709" y="5535856"/>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F9B0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8" name="Rectangle 95">
            <a:extLst>
              <a:ext uri="{FF2B5EF4-FFF2-40B4-BE49-F238E27FC236}">
                <a16:creationId xmlns:a16="http://schemas.microsoft.com/office/drawing/2014/main" id="{CF770133-1434-3B4D-9143-DF4103F9BFD1}"/>
              </a:ext>
            </a:extLst>
          </p:cNvPr>
          <p:cNvSpPr/>
          <p:nvPr/>
        </p:nvSpPr>
        <p:spPr>
          <a:xfrm>
            <a:off x="4094005" y="4393570"/>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ECE4F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9" name="Rectangle 95">
            <a:extLst>
              <a:ext uri="{FF2B5EF4-FFF2-40B4-BE49-F238E27FC236}">
                <a16:creationId xmlns:a16="http://schemas.microsoft.com/office/drawing/2014/main" id="{2AFD35AF-076F-604E-AFD5-E2B1B9BF49F6}"/>
              </a:ext>
            </a:extLst>
          </p:cNvPr>
          <p:cNvSpPr/>
          <p:nvPr/>
        </p:nvSpPr>
        <p:spPr>
          <a:xfrm>
            <a:off x="3516525" y="3252394"/>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ACFC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ectangle 95">
            <a:extLst>
              <a:ext uri="{FF2B5EF4-FFF2-40B4-BE49-F238E27FC236}">
                <a16:creationId xmlns:a16="http://schemas.microsoft.com/office/drawing/2014/main" id="{3C0F145B-9BDD-224B-AD6E-F43E6A66904F}"/>
              </a:ext>
            </a:extLst>
          </p:cNvPr>
          <p:cNvSpPr/>
          <p:nvPr/>
        </p:nvSpPr>
        <p:spPr>
          <a:xfrm>
            <a:off x="2974114" y="2111218"/>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rgbClr val="DEF2A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Rectangle 95">
            <a:extLst>
              <a:ext uri="{FF2B5EF4-FFF2-40B4-BE49-F238E27FC236}">
                <a16:creationId xmlns:a16="http://schemas.microsoft.com/office/drawing/2014/main" id="{CD3FEC4D-638F-0B41-93D1-D32F7440AC74}"/>
              </a:ext>
            </a:extLst>
          </p:cNvPr>
          <p:cNvSpPr/>
          <p:nvPr/>
        </p:nvSpPr>
        <p:spPr>
          <a:xfrm>
            <a:off x="2409886" y="968932"/>
            <a:ext cx="403528" cy="731520"/>
          </a:xfrm>
          <a:custGeom>
            <a:avLst/>
            <a:gdLst>
              <a:gd name="connsiteX0" fmla="*/ 0 w 45720"/>
              <a:gd name="connsiteY0" fmla="*/ 0 h 731520"/>
              <a:gd name="connsiteX1" fmla="*/ 45720 w 45720"/>
              <a:gd name="connsiteY1" fmla="*/ 0 h 731520"/>
              <a:gd name="connsiteX2" fmla="*/ 45720 w 45720"/>
              <a:gd name="connsiteY2" fmla="*/ 731520 h 731520"/>
              <a:gd name="connsiteX3" fmla="*/ 0 w 45720"/>
              <a:gd name="connsiteY3" fmla="*/ 731520 h 731520"/>
              <a:gd name="connsiteX4" fmla="*/ 0 w 45720"/>
              <a:gd name="connsiteY4" fmla="*/ 0 h 731520"/>
              <a:gd name="connsiteX0" fmla="*/ 0 w 403528"/>
              <a:gd name="connsiteY0" fmla="*/ 0 h 731520"/>
              <a:gd name="connsiteX1" fmla="*/ 403528 w 403528"/>
              <a:gd name="connsiteY1" fmla="*/ 0 h 731520"/>
              <a:gd name="connsiteX2" fmla="*/ 403528 w 403528"/>
              <a:gd name="connsiteY2" fmla="*/ 731520 h 731520"/>
              <a:gd name="connsiteX3" fmla="*/ 357808 w 403528"/>
              <a:gd name="connsiteY3" fmla="*/ 731520 h 731520"/>
              <a:gd name="connsiteX4" fmla="*/ 0 w 403528"/>
              <a:gd name="connsiteY4" fmla="*/ 0 h 7315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03528" h="731520">
                <a:moveTo>
                  <a:pt x="0" y="0"/>
                </a:moveTo>
                <a:lnTo>
                  <a:pt x="403528" y="0"/>
                </a:lnTo>
                <a:lnTo>
                  <a:pt x="403528" y="731520"/>
                </a:lnTo>
                <a:lnTo>
                  <a:pt x="357808" y="731520"/>
                </a:lnTo>
                <a:lnTo>
                  <a:pt x="0" y="0"/>
                </a:lnTo>
                <a:close/>
              </a:path>
            </a:pathLst>
          </a:cu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88">
            <a:extLst>
              <a:ext uri="{FF2B5EF4-FFF2-40B4-BE49-F238E27FC236}">
                <a16:creationId xmlns:a16="http://schemas.microsoft.com/office/drawing/2014/main" id="{2BEFE1C4-2DDB-BE49-B548-D60B63231ABA}"/>
              </a:ext>
            </a:extLst>
          </p:cNvPr>
          <p:cNvSpPr/>
          <p:nvPr/>
        </p:nvSpPr>
        <p:spPr>
          <a:xfrm>
            <a:off x="2768575" y="968932"/>
            <a:ext cx="9005656" cy="731520"/>
          </a:xfrm>
          <a:prstGeom prst="rect">
            <a:avLst/>
          </a:prstGeom>
          <a:gradFill>
            <a:gsLst>
              <a:gs pos="0">
                <a:schemeClr val="accent4">
                  <a:lumMod val="60000"/>
                  <a:lumOff val="40000"/>
                </a:schemeClr>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spcAft>
                <a:spcPts val="300"/>
              </a:spcAft>
            </a:pPr>
            <a:r>
              <a:rPr lang="en-US" sz="1200" dirty="0">
                <a:solidFill>
                  <a:schemeClr val="tx1"/>
                </a:solidFill>
                <a:latin typeface="Century Gothic" panose="020B0502020202020204" pitchFamily="34" charset="0"/>
              </a:rPr>
              <a:t>Specify why customers should care about your brand. </a:t>
            </a:r>
          </a:p>
        </p:txBody>
      </p:sp>
      <p:sp>
        <p:nvSpPr>
          <p:cNvPr id="91" name="Rectangle 90">
            <a:extLst>
              <a:ext uri="{FF2B5EF4-FFF2-40B4-BE49-F238E27FC236}">
                <a16:creationId xmlns:a16="http://schemas.microsoft.com/office/drawing/2014/main" id="{CC871B82-E54E-4B4A-BBEA-F886BA26DD9E}"/>
              </a:ext>
            </a:extLst>
          </p:cNvPr>
          <p:cNvSpPr/>
          <p:nvPr/>
        </p:nvSpPr>
        <p:spPr>
          <a:xfrm>
            <a:off x="3334871" y="2111218"/>
            <a:ext cx="8439359" cy="731520"/>
          </a:xfrm>
          <a:prstGeom prst="rect">
            <a:avLst/>
          </a:prstGeom>
          <a:gradFill>
            <a:gsLst>
              <a:gs pos="0">
                <a:srgbClr val="DEF2A6"/>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spcAft>
                <a:spcPts val="300"/>
              </a:spcAft>
            </a:pPr>
            <a:r>
              <a:rPr lang="en-US" sz="1200" dirty="0">
                <a:solidFill>
                  <a:schemeClr val="tx1"/>
                </a:solidFill>
                <a:latin typeface="Century Gothic" panose="020B0502020202020204" pitchFamily="34" charset="0"/>
              </a:rPr>
              <a:t>Describe what type of person is going to use your product.</a:t>
            </a:r>
          </a:p>
        </p:txBody>
      </p:sp>
      <p:sp>
        <p:nvSpPr>
          <p:cNvPr id="93" name="Rectangle 92">
            <a:extLst>
              <a:ext uri="{FF2B5EF4-FFF2-40B4-BE49-F238E27FC236}">
                <a16:creationId xmlns:a16="http://schemas.microsoft.com/office/drawing/2014/main" id="{6CC2B00F-7C0B-6B4B-83AB-08EBC3DCD1C1}"/>
              </a:ext>
            </a:extLst>
          </p:cNvPr>
          <p:cNvSpPr/>
          <p:nvPr/>
        </p:nvSpPr>
        <p:spPr>
          <a:xfrm>
            <a:off x="3876773" y="3252394"/>
            <a:ext cx="7897457" cy="731520"/>
          </a:xfrm>
          <a:prstGeom prst="rect">
            <a:avLst/>
          </a:prstGeom>
          <a:gradFill>
            <a:gsLst>
              <a:gs pos="0">
                <a:srgbClr val="ACFCF2"/>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spcAft>
                <a:spcPts val="300"/>
              </a:spcAft>
            </a:pPr>
            <a:r>
              <a:rPr lang="en-US" sz="1200" dirty="0">
                <a:solidFill>
                  <a:schemeClr val="tx1"/>
                </a:solidFill>
                <a:latin typeface="Century Gothic" panose="020B0502020202020204" pitchFamily="34" charset="0"/>
              </a:rPr>
              <a:t>Detail how your product or service makes the customer feel.</a:t>
            </a:r>
          </a:p>
        </p:txBody>
      </p:sp>
      <p:sp>
        <p:nvSpPr>
          <p:cNvPr id="95" name="Rectangle 94">
            <a:extLst>
              <a:ext uri="{FF2B5EF4-FFF2-40B4-BE49-F238E27FC236}">
                <a16:creationId xmlns:a16="http://schemas.microsoft.com/office/drawing/2014/main" id="{D3C8EF98-36E2-DA4F-9872-DAC52D609778}"/>
              </a:ext>
            </a:extLst>
          </p:cNvPr>
          <p:cNvSpPr/>
          <p:nvPr/>
        </p:nvSpPr>
        <p:spPr>
          <a:xfrm>
            <a:off x="4447284" y="4394125"/>
            <a:ext cx="7326946" cy="731520"/>
          </a:xfrm>
          <a:prstGeom prst="rect">
            <a:avLst/>
          </a:prstGeom>
          <a:gradFill>
            <a:gsLst>
              <a:gs pos="0">
                <a:srgbClr val="ECE4FA"/>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spcAft>
                <a:spcPts val="300"/>
              </a:spcAft>
            </a:pPr>
            <a:r>
              <a:rPr lang="en-US" sz="1200" dirty="0">
                <a:solidFill>
                  <a:schemeClr val="tx1"/>
                </a:solidFill>
                <a:latin typeface="Century Gothic" panose="020B0502020202020204" pitchFamily="34" charset="0"/>
              </a:rPr>
              <a:t>Find what problem your product or service solves and list the benefits.</a:t>
            </a:r>
          </a:p>
        </p:txBody>
      </p:sp>
      <p:sp>
        <p:nvSpPr>
          <p:cNvPr id="97" name="Rectangle 96">
            <a:extLst>
              <a:ext uri="{FF2B5EF4-FFF2-40B4-BE49-F238E27FC236}">
                <a16:creationId xmlns:a16="http://schemas.microsoft.com/office/drawing/2014/main" id="{164D7ED6-43F8-E549-BE83-D43710EEC090}"/>
              </a:ext>
            </a:extLst>
          </p:cNvPr>
          <p:cNvSpPr/>
          <p:nvPr/>
        </p:nvSpPr>
        <p:spPr>
          <a:xfrm>
            <a:off x="4990957" y="5535856"/>
            <a:ext cx="6783273" cy="731520"/>
          </a:xfrm>
          <a:prstGeom prst="rect">
            <a:avLst/>
          </a:prstGeom>
          <a:gradFill>
            <a:gsLst>
              <a:gs pos="0">
                <a:srgbClr val="F9B095"/>
              </a:gs>
              <a:gs pos="100000">
                <a:schemeClr val="bg1">
                  <a:alpha val="0"/>
                </a:schemeClr>
              </a:gs>
            </a:gsLst>
            <a:lin ang="0" scaled="0"/>
          </a:gradFill>
          <a:ln>
            <a:noFill/>
          </a:ln>
        </p:spPr>
        <p:style>
          <a:lnRef idx="2">
            <a:schemeClr val="accent1">
              <a:shade val="50000"/>
            </a:schemeClr>
          </a:lnRef>
          <a:fillRef idx="1">
            <a:schemeClr val="accent1"/>
          </a:fillRef>
          <a:effectRef idx="0">
            <a:schemeClr val="accent1"/>
          </a:effectRef>
          <a:fontRef idx="minor">
            <a:schemeClr val="lt1"/>
          </a:fontRef>
        </p:style>
        <p:txBody>
          <a:bodyPr tIns="91440" rtlCol="0" anchor="t" anchorCtr="0"/>
          <a:lstStyle/>
          <a:p>
            <a:pPr>
              <a:spcAft>
                <a:spcPts val="300"/>
              </a:spcAft>
            </a:pPr>
            <a:r>
              <a:rPr lang="en-US" sz="1200" dirty="0">
                <a:solidFill>
                  <a:schemeClr val="tx1"/>
                </a:solidFill>
                <a:latin typeface="Century Gothic" panose="020B0502020202020204" pitchFamily="34" charset="0"/>
              </a:rPr>
              <a:t>Describe all the features of your product.</a:t>
            </a:r>
          </a:p>
        </p:txBody>
      </p:sp>
      <p:sp>
        <p:nvSpPr>
          <p:cNvPr id="37" name="Oval 36">
            <a:extLst>
              <a:ext uri="{FF2B5EF4-FFF2-40B4-BE49-F238E27FC236}">
                <a16:creationId xmlns:a16="http://schemas.microsoft.com/office/drawing/2014/main" id="{29334CB5-5D03-0E45-8E75-07DD4C7A2482}"/>
              </a:ext>
            </a:extLst>
          </p:cNvPr>
          <p:cNvSpPr/>
          <p:nvPr/>
        </p:nvSpPr>
        <p:spPr>
          <a:xfrm>
            <a:off x="11560882" y="6163152"/>
            <a:ext cx="213348" cy="213348"/>
          </a:xfrm>
          <a:prstGeom prst="ellipse">
            <a:avLst/>
          </a:prstGeom>
          <a:solidFill>
            <a:srgbClr val="F9B095"/>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Oval 101">
            <a:extLst>
              <a:ext uri="{FF2B5EF4-FFF2-40B4-BE49-F238E27FC236}">
                <a16:creationId xmlns:a16="http://schemas.microsoft.com/office/drawing/2014/main" id="{722300E6-8799-7A4F-8A43-B36A8FF8E166}"/>
              </a:ext>
            </a:extLst>
          </p:cNvPr>
          <p:cNvSpPr/>
          <p:nvPr/>
        </p:nvSpPr>
        <p:spPr>
          <a:xfrm>
            <a:off x="11567405" y="4975978"/>
            <a:ext cx="213348" cy="213348"/>
          </a:xfrm>
          <a:prstGeom prst="ellipse">
            <a:avLst/>
          </a:prstGeom>
          <a:solidFill>
            <a:srgbClr val="ECE4FA"/>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Oval 102">
            <a:extLst>
              <a:ext uri="{FF2B5EF4-FFF2-40B4-BE49-F238E27FC236}">
                <a16:creationId xmlns:a16="http://schemas.microsoft.com/office/drawing/2014/main" id="{29664468-FC95-6C48-8F17-E77F75B0E466}"/>
              </a:ext>
            </a:extLst>
          </p:cNvPr>
          <p:cNvSpPr/>
          <p:nvPr/>
        </p:nvSpPr>
        <p:spPr>
          <a:xfrm>
            <a:off x="11554359" y="3826393"/>
            <a:ext cx="213348" cy="213348"/>
          </a:xfrm>
          <a:prstGeom prst="ellipse">
            <a:avLst/>
          </a:prstGeom>
          <a:solidFill>
            <a:srgbClr val="ACFCF2"/>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Oval 103">
            <a:extLst>
              <a:ext uri="{FF2B5EF4-FFF2-40B4-BE49-F238E27FC236}">
                <a16:creationId xmlns:a16="http://schemas.microsoft.com/office/drawing/2014/main" id="{F8E56749-9E13-2244-866E-A0FD712DA6E0}"/>
              </a:ext>
            </a:extLst>
          </p:cNvPr>
          <p:cNvSpPr/>
          <p:nvPr/>
        </p:nvSpPr>
        <p:spPr>
          <a:xfrm>
            <a:off x="11560882" y="2682083"/>
            <a:ext cx="213348" cy="213348"/>
          </a:xfrm>
          <a:prstGeom prst="ellipse">
            <a:avLst/>
          </a:prstGeom>
          <a:solidFill>
            <a:srgbClr val="DEF2A6"/>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5" name="Oval 104">
            <a:extLst>
              <a:ext uri="{FF2B5EF4-FFF2-40B4-BE49-F238E27FC236}">
                <a16:creationId xmlns:a16="http://schemas.microsoft.com/office/drawing/2014/main" id="{834C8598-9555-1148-BAC3-FA174A277C0C}"/>
              </a:ext>
            </a:extLst>
          </p:cNvPr>
          <p:cNvSpPr/>
          <p:nvPr/>
        </p:nvSpPr>
        <p:spPr>
          <a:xfrm>
            <a:off x="11567405" y="1578672"/>
            <a:ext cx="213348" cy="213348"/>
          </a:xfrm>
          <a:prstGeom prst="ellipse">
            <a:avLst/>
          </a:prstGeom>
          <a:solidFill>
            <a:schemeClr val="accent4">
              <a:lumMod val="60000"/>
              <a:lumOff val="40000"/>
            </a:schemeClr>
          </a:solidFill>
          <a:ln>
            <a:noFill/>
          </a:ln>
          <a:effectLst>
            <a:outerShdw blurRad="88900" dist="38100" dir="2700000" algn="tl" rotWithShape="0">
              <a:schemeClr val="tx1">
                <a:lumMod val="65000"/>
                <a:lumOff val="35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9" name="Straight Connector 38">
            <a:extLst>
              <a:ext uri="{FF2B5EF4-FFF2-40B4-BE49-F238E27FC236}">
                <a16:creationId xmlns:a16="http://schemas.microsoft.com/office/drawing/2014/main" id="{782509D7-FC45-C945-A204-E946E7758B5A}"/>
              </a:ext>
            </a:extLst>
          </p:cNvPr>
          <p:cNvCxnSpPr>
            <a:cxnSpLocks/>
          </p:cNvCxnSpPr>
          <p:nvPr/>
        </p:nvCxnSpPr>
        <p:spPr>
          <a:xfrm flipV="1">
            <a:off x="2768144" y="1695285"/>
            <a:ext cx="8799261" cy="0"/>
          </a:xfrm>
          <a:prstGeom prst="line">
            <a:avLst/>
          </a:prstGeom>
          <a:ln w="22225" cap="rnd">
            <a:solidFill>
              <a:schemeClr val="accent4">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CECBD217-2FEE-7F48-A2AC-7D981C21249D}"/>
              </a:ext>
            </a:extLst>
          </p:cNvPr>
          <p:cNvCxnSpPr>
            <a:cxnSpLocks/>
          </p:cNvCxnSpPr>
          <p:nvPr/>
        </p:nvCxnSpPr>
        <p:spPr>
          <a:xfrm flipV="1">
            <a:off x="3331922" y="2837530"/>
            <a:ext cx="8320214" cy="0"/>
          </a:xfrm>
          <a:prstGeom prst="line">
            <a:avLst/>
          </a:prstGeom>
          <a:ln w="22225">
            <a:solidFill>
              <a:srgbClr val="DEF2A6"/>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1D3B2BC4-7B7D-3C4A-B8B0-0F9D02993B6E}"/>
              </a:ext>
            </a:extLst>
          </p:cNvPr>
          <p:cNvCxnSpPr>
            <a:cxnSpLocks/>
          </p:cNvCxnSpPr>
          <p:nvPr/>
        </p:nvCxnSpPr>
        <p:spPr>
          <a:xfrm flipV="1">
            <a:off x="3908426" y="3983914"/>
            <a:ext cx="7645933" cy="0"/>
          </a:xfrm>
          <a:prstGeom prst="line">
            <a:avLst/>
          </a:prstGeom>
          <a:ln w="22225">
            <a:solidFill>
              <a:srgbClr val="ACFCF2"/>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AAA1D486-BB11-894C-8D6F-08283A44E805}"/>
              </a:ext>
            </a:extLst>
          </p:cNvPr>
          <p:cNvCxnSpPr>
            <a:cxnSpLocks/>
          </p:cNvCxnSpPr>
          <p:nvPr/>
        </p:nvCxnSpPr>
        <p:spPr>
          <a:xfrm>
            <a:off x="4471495" y="5110569"/>
            <a:ext cx="7202584" cy="0"/>
          </a:xfrm>
          <a:prstGeom prst="line">
            <a:avLst/>
          </a:prstGeom>
          <a:ln w="22225">
            <a:solidFill>
              <a:srgbClr val="ECE4FA"/>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983DB72A-3814-C748-BFB7-B80B0A9A85F7}"/>
              </a:ext>
            </a:extLst>
          </p:cNvPr>
          <p:cNvCxnSpPr>
            <a:cxnSpLocks/>
          </p:cNvCxnSpPr>
          <p:nvPr/>
        </p:nvCxnSpPr>
        <p:spPr>
          <a:xfrm>
            <a:off x="4984434" y="6267376"/>
            <a:ext cx="6676599" cy="0"/>
          </a:xfrm>
          <a:prstGeom prst="line">
            <a:avLst/>
          </a:prstGeom>
          <a:ln w="22225">
            <a:solidFill>
              <a:srgbClr val="F9B095"/>
            </a:solidFill>
          </a:ln>
        </p:spPr>
        <p:style>
          <a:lnRef idx="1">
            <a:schemeClr val="accent1"/>
          </a:lnRef>
          <a:fillRef idx="0">
            <a:schemeClr val="accent1"/>
          </a:fillRef>
          <a:effectRef idx="0">
            <a:schemeClr val="accent1"/>
          </a:effectRef>
          <a:fontRef idx="minor">
            <a:schemeClr val="tx1"/>
          </a:fontRef>
        </p:style>
      </p:cxnSp>
      <p:sp>
        <p:nvSpPr>
          <p:cNvPr id="171" name="Freeform 170">
            <a:extLst>
              <a:ext uri="{FF2B5EF4-FFF2-40B4-BE49-F238E27FC236}">
                <a16:creationId xmlns:a16="http://schemas.microsoft.com/office/drawing/2014/main" id="{54DF5DD3-9C50-2D48-8754-C574BAC59031}"/>
              </a:ext>
            </a:extLst>
          </p:cNvPr>
          <p:cNvSpPr>
            <a:spLocks noChangeAspect="1"/>
          </p:cNvSpPr>
          <p:nvPr/>
        </p:nvSpPr>
        <p:spPr>
          <a:xfrm>
            <a:off x="3786091" y="5468586"/>
            <a:ext cx="367550" cy="731520"/>
          </a:xfrm>
          <a:custGeom>
            <a:avLst/>
            <a:gdLst>
              <a:gd name="connsiteX0" fmla="*/ 10183 w 262405"/>
              <a:gd name="connsiteY0" fmla="*/ 93440 h 522255"/>
              <a:gd name="connsiteX1" fmla="*/ 563 w 262405"/>
              <a:gd name="connsiteY1" fmla="*/ 83820 h 522255"/>
              <a:gd name="connsiteX2" fmla="*/ 1420 w 262405"/>
              <a:gd name="connsiteY2" fmla="*/ 79438 h 522255"/>
              <a:gd name="connsiteX3" fmla="*/ 194397 w 262405"/>
              <a:gd name="connsiteY3" fmla="*/ 857 h 522255"/>
              <a:gd name="connsiteX4" fmla="*/ 198778 w 262405"/>
              <a:gd name="connsiteY4" fmla="*/ 0 h 522255"/>
              <a:gd name="connsiteX5" fmla="*/ 205732 w 262405"/>
              <a:gd name="connsiteY5" fmla="*/ 7906 h 522255"/>
              <a:gd name="connsiteX6" fmla="*/ 197826 w 262405"/>
              <a:gd name="connsiteY6" fmla="*/ 285560 h 522255"/>
              <a:gd name="connsiteX7" fmla="*/ 194302 w 262405"/>
              <a:gd name="connsiteY7" fmla="*/ 491680 h 522255"/>
              <a:gd name="connsiteX8" fmla="*/ 210018 w 262405"/>
              <a:gd name="connsiteY8" fmla="*/ 503015 h 522255"/>
              <a:gd name="connsiteX9" fmla="*/ 257167 w 262405"/>
              <a:gd name="connsiteY9" fmla="*/ 509111 h 522255"/>
              <a:gd name="connsiteX10" fmla="*/ 262406 w 262405"/>
              <a:gd name="connsiteY10" fmla="*/ 519589 h 522255"/>
              <a:gd name="connsiteX11" fmla="*/ 259834 w 262405"/>
              <a:gd name="connsiteY11" fmla="*/ 522256 h 522255"/>
              <a:gd name="connsiteX12" fmla="*/ 141057 w 262405"/>
              <a:gd name="connsiteY12" fmla="*/ 520541 h 522255"/>
              <a:gd name="connsiteX13" fmla="*/ 22280 w 262405"/>
              <a:gd name="connsiteY13" fmla="*/ 522256 h 522255"/>
              <a:gd name="connsiteX14" fmla="*/ 20566 w 262405"/>
              <a:gd name="connsiteY14" fmla="*/ 519589 h 522255"/>
              <a:gd name="connsiteX15" fmla="*/ 25805 w 262405"/>
              <a:gd name="connsiteY15" fmla="*/ 509111 h 522255"/>
              <a:gd name="connsiteX16" fmla="*/ 76477 w 262405"/>
              <a:gd name="connsiteY16" fmla="*/ 502158 h 522255"/>
              <a:gd name="connsiteX17" fmla="*/ 87812 w 262405"/>
              <a:gd name="connsiteY17" fmla="*/ 492538 h 522255"/>
              <a:gd name="connsiteX18" fmla="*/ 85240 w 262405"/>
              <a:gd name="connsiteY18" fmla="*/ 293465 h 522255"/>
              <a:gd name="connsiteX19" fmla="*/ 80002 w 262405"/>
              <a:gd name="connsiteY19" fmla="*/ 92583 h 522255"/>
              <a:gd name="connsiteX20" fmla="*/ 69524 w 262405"/>
              <a:gd name="connsiteY20" fmla="*/ 82105 h 522255"/>
              <a:gd name="connsiteX21" fmla="*/ 10183 w 262405"/>
              <a:gd name="connsiteY21" fmla="*/ 93440 h 5222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262405" h="522255">
                <a:moveTo>
                  <a:pt x="10183" y="93440"/>
                </a:moveTo>
                <a:cubicBezTo>
                  <a:pt x="6659" y="94297"/>
                  <a:pt x="2278" y="88202"/>
                  <a:pt x="563" y="83820"/>
                </a:cubicBezTo>
                <a:cubicBezTo>
                  <a:pt x="-294" y="82105"/>
                  <a:pt x="-294" y="80296"/>
                  <a:pt x="1420" y="79438"/>
                </a:cubicBezTo>
                <a:lnTo>
                  <a:pt x="194397" y="857"/>
                </a:lnTo>
                <a:cubicBezTo>
                  <a:pt x="196111" y="0"/>
                  <a:pt x="197921" y="0"/>
                  <a:pt x="198778" y="0"/>
                </a:cubicBezTo>
                <a:cubicBezTo>
                  <a:pt x="203160" y="0"/>
                  <a:pt x="205732" y="3524"/>
                  <a:pt x="205732" y="7906"/>
                </a:cubicBezTo>
                <a:cubicBezTo>
                  <a:pt x="205732" y="19240"/>
                  <a:pt x="197826" y="236696"/>
                  <a:pt x="197826" y="285560"/>
                </a:cubicBezTo>
                <a:cubicBezTo>
                  <a:pt x="196969" y="359759"/>
                  <a:pt x="194302" y="481203"/>
                  <a:pt x="194302" y="491680"/>
                </a:cubicBezTo>
                <a:cubicBezTo>
                  <a:pt x="194302" y="499586"/>
                  <a:pt x="203922" y="501301"/>
                  <a:pt x="210018" y="503015"/>
                </a:cubicBezTo>
                <a:lnTo>
                  <a:pt x="257167" y="509111"/>
                </a:lnTo>
                <a:cubicBezTo>
                  <a:pt x="259834" y="509969"/>
                  <a:pt x="262406" y="516064"/>
                  <a:pt x="262406" y="519589"/>
                </a:cubicBezTo>
                <a:cubicBezTo>
                  <a:pt x="262406" y="521303"/>
                  <a:pt x="262406" y="522256"/>
                  <a:pt x="259834" y="522256"/>
                </a:cubicBezTo>
                <a:cubicBezTo>
                  <a:pt x="232783" y="521398"/>
                  <a:pt x="191730" y="520541"/>
                  <a:pt x="141057" y="520541"/>
                </a:cubicBezTo>
                <a:cubicBezTo>
                  <a:pt x="90384" y="520541"/>
                  <a:pt x="42378" y="521398"/>
                  <a:pt x="22280" y="522256"/>
                </a:cubicBezTo>
                <a:cubicBezTo>
                  <a:pt x="20566" y="522256"/>
                  <a:pt x="20566" y="521398"/>
                  <a:pt x="20566" y="519589"/>
                </a:cubicBezTo>
                <a:cubicBezTo>
                  <a:pt x="20566" y="516922"/>
                  <a:pt x="22280" y="509969"/>
                  <a:pt x="25805" y="509111"/>
                </a:cubicBezTo>
                <a:lnTo>
                  <a:pt x="76477" y="502158"/>
                </a:lnTo>
                <a:cubicBezTo>
                  <a:pt x="81716" y="501301"/>
                  <a:pt x="87812" y="499586"/>
                  <a:pt x="87812" y="492538"/>
                </a:cubicBezTo>
                <a:cubicBezTo>
                  <a:pt x="88669" y="468058"/>
                  <a:pt x="86098" y="324040"/>
                  <a:pt x="85240" y="293465"/>
                </a:cubicBezTo>
                <a:cubicBezTo>
                  <a:pt x="84383" y="249841"/>
                  <a:pt x="82573" y="128397"/>
                  <a:pt x="80002" y="92583"/>
                </a:cubicBezTo>
                <a:cubicBezTo>
                  <a:pt x="79144" y="85630"/>
                  <a:pt x="74763" y="81248"/>
                  <a:pt x="69524" y="82105"/>
                </a:cubicBezTo>
                <a:lnTo>
                  <a:pt x="10183" y="93440"/>
                </a:lnTo>
                <a:close/>
              </a:path>
            </a:pathLst>
          </a:custGeom>
          <a:solidFill>
            <a:srgbClr val="EA5C00"/>
          </a:solidFill>
          <a:ln w="9525" cap="flat">
            <a:noFill/>
            <a:prstDash val="solid"/>
            <a:miter/>
          </a:ln>
        </p:spPr>
        <p:txBody>
          <a:bodyPr rtlCol="0" anchor="ctr"/>
          <a:lstStyle/>
          <a:p>
            <a:endParaRPr lang="en-US">
              <a:solidFill>
                <a:schemeClr val="tx1">
                  <a:lumMod val="65000"/>
                  <a:lumOff val="35000"/>
                </a:schemeClr>
              </a:solidFill>
            </a:endParaRPr>
          </a:p>
        </p:txBody>
      </p:sp>
      <p:grpSp>
        <p:nvGrpSpPr>
          <p:cNvPr id="67" name="Graphic 9">
            <a:extLst>
              <a:ext uri="{FF2B5EF4-FFF2-40B4-BE49-F238E27FC236}">
                <a16:creationId xmlns:a16="http://schemas.microsoft.com/office/drawing/2014/main" id="{31302E12-5D30-B34C-A93A-24782353B958}"/>
              </a:ext>
            </a:extLst>
          </p:cNvPr>
          <p:cNvGrpSpPr/>
          <p:nvPr/>
        </p:nvGrpSpPr>
        <p:grpSpPr>
          <a:xfrm>
            <a:off x="3499631" y="2974932"/>
            <a:ext cx="3545121" cy="272254"/>
            <a:chOff x="3177216" y="4638161"/>
            <a:chExt cx="3954018" cy="303656"/>
          </a:xfrm>
          <a:solidFill>
            <a:schemeClr val="tx1">
              <a:lumMod val="65000"/>
              <a:lumOff val="35000"/>
            </a:schemeClr>
          </a:solidFill>
        </p:grpSpPr>
        <p:sp>
          <p:nvSpPr>
            <p:cNvPr id="68" name="Freeform 67">
              <a:extLst>
                <a:ext uri="{FF2B5EF4-FFF2-40B4-BE49-F238E27FC236}">
                  <a16:creationId xmlns:a16="http://schemas.microsoft.com/office/drawing/2014/main" id="{9AF92553-61F6-1547-95EF-A63F2A2352DE}"/>
                </a:ext>
              </a:extLst>
            </p:cNvPr>
            <p:cNvSpPr/>
            <p:nvPr/>
          </p:nvSpPr>
          <p:spPr>
            <a:xfrm>
              <a:off x="3177216" y="4733411"/>
              <a:ext cx="200025" cy="208406"/>
            </a:xfrm>
            <a:custGeom>
              <a:avLst/>
              <a:gdLst>
                <a:gd name="connsiteX0" fmla="*/ 51435 w 200025"/>
                <a:gd name="connsiteY0" fmla="*/ 102108 h 208406"/>
                <a:gd name="connsiteX1" fmla="*/ 65913 w 200025"/>
                <a:gd name="connsiteY1" fmla="*/ 162496 h 208406"/>
                <a:gd name="connsiteX2" fmla="*/ 107442 w 200025"/>
                <a:gd name="connsiteY2" fmla="*/ 183642 h 208406"/>
                <a:gd name="connsiteX3" fmla="*/ 145923 w 200025"/>
                <a:gd name="connsiteY3" fmla="*/ 172974 h 208406"/>
                <a:gd name="connsiteX4" fmla="*/ 169164 w 200025"/>
                <a:gd name="connsiteY4" fmla="*/ 138303 h 208406"/>
                <a:gd name="connsiteX5" fmla="*/ 192786 w 200025"/>
                <a:gd name="connsiteY5" fmla="*/ 142875 h 208406"/>
                <a:gd name="connsiteX6" fmla="*/ 182690 w 200025"/>
                <a:gd name="connsiteY6" fmla="*/ 167259 h 208406"/>
                <a:gd name="connsiteX7" fmla="*/ 165354 w 200025"/>
                <a:gd name="connsiteY7" fmla="*/ 188214 h 208406"/>
                <a:gd name="connsiteX8" fmla="*/ 139637 w 200025"/>
                <a:gd name="connsiteY8" fmla="*/ 202882 h 208406"/>
                <a:gd name="connsiteX9" fmla="*/ 104394 w 200025"/>
                <a:gd name="connsiteY9" fmla="*/ 208407 h 208406"/>
                <a:gd name="connsiteX10" fmla="*/ 65913 w 200025"/>
                <a:gd name="connsiteY10" fmla="*/ 203644 h 208406"/>
                <a:gd name="connsiteX11" fmla="*/ 32576 w 200025"/>
                <a:gd name="connsiteY11" fmla="*/ 187071 h 208406"/>
                <a:gd name="connsiteX12" fmla="*/ 8953 w 200025"/>
                <a:gd name="connsiteY12" fmla="*/ 155162 h 208406"/>
                <a:gd name="connsiteX13" fmla="*/ 0 w 200025"/>
                <a:gd name="connsiteY13" fmla="*/ 104584 h 208406"/>
                <a:gd name="connsiteX14" fmla="*/ 7049 w 200025"/>
                <a:gd name="connsiteY14" fmla="*/ 62008 h 208406"/>
                <a:gd name="connsiteX15" fmla="*/ 27432 w 200025"/>
                <a:gd name="connsiteY15" fmla="*/ 28956 h 208406"/>
                <a:gd name="connsiteX16" fmla="*/ 60008 w 200025"/>
                <a:gd name="connsiteY16" fmla="*/ 7620 h 208406"/>
                <a:gd name="connsiteX17" fmla="*/ 104013 w 200025"/>
                <a:gd name="connsiteY17" fmla="*/ 0 h 208406"/>
                <a:gd name="connsiteX18" fmla="*/ 200025 w 200025"/>
                <a:gd name="connsiteY18" fmla="*/ 102108 h 208406"/>
                <a:gd name="connsiteX19" fmla="*/ 51435 w 200025"/>
                <a:gd name="connsiteY19" fmla="*/ 102108 h 208406"/>
                <a:gd name="connsiteX20" fmla="*/ 152781 w 200025"/>
                <a:gd name="connsiteY20" fmla="*/ 82296 h 208406"/>
                <a:gd name="connsiteX21" fmla="*/ 149733 w 200025"/>
                <a:gd name="connsiteY21" fmla="*/ 58674 h 208406"/>
                <a:gd name="connsiteX22" fmla="*/ 140589 w 200025"/>
                <a:gd name="connsiteY22" fmla="*/ 39529 h 208406"/>
                <a:gd name="connsiteX23" fmla="*/ 125540 w 200025"/>
                <a:gd name="connsiteY23" fmla="*/ 26479 h 208406"/>
                <a:gd name="connsiteX24" fmla="*/ 104775 w 200025"/>
                <a:gd name="connsiteY24" fmla="*/ 21717 h 208406"/>
                <a:gd name="connsiteX25" fmla="*/ 69723 w 200025"/>
                <a:gd name="connsiteY25" fmla="*/ 35909 h 208406"/>
                <a:gd name="connsiteX26" fmla="*/ 52197 w 200025"/>
                <a:gd name="connsiteY26" fmla="*/ 82296 h 208406"/>
                <a:gd name="connsiteX27" fmla="*/ 152781 w 200025"/>
                <a:gd name="connsiteY27" fmla="*/ 8229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6">
                  <a:moveTo>
                    <a:pt x="51435" y="102108"/>
                  </a:moveTo>
                  <a:cubicBezTo>
                    <a:pt x="51911" y="128302"/>
                    <a:pt x="56769" y="148399"/>
                    <a:pt x="65913" y="162496"/>
                  </a:cubicBezTo>
                  <a:cubicBezTo>
                    <a:pt x="75057" y="176593"/>
                    <a:pt x="88868" y="183642"/>
                    <a:pt x="107442" y="183642"/>
                  </a:cubicBezTo>
                  <a:cubicBezTo>
                    <a:pt x="121920" y="183642"/>
                    <a:pt x="134779" y="180118"/>
                    <a:pt x="145923" y="172974"/>
                  </a:cubicBezTo>
                  <a:cubicBezTo>
                    <a:pt x="157067" y="165830"/>
                    <a:pt x="164878" y="154305"/>
                    <a:pt x="169164" y="138303"/>
                  </a:cubicBezTo>
                  <a:lnTo>
                    <a:pt x="192786" y="142875"/>
                  </a:lnTo>
                  <a:cubicBezTo>
                    <a:pt x="190500" y="151257"/>
                    <a:pt x="187166" y="159353"/>
                    <a:pt x="182690" y="167259"/>
                  </a:cubicBezTo>
                  <a:cubicBezTo>
                    <a:pt x="178213" y="175165"/>
                    <a:pt x="172498" y="182118"/>
                    <a:pt x="165354" y="188214"/>
                  </a:cubicBezTo>
                  <a:cubicBezTo>
                    <a:pt x="158210" y="194310"/>
                    <a:pt x="149638" y="199168"/>
                    <a:pt x="139637" y="202882"/>
                  </a:cubicBezTo>
                  <a:cubicBezTo>
                    <a:pt x="129635" y="206597"/>
                    <a:pt x="117824" y="208407"/>
                    <a:pt x="104394" y="208407"/>
                  </a:cubicBezTo>
                  <a:cubicBezTo>
                    <a:pt x="91154" y="208407"/>
                    <a:pt x="78391" y="206788"/>
                    <a:pt x="65913" y="203644"/>
                  </a:cubicBezTo>
                  <a:cubicBezTo>
                    <a:pt x="53435" y="200501"/>
                    <a:pt x="42386" y="194881"/>
                    <a:pt x="32576" y="187071"/>
                  </a:cubicBezTo>
                  <a:cubicBezTo>
                    <a:pt x="22765" y="179165"/>
                    <a:pt x="14954" y="168592"/>
                    <a:pt x="8953" y="155162"/>
                  </a:cubicBezTo>
                  <a:cubicBezTo>
                    <a:pt x="2953" y="141827"/>
                    <a:pt x="0" y="124968"/>
                    <a:pt x="0" y="104584"/>
                  </a:cubicBezTo>
                  <a:cubicBezTo>
                    <a:pt x="0" y="89059"/>
                    <a:pt x="2381" y="74866"/>
                    <a:pt x="7049" y="62008"/>
                  </a:cubicBezTo>
                  <a:cubicBezTo>
                    <a:pt x="11716" y="49149"/>
                    <a:pt x="18574" y="38195"/>
                    <a:pt x="27432" y="28956"/>
                  </a:cubicBezTo>
                  <a:cubicBezTo>
                    <a:pt x="36290" y="19812"/>
                    <a:pt x="47149" y="12668"/>
                    <a:pt x="60008"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9"/>
                  </a:cubicBezTo>
                  <a:cubicBezTo>
                    <a:pt x="136493" y="34004"/>
                    <a:pt x="131540" y="29718"/>
                    <a:pt x="125540"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0B951842-8ED3-B540-BD4D-7CFBE64C9C82}"/>
                </a:ext>
              </a:extLst>
            </p:cNvPr>
            <p:cNvSpPr/>
            <p:nvPr/>
          </p:nvSpPr>
          <p:spPr>
            <a:xfrm>
              <a:off x="3406959" y="4737602"/>
              <a:ext cx="383285" cy="197738"/>
            </a:xfrm>
            <a:custGeom>
              <a:avLst/>
              <a:gdLst>
                <a:gd name="connsiteX0" fmla="*/ 350901 w 383285"/>
                <a:gd name="connsiteY0" fmla="*/ 158877 h 197738"/>
                <a:gd name="connsiteX1" fmla="*/ 383286 w 383285"/>
                <a:gd name="connsiteY1" fmla="*/ 176022 h 197738"/>
                <a:gd name="connsiteX2" fmla="*/ 383286 w 383285"/>
                <a:gd name="connsiteY2" fmla="*/ 197739 h 197738"/>
                <a:gd name="connsiteX3" fmla="*/ 273558 w 383285"/>
                <a:gd name="connsiteY3" fmla="*/ 197739 h 197738"/>
                <a:gd name="connsiteX4" fmla="*/ 273558 w 383285"/>
                <a:gd name="connsiteY4" fmla="*/ 176022 h 197738"/>
                <a:gd name="connsiteX5" fmla="*/ 298704 w 383285"/>
                <a:gd name="connsiteY5" fmla="*/ 158877 h 197738"/>
                <a:gd name="connsiteX6" fmla="*/ 298704 w 383285"/>
                <a:gd name="connsiteY6" fmla="*/ 74295 h 197738"/>
                <a:gd name="connsiteX7" fmla="*/ 293180 w 383285"/>
                <a:gd name="connsiteY7" fmla="*/ 40005 h 197738"/>
                <a:gd name="connsiteX8" fmla="*/ 276320 w 383285"/>
                <a:gd name="connsiteY8" fmla="*/ 29718 h 197738"/>
                <a:gd name="connsiteX9" fmla="*/ 243935 w 383285"/>
                <a:gd name="connsiteY9" fmla="*/ 43053 h 197738"/>
                <a:gd name="connsiteX10" fmla="*/ 217932 w 383285"/>
                <a:gd name="connsiteY10" fmla="*/ 80391 h 197738"/>
                <a:gd name="connsiteX11" fmla="*/ 217932 w 383285"/>
                <a:gd name="connsiteY11" fmla="*/ 158877 h 197738"/>
                <a:gd name="connsiteX12" fmla="*/ 242316 w 383285"/>
                <a:gd name="connsiteY12" fmla="*/ 176022 h 197738"/>
                <a:gd name="connsiteX13" fmla="*/ 242316 w 383285"/>
                <a:gd name="connsiteY13" fmla="*/ 197739 h 197738"/>
                <a:gd name="connsiteX14" fmla="*/ 140589 w 383285"/>
                <a:gd name="connsiteY14" fmla="*/ 197739 h 197738"/>
                <a:gd name="connsiteX15" fmla="*/ 140589 w 383285"/>
                <a:gd name="connsiteY15" fmla="*/ 176022 h 197738"/>
                <a:gd name="connsiteX16" fmla="*/ 165735 w 383285"/>
                <a:gd name="connsiteY16" fmla="*/ 158877 h 197738"/>
                <a:gd name="connsiteX17" fmla="*/ 165735 w 383285"/>
                <a:gd name="connsiteY17" fmla="*/ 74295 h 197738"/>
                <a:gd name="connsiteX18" fmla="*/ 160020 w 383285"/>
                <a:gd name="connsiteY18" fmla="*/ 40005 h 197738"/>
                <a:gd name="connsiteX19" fmla="*/ 142589 w 383285"/>
                <a:gd name="connsiteY19" fmla="*/ 29718 h 197738"/>
                <a:gd name="connsiteX20" fmla="*/ 109823 w 383285"/>
                <a:gd name="connsiteY20" fmla="*/ 43053 h 197738"/>
                <a:gd name="connsiteX21" fmla="*/ 84201 w 383285"/>
                <a:gd name="connsiteY21" fmla="*/ 80391 h 197738"/>
                <a:gd name="connsiteX22" fmla="*/ 84201 w 383285"/>
                <a:gd name="connsiteY22" fmla="*/ 158877 h 197738"/>
                <a:gd name="connsiteX23" fmla="*/ 109347 w 383285"/>
                <a:gd name="connsiteY23" fmla="*/ 176022 h 197738"/>
                <a:gd name="connsiteX24" fmla="*/ 109347 w 383285"/>
                <a:gd name="connsiteY24" fmla="*/ 197739 h 197738"/>
                <a:gd name="connsiteX25" fmla="*/ 0 w 383285"/>
                <a:gd name="connsiteY25" fmla="*/ 197739 h 197738"/>
                <a:gd name="connsiteX26" fmla="*/ 0 w 383285"/>
                <a:gd name="connsiteY26" fmla="*/ 176022 h 197738"/>
                <a:gd name="connsiteX27" fmla="*/ 32004 w 383285"/>
                <a:gd name="connsiteY27" fmla="*/ 158877 h 197738"/>
                <a:gd name="connsiteX28" fmla="*/ 32004 w 383285"/>
                <a:gd name="connsiteY28" fmla="*/ 42672 h 197738"/>
                <a:gd name="connsiteX29" fmla="*/ 0 w 383285"/>
                <a:gd name="connsiteY29" fmla="*/ 25527 h 197738"/>
                <a:gd name="connsiteX30" fmla="*/ 0 w 383285"/>
                <a:gd name="connsiteY30" fmla="*/ 3810 h 197738"/>
                <a:gd name="connsiteX31" fmla="*/ 84201 w 383285"/>
                <a:gd name="connsiteY31" fmla="*/ 3810 h 197738"/>
                <a:gd name="connsiteX32" fmla="*/ 83915 w 383285"/>
                <a:gd name="connsiteY32" fmla="*/ 43815 h 197738"/>
                <a:gd name="connsiteX33" fmla="*/ 97822 w 383285"/>
                <a:gd name="connsiteY33" fmla="*/ 27432 h 197738"/>
                <a:gd name="connsiteX34" fmla="*/ 115443 w 383285"/>
                <a:gd name="connsiteY34" fmla="*/ 13335 h 197738"/>
                <a:gd name="connsiteX35" fmla="*/ 136969 w 383285"/>
                <a:gd name="connsiteY35" fmla="*/ 3619 h 197738"/>
                <a:gd name="connsiteX36" fmla="*/ 163354 w 383285"/>
                <a:gd name="connsiteY36" fmla="*/ 0 h 197738"/>
                <a:gd name="connsiteX37" fmla="*/ 199453 w 383285"/>
                <a:gd name="connsiteY37" fmla="*/ 10858 h 197738"/>
                <a:gd name="connsiteX38" fmla="*/ 217170 w 383285"/>
                <a:gd name="connsiteY38" fmla="*/ 44577 h 197738"/>
                <a:gd name="connsiteX39" fmla="*/ 249936 w 383285"/>
                <a:gd name="connsiteY39" fmla="*/ 12954 h 197738"/>
                <a:gd name="connsiteX40" fmla="*/ 296418 w 383285"/>
                <a:gd name="connsiteY40" fmla="*/ 0 h 197738"/>
                <a:gd name="connsiteX41" fmla="*/ 336232 w 383285"/>
                <a:gd name="connsiteY41" fmla="*/ 13335 h 197738"/>
                <a:gd name="connsiteX42" fmla="*/ 350901 w 383285"/>
                <a:gd name="connsiteY42" fmla="*/ 56769 h 197738"/>
                <a:gd name="connsiteX43" fmla="*/ 350901 w 383285"/>
                <a:gd name="connsiteY43" fmla="*/ 158877 h 1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383285" h="197738">
                  <a:moveTo>
                    <a:pt x="350901" y="158877"/>
                  </a:moveTo>
                  <a:cubicBezTo>
                    <a:pt x="350901" y="170307"/>
                    <a:pt x="361664" y="176022"/>
                    <a:pt x="383286" y="176022"/>
                  </a:cubicBezTo>
                  <a:lnTo>
                    <a:pt x="383286" y="197739"/>
                  </a:lnTo>
                  <a:lnTo>
                    <a:pt x="273558" y="197739"/>
                  </a:lnTo>
                  <a:lnTo>
                    <a:pt x="273558" y="176022"/>
                  </a:lnTo>
                  <a:cubicBezTo>
                    <a:pt x="290322" y="176022"/>
                    <a:pt x="298704" y="170307"/>
                    <a:pt x="298704" y="158877"/>
                  </a:cubicBezTo>
                  <a:lnTo>
                    <a:pt x="298704" y="74295"/>
                  </a:lnTo>
                  <a:cubicBezTo>
                    <a:pt x="298704" y="58293"/>
                    <a:pt x="296894" y="46863"/>
                    <a:pt x="293180" y="40005"/>
                  </a:cubicBezTo>
                  <a:cubicBezTo>
                    <a:pt x="289465" y="33147"/>
                    <a:pt x="283845" y="29718"/>
                    <a:pt x="276320" y="29718"/>
                  </a:cubicBezTo>
                  <a:cubicBezTo>
                    <a:pt x="264890" y="29718"/>
                    <a:pt x="254127" y="34195"/>
                    <a:pt x="243935" y="43053"/>
                  </a:cubicBezTo>
                  <a:cubicBezTo>
                    <a:pt x="233648" y="51911"/>
                    <a:pt x="225076" y="64389"/>
                    <a:pt x="217932" y="80391"/>
                  </a:cubicBezTo>
                  <a:lnTo>
                    <a:pt x="217932" y="158877"/>
                  </a:lnTo>
                  <a:cubicBezTo>
                    <a:pt x="217932" y="170307"/>
                    <a:pt x="226028" y="176022"/>
                    <a:pt x="242316" y="176022"/>
                  </a:cubicBezTo>
                  <a:lnTo>
                    <a:pt x="242316" y="197739"/>
                  </a:lnTo>
                  <a:lnTo>
                    <a:pt x="140589" y="197739"/>
                  </a:lnTo>
                  <a:lnTo>
                    <a:pt x="140589" y="176022"/>
                  </a:lnTo>
                  <a:cubicBezTo>
                    <a:pt x="157353" y="176022"/>
                    <a:pt x="165735" y="170307"/>
                    <a:pt x="165735" y="158877"/>
                  </a:cubicBezTo>
                  <a:lnTo>
                    <a:pt x="165735" y="74295"/>
                  </a:lnTo>
                  <a:cubicBezTo>
                    <a:pt x="165735" y="58293"/>
                    <a:pt x="163830" y="46863"/>
                    <a:pt x="160020" y="40005"/>
                  </a:cubicBezTo>
                  <a:cubicBezTo>
                    <a:pt x="156210" y="33147"/>
                    <a:pt x="150400" y="29718"/>
                    <a:pt x="142589" y="29718"/>
                  </a:cubicBezTo>
                  <a:cubicBezTo>
                    <a:pt x="131254" y="29718"/>
                    <a:pt x="120301" y="34195"/>
                    <a:pt x="109823" y="43053"/>
                  </a:cubicBezTo>
                  <a:cubicBezTo>
                    <a:pt x="99346" y="51911"/>
                    <a:pt x="90773" y="64389"/>
                    <a:pt x="84201" y="80391"/>
                  </a:cubicBezTo>
                  <a:lnTo>
                    <a:pt x="84201" y="158877"/>
                  </a:lnTo>
                  <a:cubicBezTo>
                    <a:pt x="84201" y="170307"/>
                    <a:pt x="92583" y="176022"/>
                    <a:pt x="109347" y="176022"/>
                  </a:cubicBezTo>
                  <a:lnTo>
                    <a:pt x="109347" y="197739"/>
                  </a:lnTo>
                  <a:lnTo>
                    <a:pt x="0" y="197739"/>
                  </a:lnTo>
                  <a:lnTo>
                    <a:pt x="0" y="176022"/>
                  </a:lnTo>
                  <a:cubicBezTo>
                    <a:pt x="21336" y="176022"/>
                    <a:pt x="32004" y="170307"/>
                    <a:pt x="32004" y="158877"/>
                  </a:cubicBezTo>
                  <a:lnTo>
                    <a:pt x="32004" y="42672"/>
                  </a:lnTo>
                  <a:cubicBezTo>
                    <a:pt x="32004" y="31242"/>
                    <a:pt x="21336" y="25527"/>
                    <a:pt x="0" y="25527"/>
                  </a:cubicBezTo>
                  <a:lnTo>
                    <a:pt x="0" y="3810"/>
                  </a:lnTo>
                  <a:lnTo>
                    <a:pt x="84201" y="3810"/>
                  </a:lnTo>
                  <a:lnTo>
                    <a:pt x="83915" y="43815"/>
                  </a:lnTo>
                  <a:cubicBezTo>
                    <a:pt x="88011" y="38195"/>
                    <a:pt x="92678" y="32766"/>
                    <a:pt x="97822" y="27432"/>
                  </a:cubicBezTo>
                  <a:cubicBezTo>
                    <a:pt x="103061" y="22098"/>
                    <a:pt x="108871" y="17431"/>
                    <a:pt x="115443" y="13335"/>
                  </a:cubicBezTo>
                  <a:cubicBezTo>
                    <a:pt x="121920" y="9239"/>
                    <a:pt x="129159" y="6001"/>
                    <a:pt x="136969" y="3619"/>
                  </a:cubicBezTo>
                  <a:cubicBezTo>
                    <a:pt x="144875" y="1238"/>
                    <a:pt x="153638" y="0"/>
                    <a:pt x="163354" y="0"/>
                  </a:cubicBezTo>
                  <a:cubicBezTo>
                    <a:pt x="177832" y="0"/>
                    <a:pt x="189928" y="3619"/>
                    <a:pt x="199453" y="10858"/>
                  </a:cubicBezTo>
                  <a:cubicBezTo>
                    <a:pt x="208978" y="18097"/>
                    <a:pt x="214884" y="29337"/>
                    <a:pt x="217170" y="44577"/>
                  </a:cubicBezTo>
                  <a:cubicBezTo>
                    <a:pt x="225552" y="32099"/>
                    <a:pt x="236506" y="21622"/>
                    <a:pt x="249936" y="12954"/>
                  </a:cubicBezTo>
                  <a:cubicBezTo>
                    <a:pt x="263366" y="4286"/>
                    <a:pt x="278892" y="0"/>
                    <a:pt x="296418" y="0"/>
                  </a:cubicBezTo>
                  <a:cubicBezTo>
                    <a:pt x="313182" y="0"/>
                    <a:pt x="326422" y="4476"/>
                    <a:pt x="336232" y="13335"/>
                  </a:cubicBezTo>
                  <a:cubicBezTo>
                    <a:pt x="346043" y="22193"/>
                    <a:pt x="350901" y="36671"/>
                    <a:pt x="350901" y="56769"/>
                  </a:cubicBezTo>
                  <a:lnTo>
                    <a:pt x="350901" y="158877"/>
                  </a:lnTo>
                  <a:close/>
                </a:path>
              </a:pathLst>
            </a:custGeom>
            <a:grpFill/>
            <a:ln w="9525"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D660A924-FFE5-CE41-918C-E0C8FD666D40}"/>
                </a:ext>
              </a:extLst>
            </p:cNvPr>
            <p:cNvSpPr/>
            <p:nvPr/>
          </p:nvSpPr>
          <p:spPr>
            <a:xfrm>
              <a:off x="3821106" y="4734077"/>
              <a:ext cx="209550" cy="207645"/>
            </a:xfrm>
            <a:custGeom>
              <a:avLst/>
              <a:gdLst>
                <a:gd name="connsiteX0" fmla="*/ 209550 w 209550"/>
                <a:gd name="connsiteY0" fmla="*/ 103537 h 207645"/>
                <a:gd name="connsiteX1" fmla="*/ 182118 w 209550"/>
                <a:gd name="connsiteY1" fmla="*/ 180499 h 207645"/>
                <a:gd name="connsiteX2" fmla="*/ 102489 w 209550"/>
                <a:gd name="connsiteY2" fmla="*/ 207645 h 207645"/>
                <a:gd name="connsiteX3" fmla="*/ 63246 w 209550"/>
                <a:gd name="connsiteY3" fmla="*/ 202883 h 207645"/>
                <a:gd name="connsiteX4" fmla="*/ 30671 w 209550"/>
                <a:gd name="connsiteY4" fmla="*/ 186500 h 207645"/>
                <a:gd name="connsiteX5" fmla="*/ 8382 w 209550"/>
                <a:gd name="connsiteY5" fmla="*/ 155734 h 207645"/>
                <a:gd name="connsiteX6" fmla="*/ 0 w 209550"/>
                <a:gd name="connsiteY6" fmla="*/ 108013 h 207645"/>
                <a:gd name="connsiteX7" fmla="*/ 26289 w 209550"/>
                <a:gd name="connsiteY7" fmla="*/ 28004 h 207645"/>
                <a:gd name="connsiteX8" fmla="*/ 106680 w 209550"/>
                <a:gd name="connsiteY8" fmla="*/ 0 h 207645"/>
                <a:gd name="connsiteX9" fmla="*/ 146495 w 209550"/>
                <a:gd name="connsiteY9" fmla="*/ 5144 h 207645"/>
                <a:gd name="connsiteX10" fmla="*/ 179261 w 209550"/>
                <a:gd name="connsiteY10" fmla="*/ 22288 h 207645"/>
                <a:gd name="connsiteX11" fmla="*/ 201359 w 209550"/>
                <a:gd name="connsiteY11" fmla="*/ 54007 h 207645"/>
                <a:gd name="connsiteX12" fmla="*/ 209550 w 209550"/>
                <a:gd name="connsiteY12" fmla="*/ 103537 h 207645"/>
                <a:gd name="connsiteX13" fmla="*/ 106490 w 209550"/>
                <a:gd name="connsiteY13" fmla="*/ 24860 h 207645"/>
                <a:gd name="connsiteX14" fmla="*/ 65151 w 209550"/>
                <a:gd name="connsiteY14" fmla="*/ 43339 h 207645"/>
                <a:gd name="connsiteX15" fmla="*/ 52292 w 209550"/>
                <a:gd name="connsiteY15" fmla="*/ 96488 h 207645"/>
                <a:gd name="connsiteX16" fmla="*/ 55721 w 209550"/>
                <a:gd name="connsiteY16" fmla="*/ 139160 h 207645"/>
                <a:gd name="connsiteX17" fmla="*/ 65818 w 209550"/>
                <a:gd name="connsiteY17" fmla="*/ 165640 h 207645"/>
                <a:gd name="connsiteX18" fmla="*/ 81725 w 209550"/>
                <a:gd name="connsiteY18" fmla="*/ 179165 h 207645"/>
                <a:gd name="connsiteX19" fmla="*/ 103156 w 209550"/>
                <a:gd name="connsiteY19" fmla="*/ 182975 h 207645"/>
                <a:gd name="connsiteX20" fmla="*/ 145256 w 209550"/>
                <a:gd name="connsiteY20" fmla="*/ 162782 h 207645"/>
                <a:gd name="connsiteX21" fmla="*/ 157448 w 209550"/>
                <a:gd name="connsiteY21" fmla="*/ 105632 h 207645"/>
                <a:gd name="connsiteX22" fmla="*/ 153829 w 209550"/>
                <a:gd name="connsiteY22" fmla="*/ 66008 h 207645"/>
                <a:gd name="connsiteX23" fmla="*/ 143351 w 209550"/>
                <a:gd name="connsiteY23" fmla="*/ 41243 h 207645"/>
                <a:gd name="connsiteX24" fmla="*/ 127254 w 209550"/>
                <a:gd name="connsiteY24" fmla="*/ 28480 h 207645"/>
                <a:gd name="connsiteX25" fmla="*/ 106490 w 209550"/>
                <a:gd name="connsiteY25" fmla="*/ 24860 h 207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09550" h="207645">
                  <a:moveTo>
                    <a:pt x="209550" y="103537"/>
                  </a:moveTo>
                  <a:cubicBezTo>
                    <a:pt x="209550" y="136779"/>
                    <a:pt x="200406" y="162401"/>
                    <a:pt x="182118" y="180499"/>
                  </a:cubicBezTo>
                  <a:cubicBezTo>
                    <a:pt x="163830" y="198596"/>
                    <a:pt x="137255" y="207645"/>
                    <a:pt x="102489" y="207645"/>
                  </a:cubicBezTo>
                  <a:cubicBezTo>
                    <a:pt x="88773" y="207645"/>
                    <a:pt x="75724" y="206026"/>
                    <a:pt x="63246" y="202883"/>
                  </a:cubicBezTo>
                  <a:cubicBezTo>
                    <a:pt x="50768" y="199739"/>
                    <a:pt x="39910" y="194215"/>
                    <a:pt x="30671" y="186500"/>
                  </a:cubicBezTo>
                  <a:cubicBezTo>
                    <a:pt x="21431" y="178784"/>
                    <a:pt x="14002" y="168497"/>
                    <a:pt x="8382" y="155734"/>
                  </a:cubicBezTo>
                  <a:cubicBezTo>
                    <a:pt x="2762" y="142970"/>
                    <a:pt x="0" y="127063"/>
                    <a:pt x="0" y="108013"/>
                  </a:cubicBezTo>
                  <a:cubicBezTo>
                    <a:pt x="0" y="73247"/>
                    <a:pt x="8763" y="46577"/>
                    <a:pt x="26289" y="28004"/>
                  </a:cubicBezTo>
                  <a:cubicBezTo>
                    <a:pt x="43815" y="9335"/>
                    <a:pt x="70580" y="0"/>
                    <a:pt x="106680" y="0"/>
                  </a:cubicBezTo>
                  <a:cubicBezTo>
                    <a:pt x="120682" y="0"/>
                    <a:pt x="133921" y="1715"/>
                    <a:pt x="146495" y="5144"/>
                  </a:cubicBezTo>
                  <a:cubicBezTo>
                    <a:pt x="159067" y="8573"/>
                    <a:pt x="170021" y="14288"/>
                    <a:pt x="179261" y="22288"/>
                  </a:cubicBezTo>
                  <a:cubicBezTo>
                    <a:pt x="188500" y="30290"/>
                    <a:pt x="195929" y="40862"/>
                    <a:pt x="201359" y="54007"/>
                  </a:cubicBezTo>
                  <a:cubicBezTo>
                    <a:pt x="206788" y="67246"/>
                    <a:pt x="209550" y="83725"/>
                    <a:pt x="209550" y="103537"/>
                  </a:cubicBezTo>
                  <a:close/>
                  <a:moveTo>
                    <a:pt x="106490" y="24860"/>
                  </a:moveTo>
                  <a:cubicBezTo>
                    <a:pt x="87535" y="24860"/>
                    <a:pt x="73724" y="31052"/>
                    <a:pt x="65151" y="43339"/>
                  </a:cubicBezTo>
                  <a:cubicBezTo>
                    <a:pt x="56579" y="55626"/>
                    <a:pt x="52292" y="73343"/>
                    <a:pt x="52292" y="96488"/>
                  </a:cubicBezTo>
                  <a:cubicBezTo>
                    <a:pt x="52292" y="113729"/>
                    <a:pt x="53435" y="128016"/>
                    <a:pt x="55721" y="139160"/>
                  </a:cubicBezTo>
                  <a:cubicBezTo>
                    <a:pt x="58007" y="150304"/>
                    <a:pt x="61341" y="159163"/>
                    <a:pt x="65818" y="165640"/>
                  </a:cubicBezTo>
                  <a:cubicBezTo>
                    <a:pt x="70199" y="172117"/>
                    <a:pt x="75533" y="176594"/>
                    <a:pt x="81725" y="179165"/>
                  </a:cubicBezTo>
                  <a:cubicBezTo>
                    <a:pt x="87916" y="181737"/>
                    <a:pt x="95059" y="182975"/>
                    <a:pt x="103156" y="182975"/>
                  </a:cubicBezTo>
                  <a:cubicBezTo>
                    <a:pt x="123158" y="182975"/>
                    <a:pt x="137160" y="176213"/>
                    <a:pt x="145256" y="162782"/>
                  </a:cubicBezTo>
                  <a:cubicBezTo>
                    <a:pt x="153353" y="149352"/>
                    <a:pt x="157448" y="130302"/>
                    <a:pt x="157448" y="105632"/>
                  </a:cubicBezTo>
                  <a:cubicBezTo>
                    <a:pt x="157448" y="89630"/>
                    <a:pt x="156210" y="76391"/>
                    <a:pt x="153829" y="66008"/>
                  </a:cubicBezTo>
                  <a:cubicBezTo>
                    <a:pt x="151448" y="55626"/>
                    <a:pt x="147923" y="47339"/>
                    <a:pt x="143351" y="41243"/>
                  </a:cubicBezTo>
                  <a:cubicBezTo>
                    <a:pt x="138779" y="35147"/>
                    <a:pt x="133445" y="30861"/>
                    <a:pt x="127254" y="28480"/>
                  </a:cubicBezTo>
                  <a:cubicBezTo>
                    <a:pt x="120967" y="26003"/>
                    <a:pt x="114109" y="24860"/>
                    <a:pt x="106490" y="24860"/>
                  </a:cubicBezTo>
                  <a:close/>
                </a:path>
              </a:pathLst>
            </a:custGeom>
            <a:grpFill/>
            <a:ln w="9525"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F244C001-D383-7446-B637-2DA13DB1C002}"/>
                </a:ext>
              </a:extLst>
            </p:cNvPr>
            <p:cNvSpPr/>
            <p:nvPr/>
          </p:nvSpPr>
          <p:spPr>
            <a:xfrm>
              <a:off x="4058850" y="4681595"/>
              <a:ext cx="136016" cy="256412"/>
            </a:xfrm>
            <a:custGeom>
              <a:avLst/>
              <a:gdLst>
                <a:gd name="connsiteX0" fmla="*/ 85344 w 136016"/>
                <a:gd name="connsiteY0" fmla="*/ 59817 h 256412"/>
                <a:gd name="connsiteX1" fmla="*/ 136017 w 136016"/>
                <a:gd name="connsiteY1" fmla="*/ 59817 h 256412"/>
                <a:gd name="connsiteX2" fmla="*/ 134112 w 136016"/>
                <a:gd name="connsiteY2" fmla="*/ 87249 h 256412"/>
                <a:gd name="connsiteX3" fmla="*/ 111442 w 136016"/>
                <a:gd name="connsiteY3" fmla="*/ 84010 h 256412"/>
                <a:gd name="connsiteX4" fmla="*/ 85344 w 136016"/>
                <a:gd name="connsiteY4" fmla="*/ 83058 h 256412"/>
                <a:gd name="connsiteX5" fmla="*/ 85344 w 136016"/>
                <a:gd name="connsiteY5" fmla="*/ 216027 h 256412"/>
                <a:gd name="connsiteX6" fmla="*/ 102108 w 136016"/>
                <a:gd name="connsiteY6" fmla="*/ 233172 h 256412"/>
                <a:gd name="connsiteX7" fmla="*/ 114109 w 136016"/>
                <a:gd name="connsiteY7" fmla="*/ 228409 h 256412"/>
                <a:gd name="connsiteX8" fmla="*/ 117348 w 136016"/>
                <a:gd name="connsiteY8" fmla="*/ 216027 h 256412"/>
                <a:gd name="connsiteX9" fmla="*/ 117348 w 136016"/>
                <a:gd name="connsiteY9" fmla="*/ 193929 h 256412"/>
                <a:gd name="connsiteX10" fmla="*/ 136017 w 136016"/>
                <a:gd name="connsiteY10" fmla="*/ 193929 h 256412"/>
                <a:gd name="connsiteX11" fmla="*/ 136017 w 136016"/>
                <a:gd name="connsiteY11" fmla="*/ 210693 h 256412"/>
                <a:gd name="connsiteX12" fmla="*/ 133921 w 136016"/>
                <a:gd name="connsiteY12" fmla="*/ 229362 h 256412"/>
                <a:gd name="connsiteX13" fmla="*/ 126301 w 136016"/>
                <a:gd name="connsiteY13" fmla="*/ 243649 h 256412"/>
                <a:gd name="connsiteX14" fmla="*/ 111633 w 136016"/>
                <a:gd name="connsiteY14" fmla="*/ 252984 h 256412"/>
                <a:gd name="connsiteX15" fmla="*/ 88392 w 136016"/>
                <a:gd name="connsiteY15" fmla="*/ 256413 h 256412"/>
                <a:gd name="connsiteX16" fmla="*/ 45910 w 136016"/>
                <a:gd name="connsiteY16" fmla="*/ 243078 h 256412"/>
                <a:gd name="connsiteX17" fmla="*/ 33147 w 136016"/>
                <a:gd name="connsiteY17" fmla="*/ 205740 h 256412"/>
                <a:gd name="connsiteX18" fmla="*/ 33147 w 136016"/>
                <a:gd name="connsiteY18" fmla="*/ 83058 h 256412"/>
                <a:gd name="connsiteX19" fmla="*/ 0 w 136016"/>
                <a:gd name="connsiteY19" fmla="*/ 83058 h 256412"/>
                <a:gd name="connsiteX20" fmla="*/ 0 w 136016"/>
                <a:gd name="connsiteY20" fmla="*/ 64770 h 256412"/>
                <a:gd name="connsiteX21" fmla="*/ 20002 w 136016"/>
                <a:gd name="connsiteY21" fmla="*/ 61722 h 256412"/>
                <a:gd name="connsiteX22" fmla="*/ 36385 w 136016"/>
                <a:gd name="connsiteY22" fmla="*/ 53721 h 256412"/>
                <a:gd name="connsiteX23" fmla="*/ 47434 w 136016"/>
                <a:gd name="connsiteY23" fmla="*/ 37719 h 256412"/>
                <a:gd name="connsiteX24" fmla="*/ 51435 w 136016"/>
                <a:gd name="connsiteY24" fmla="*/ 11049 h 256412"/>
                <a:gd name="connsiteX25" fmla="*/ 51435 w 136016"/>
                <a:gd name="connsiteY25" fmla="*/ 2667 h 256412"/>
                <a:gd name="connsiteX26" fmla="*/ 85344 w 136016"/>
                <a:gd name="connsiteY26" fmla="*/ 0 h 256412"/>
                <a:gd name="connsiteX27" fmla="*/ 85344 w 136016"/>
                <a:gd name="connsiteY27" fmla="*/ 59817 h 25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6016" h="256412">
                  <a:moveTo>
                    <a:pt x="85344" y="59817"/>
                  </a:moveTo>
                  <a:lnTo>
                    <a:pt x="136017" y="59817"/>
                  </a:lnTo>
                  <a:lnTo>
                    <a:pt x="134112" y="87249"/>
                  </a:lnTo>
                  <a:cubicBezTo>
                    <a:pt x="126968" y="85725"/>
                    <a:pt x="119443" y="84677"/>
                    <a:pt x="111442" y="84010"/>
                  </a:cubicBezTo>
                  <a:cubicBezTo>
                    <a:pt x="103442" y="83344"/>
                    <a:pt x="94774" y="83058"/>
                    <a:pt x="85344" y="83058"/>
                  </a:cubicBezTo>
                  <a:lnTo>
                    <a:pt x="85344" y="216027"/>
                  </a:lnTo>
                  <a:cubicBezTo>
                    <a:pt x="85344" y="227457"/>
                    <a:pt x="90964" y="233172"/>
                    <a:pt x="102108" y="233172"/>
                  </a:cubicBezTo>
                  <a:cubicBezTo>
                    <a:pt x="107918" y="233172"/>
                    <a:pt x="111919" y="231553"/>
                    <a:pt x="114109" y="228409"/>
                  </a:cubicBezTo>
                  <a:cubicBezTo>
                    <a:pt x="116300" y="225266"/>
                    <a:pt x="117348" y="221075"/>
                    <a:pt x="117348" y="216027"/>
                  </a:cubicBezTo>
                  <a:lnTo>
                    <a:pt x="117348" y="193929"/>
                  </a:lnTo>
                  <a:lnTo>
                    <a:pt x="136017" y="193929"/>
                  </a:lnTo>
                  <a:lnTo>
                    <a:pt x="136017" y="210693"/>
                  </a:lnTo>
                  <a:cubicBezTo>
                    <a:pt x="136017" y="217551"/>
                    <a:pt x="135350" y="223742"/>
                    <a:pt x="133921" y="229362"/>
                  </a:cubicBezTo>
                  <a:cubicBezTo>
                    <a:pt x="132493" y="234982"/>
                    <a:pt x="130016" y="239744"/>
                    <a:pt x="126301" y="243649"/>
                  </a:cubicBezTo>
                  <a:cubicBezTo>
                    <a:pt x="122587" y="247555"/>
                    <a:pt x="117729" y="250698"/>
                    <a:pt x="111633" y="252984"/>
                  </a:cubicBezTo>
                  <a:cubicBezTo>
                    <a:pt x="105537" y="255270"/>
                    <a:pt x="97822" y="256413"/>
                    <a:pt x="88392" y="256413"/>
                  </a:cubicBezTo>
                  <a:cubicBezTo>
                    <a:pt x="68580" y="256413"/>
                    <a:pt x="54388" y="251936"/>
                    <a:pt x="45910" y="243078"/>
                  </a:cubicBezTo>
                  <a:cubicBezTo>
                    <a:pt x="37433" y="234220"/>
                    <a:pt x="33147" y="221742"/>
                    <a:pt x="33147" y="205740"/>
                  </a:cubicBezTo>
                  <a:lnTo>
                    <a:pt x="33147" y="83058"/>
                  </a:lnTo>
                  <a:lnTo>
                    <a:pt x="0" y="83058"/>
                  </a:lnTo>
                  <a:lnTo>
                    <a:pt x="0" y="64770"/>
                  </a:lnTo>
                  <a:cubicBezTo>
                    <a:pt x="7144" y="64294"/>
                    <a:pt x="13811" y="63246"/>
                    <a:pt x="20002" y="61722"/>
                  </a:cubicBezTo>
                  <a:cubicBezTo>
                    <a:pt x="26194" y="60198"/>
                    <a:pt x="31718" y="57531"/>
                    <a:pt x="36385" y="53721"/>
                  </a:cubicBezTo>
                  <a:cubicBezTo>
                    <a:pt x="41053" y="49911"/>
                    <a:pt x="44767" y="44577"/>
                    <a:pt x="47434" y="37719"/>
                  </a:cubicBezTo>
                  <a:cubicBezTo>
                    <a:pt x="50101" y="30861"/>
                    <a:pt x="51435" y="22003"/>
                    <a:pt x="51435" y="11049"/>
                  </a:cubicBezTo>
                  <a:lnTo>
                    <a:pt x="51435" y="2667"/>
                  </a:lnTo>
                  <a:lnTo>
                    <a:pt x="85344" y="0"/>
                  </a:lnTo>
                  <a:lnTo>
                    <a:pt x="85344" y="59817"/>
                  </a:lnTo>
                  <a:close/>
                </a:path>
              </a:pathLst>
            </a:custGeom>
            <a:grpFill/>
            <a:ln w="9525"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2C2CE212-0EE3-3A4E-963A-C58587F70363}"/>
                </a:ext>
              </a:extLst>
            </p:cNvPr>
            <p:cNvSpPr/>
            <p:nvPr/>
          </p:nvSpPr>
          <p:spPr>
            <a:xfrm>
              <a:off x="4223442" y="4645019"/>
              <a:ext cx="118109" cy="290321"/>
            </a:xfrm>
            <a:custGeom>
              <a:avLst/>
              <a:gdLst>
                <a:gd name="connsiteX0" fmla="*/ 84963 w 118109"/>
                <a:gd name="connsiteY0" fmla="*/ 251460 h 290321"/>
                <a:gd name="connsiteX1" fmla="*/ 118110 w 118109"/>
                <a:gd name="connsiteY1" fmla="*/ 268605 h 290321"/>
                <a:gd name="connsiteX2" fmla="*/ 118110 w 118109"/>
                <a:gd name="connsiteY2" fmla="*/ 290322 h 290321"/>
                <a:gd name="connsiteX3" fmla="*/ 0 w 118109"/>
                <a:gd name="connsiteY3" fmla="*/ 290322 h 290321"/>
                <a:gd name="connsiteX4" fmla="*/ 0 w 118109"/>
                <a:gd name="connsiteY4" fmla="*/ 268605 h 290321"/>
                <a:gd name="connsiteX5" fmla="*/ 32766 w 118109"/>
                <a:gd name="connsiteY5" fmla="*/ 251460 h 290321"/>
                <a:gd name="connsiteX6" fmla="*/ 32766 w 118109"/>
                <a:gd name="connsiteY6" fmla="*/ 135636 h 290321"/>
                <a:gd name="connsiteX7" fmla="*/ 0 w 118109"/>
                <a:gd name="connsiteY7" fmla="*/ 118110 h 290321"/>
                <a:gd name="connsiteX8" fmla="*/ 0 w 118109"/>
                <a:gd name="connsiteY8" fmla="*/ 96393 h 290321"/>
                <a:gd name="connsiteX9" fmla="*/ 84963 w 118109"/>
                <a:gd name="connsiteY9" fmla="*/ 96393 h 290321"/>
                <a:gd name="connsiteX10" fmla="*/ 84963 w 118109"/>
                <a:gd name="connsiteY10" fmla="*/ 251460 h 290321"/>
                <a:gd name="connsiteX11" fmla="*/ 89535 w 118109"/>
                <a:gd name="connsiteY11" fmla="*/ 32385 h 290321"/>
                <a:gd name="connsiteX12" fmla="*/ 80200 w 118109"/>
                <a:gd name="connsiteY12" fmla="*/ 55435 h 290321"/>
                <a:gd name="connsiteX13" fmla="*/ 57150 w 118109"/>
                <a:gd name="connsiteY13" fmla="*/ 65151 h 290321"/>
                <a:gd name="connsiteX14" fmla="*/ 44387 w 118109"/>
                <a:gd name="connsiteY14" fmla="*/ 62484 h 290321"/>
                <a:gd name="connsiteX15" fmla="*/ 34100 w 118109"/>
                <a:gd name="connsiteY15" fmla="*/ 55435 h 290321"/>
                <a:gd name="connsiteX16" fmla="*/ 27051 w 118109"/>
                <a:gd name="connsiteY16" fmla="*/ 45148 h 290321"/>
                <a:gd name="connsiteX17" fmla="*/ 24384 w 118109"/>
                <a:gd name="connsiteY17" fmla="*/ 32385 h 290321"/>
                <a:gd name="connsiteX18" fmla="*/ 34100 w 118109"/>
                <a:gd name="connsiteY18" fmla="*/ 9334 h 290321"/>
                <a:gd name="connsiteX19" fmla="*/ 57150 w 118109"/>
                <a:gd name="connsiteY19" fmla="*/ 0 h 290321"/>
                <a:gd name="connsiteX20" fmla="*/ 80010 w 118109"/>
                <a:gd name="connsiteY20" fmla="*/ 9525 h 290321"/>
                <a:gd name="connsiteX21" fmla="*/ 89535 w 118109"/>
                <a:gd name="connsiteY21" fmla="*/ 32385 h 290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8109" h="290321">
                  <a:moveTo>
                    <a:pt x="84963" y="251460"/>
                  </a:moveTo>
                  <a:cubicBezTo>
                    <a:pt x="84487" y="262890"/>
                    <a:pt x="95536" y="268605"/>
                    <a:pt x="118110" y="268605"/>
                  </a:cubicBezTo>
                  <a:lnTo>
                    <a:pt x="118110" y="290322"/>
                  </a:lnTo>
                  <a:lnTo>
                    <a:pt x="0" y="290322"/>
                  </a:lnTo>
                  <a:lnTo>
                    <a:pt x="0" y="268605"/>
                  </a:lnTo>
                  <a:cubicBezTo>
                    <a:pt x="21812" y="268605"/>
                    <a:pt x="32766" y="262890"/>
                    <a:pt x="32766" y="251460"/>
                  </a:cubicBezTo>
                  <a:lnTo>
                    <a:pt x="32766" y="135636"/>
                  </a:lnTo>
                  <a:cubicBezTo>
                    <a:pt x="32766" y="123920"/>
                    <a:pt x="21812" y="118110"/>
                    <a:pt x="0" y="118110"/>
                  </a:cubicBezTo>
                  <a:lnTo>
                    <a:pt x="0" y="96393"/>
                  </a:lnTo>
                  <a:lnTo>
                    <a:pt x="84963" y="96393"/>
                  </a:lnTo>
                  <a:lnTo>
                    <a:pt x="84963" y="251460"/>
                  </a:lnTo>
                  <a:close/>
                  <a:moveTo>
                    <a:pt x="89535" y="32385"/>
                  </a:moveTo>
                  <a:cubicBezTo>
                    <a:pt x="89535" y="41243"/>
                    <a:pt x="86392" y="48958"/>
                    <a:pt x="80200" y="55435"/>
                  </a:cubicBezTo>
                  <a:cubicBezTo>
                    <a:pt x="74009" y="61913"/>
                    <a:pt x="66294" y="65151"/>
                    <a:pt x="57150" y="65151"/>
                  </a:cubicBezTo>
                  <a:cubicBezTo>
                    <a:pt x="52578" y="65151"/>
                    <a:pt x="48292" y="64294"/>
                    <a:pt x="44387" y="62484"/>
                  </a:cubicBezTo>
                  <a:cubicBezTo>
                    <a:pt x="40481" y="60674"/>
                    <a:pt x="37052" y="58388"/>
                    <a:pt x="34100" y="55435"/>
                  </a:cubicBezTo>
                  <a:cubicBezTo>
                    <a:pt x="31147" y="52483"/>
                    <a:pt x="28861" y="49054"/>
                    <a:pt x="27051" y="45148"/>
                  </a:cubicBezTo>
                  <a:cubicBezTo>
                    <a:pt x="25241" y="41243"/>
                    <a:pt x="24384" y="36957"/>
                    <a:pt x="24384" y="32385"/>
                  </a:cubicBezTo>
                  <a:cubicBezTo>
                    <a:pt x="24384" y="23241"/>
                    <a:pt x="27622" y="15526"/>
                    <a:pt x="34100" y="9334"/>
                  </a:cubicBezTo>
                  <a:cubicBezTo>
                    <a:pt x="40576" y="3143"/>
                    <a:pt x="48292" y="0"/>
                    <a:pt x="57150" y="0"/>
                  </a:cubicBezTo>
                  <a:cubicBezTo>
                    <a:pt x="66008" y="0"/>
                    <a:pt x="73628" y="3143"/>
                    <a:pt x="80010" y="9525"/>
                  </a:cubicBezTo>
                  <a:cubicBezTo>
                    <a:pt x="86392" y="15811"/>
                    <a:pt x="89535" y="23431"/>
                    <a:pt x="89535" y="32385"/>
                  </a:cubicBezTo>
                  <a:close/>
                </a:path>
              </a:pathLst>
            </a:custGeom>
            <a:grpFill/>
            <a:ln w="9525"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189B66E5-C8A1-614D-A46C-CAA805519583}"/>
                </a:ext>
              </a:extLst>
            </p:cNvPr>
            <p:cNvSpPr/>
            <p:nvPr/>
          </p:nvSpPr>
          <p:spPr>
            <a:xfrm>
              <a:off x="4372413" y="4734077"/>
              <a:ext cx="209550" cy="207645"/>
            </a:xfrm>
            <a:custGeom>
              <a:avLst/>
              <a:gdLst>
                <a:gd name="connsiteX0" fmla="*/ 209550 w 209550"/>
                <a:gd name="connsiteY0" fmla="*/ 103537 h 207645"/>
                <a:gd name="connsiteX1" fmla="*/ 182118 w 209550"/>
                <a:gd name="connsiteY1" fmla="*/ 180499 h 207645"/>
                <a:gd name="connsiteX2" fmla="*/ 102489 w 209550"/>
                <a:gd name="connsiteY2" fmla="*/ 207645 h 207645"/>
                <a:gd name="connsiteX3" fmla="*/ 63246 w 209550"/>
                <a:gd name="connsiteY3" fmla="*/ 202883 h 207645"/>
                <a:gd name="connsiteX4" fmla="*/ 30671 w 209550"/>
                <a:gd name="connsiteY4" fmla="*/ 186500 h 207645"/>
                <a:gd name="connsiteX5" fmla="*/ 8382 w 209550"/>
                <a:gd name="connsiteY5" fmla="*/ 155734 h 207645"/>
                <a:gd name="connsiteX6" fmla="*/ 0 w 209550"/>
                <a:gd name="connsiteY6" fmla="*/ 108013 h 207645"/>
                <a:gd name="connsiteX7" fmla="*/ 26289 w 209550"/>
                <a:gd name="connsiteY7" fmla="*/ 28004 h 207645"/>
                <a:gd name="connsiteX8" fmla="*/ 106680 w 209550"/>
                <a:gd name="connsiteY8" fmla="*/ 0 h 207645"/>
                <a:gd name="connsiteX9" fmla="*/ 146494 w 209550"/>
                <a:gd name="connsiteY9" fmla="*/ 5144 h 207645"/>
                <a:gd name="connsiteX10" fmla="*/ 179260 w 209550"/>
                <a:gd name="connsiteY10" fmla="*/ 22288 h 207645"/>
                <a:gd name="connsiteX11" fmla="*/ 201359 w 209550"/>
                <a:gd name="connsiteY11" fmla="*/ 54007 h 207645"/>
                <a:gd name="connsiteX12" fmla="*/ 209550 w 209550"/>
                <a:gd name="connsiteY12" fmla="*/ 103537 h 207645"/>
                <a:gd name="connsiteX13" fmla="*/ 106489 w 209550"/>
                <a:gd name="connsiteY13" fmla="*/ 24860 h 207645"/>
                <a:gd name="connsiteX14" fmla="*/ 65151 w 209550"/>
                <a:gd name="connsiteY14" fmla="*/ 43339 h 207645"/>
                <a:gd name="connsiteX15" fmla="*/ 52292 w 209550"/>
                <a:gd name="connsiteY15" fmla="*/ 96488 h 207645"/>
                <a:gd name="connsiteX16" fmla="*/ 55721 w 209550"/>
                <a:gd name="connsiteY16" fmla="*/ 139160 h 207645"/>
                <a:gd name="connsiteX17" fmla="*/ 65818 w 209550"/>
                <a:gd name="connsiteY17" fmla="*/ 165640 h 207645"/>
                <a:gd name="connsiteX18" fmla="*/ 81725 w 209550"/>
                <a:gd name="connsiteY18" fmla="*/ 179165 h 207645"/>
                <a:gd name="connsiteX19" fmla="*/ 103156 w 209550"/>
                <a:gd name="connsiteY19" fmla="*/ 182975 h 207645"/>
                <a:gd name="connsiteX20" fmla="*/ 145256 w 209550"/>
                <a:gd name="connsiteY20" fmla="*/ 162782 h 207645"/>
                <a:gd name="connsiteX21" fmla="*/ 157448 w 209550"/>
                <a:gd name="connsiteY21" fmla="*/ 105632 h 207645"/>
                <a:gd name="connsiteX22" fmla="*/ 153829 w 209550"/>
                <a:gd name="connsiteY22" fmla="*/ 66008 h 207645"/>
                <a:gd name="connsiteX23" fmla="*/ 143351 w 209550"/>
                <a:gd name="connsiteY23" fmla="*/ 41243 h 207645"/>
                <a:gd name="connsiteX24" fmla="*/ 127254 w 209550"/>
                <a:gd name="connsiteY24" fmla="*/ 28480 h 207645"/>
                <a:gd name="connsiteX25" fmla="*/ 106489 w 209550"/>
                <a:gd name="connsiteY25" fmla="*/ 24860 h 207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09550" h="207645">
                  <a:moveTo>
                    <a:pt x="209550" y="103537"/>
                  </a:moveTo>
                  <a:cubicBezTo>
                    <a:pt x="209550" y="136779"/>
                    <a:pt x="200406" y="162401"/>
                    <a:pt x="182118" y="180499"/>
                  </a:cubicBezTo>
                  <a:cubicBezTo>
                    <a:pt x="163830" y="198596"/>
                    <a:pt x="137255" y="207645"/>
                    <a:pt x="102489" y="207645"/>
                  </a:cubicBezTo>
                  <a:cubicBezTo>
                    <a:pt x="88773" y="207645"/>
                    <a:pt x="75724" y="206026"/>
                    <a:pt x="63246" y="202883"/>
                  </a:cubicBezTo>
                  <a:cubicBezTo>
                    <a:pt x="50768" y="199739"/>
                    <a:pt x="39910" y="194215"/>
                    <a:pt x="30671" y="186500"/>
                  </a:cubicBezTo>
                  <a:cubicBezTo>
                    <a:pt x="21431" y="178784"/>
                    <a:pt x="14002" y="168497"/>
                    <a:pt x="8382" y="155734"/>
                  </a:cubicBezTo>
                  <a:cubicBezTo>
                    <a:pt x="2762" y="142970"/>
                    <a:pt x="0" y="127063"/>
                    <a:pt x="0" y="108013"/>
                  </a:cubicBezTo>
                  <a:cubicBezTo>
                    <a:pt x="0" y="73247"/>
                    <a:pt x="8763" y="46577"/>
                    <a:pt x="26289" y="28004"/>
                  </a:cubicBezTo>
                  <a:cubicBezTo>
                    <a:pt x="43815" y="9335"/>
                    <a:pt x="70580" y="0"/>
                    <a:pt x="106680" y="0"/>
                  </a:cubicBezTo>
                  <a:cubicBezTo>
                    <a:pt x="120682" y="0"/>
                    <a:pt x="133921" y="1715"/>
                    <a:pt x="146494" y="5144"/>
                  </a:cubicBezTo>
                  <a:cubicBezTo>
                    <a:pt x="159067" y="8573"/>
                    <a:pt x="170021" y="14288"/>
                    <a:pt x="179260" y="22288"/>
                  </a:cubicBezTo>
                  <a:cubicBezTo>
                    <a:pt x="188500" y="30290"/>
                    <a:pt x="195929" y="40862"/>
                    <a:pt x="201359" y="54007"/>
                  </a:cubicBezTo>
                  <a:cubicBezTo>
                    <a:pt x="206788" y="67246"/>
                    <a:pt x="209550" y="83725"/>
                    <a:pt x="209550" y="103537"/>
                  </a:cubicBezTo>
                  <a:close/>
                  <a:moveTo>
                    <a:pt x="106489" y="24860"/>
                  </a:moveTo>
                  <a:cubicBezTo>
                    <a:pt x="87535" y="24860"/>
                    <a:pt x="73723" y="31052"/>
                    <a:pt x="65151" y="43339"/>
                  </a:cubicBezTo>
                  <a:cubicBezTo>
                    <a:pt x="56579" y="55626"/>
                    <a:pt x="52292" y="73343"/>
                    <a:pt x="52292" y="96488"/>
                  </a:cubicBezTo>
                  <a:cubicBezTo>
                    <a:pt x="52292" y="113729"/>
                    <a:pt x="53435" y="128016"/>
                    <a:pt x="55721" y="139160"/>
                  </a:cubicBezTo>
                  <a:cubicBezTo>
                    <a:pt x="58007" y="150304"/>
                    <a:pt x="61341" y="159163"/>
                    <a:pt x="65818" y="165640"/>
                  </a:cubicBezTo>
                  <a:cubicBezTo>
                    <a:pt x="70199" y="172117"/>
                    <a:pt x="75533" y="176594"/>
                    <a:pt x="81725" y="179165"/>
                  </a:cubicBezTo>
                  <a:cubicBezTo>
                    <a:pt x="87916" y="181737"/>
                    <a:pt x="95059" y="182975"/>
                    <a:pt x="103156" y="182975"/>
                  </a:cubicBezTo>
                  <a:cubicBezTo>
                    <a:pt x="123158" y="182975"/>
                    <a:pt x="137160" y="176213"/>
                    <a:pt x="145256" y="162782"/>
                  </a:cubicBezTo>
                  <a:cubicBezTo>
                    <a:pt x="153352" y="149352"/>
                    <a:pt x="157448" y="130302"/>
                    <a:pt x="157448" y="105632"/>
                  </a:cubicBezTo>
                  <a:cubicBezTo>
                    <a:pt x="157448" y="89630"/>
                    <a:pt x="156210" y="76391"/>
                    <a:pt x="153829" y="66008"/>
                  </a:cubicBezTo>
                  <a:cubicBezTo>
                    <a:pt x="151447" y="55626"/>
                    <a:pt x="147923" y="47339"/>
                    <a:pt x="143351" y="41243"/>
                  </a:cubicBezTo>
                  <a:cubicBezTo>
                    <a:pt x="138779" y="35147"/>
                    <a:pt x="133445" y="30861"/>
                    <a:pt x="127254" y="28480"/>
                  </a:cubicBezTo>
                  <a:cubicBezTo>
                    <a:pt x="120967" y="26003"/>
                    <a:pt x="114109" y="24860"/>
                    <a:pt x="106489" y="24860"/>
                  </a:cubicBezTo>
                  <a:close/>
                </a:path>
              </a:pathLst>
            </a:custGeom>
            <a:grpFill/>
            <a:ln w="9525"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92B3E98A-0530-E54B-B367-50130FD42A89}"/>
                </a:ext>
              </a:extLst>
            </p:cNvPr>
            <p:cNvSpPr/>
            <p:nvPr/>
          </p:nvSpPr>
          <p:spPr>
            <a:xfrm>
              <a:off x="4610157" y="4737602"/>
              <a:ext cx="264795" cy="197738"/>
            </a:xfrm>
            <a:custGeom>
              <a:avLst/>
              <a:gdLst>
                <a:gd name="connsiteX0" fmla="*/ 231267 w 264795"/>
                <a:gd name="connsiteY0" fmla="*/ 158877 h 197738"/>
                <a:gd name="connsiteX1" fmla="*/ 264795 w 264795"/>
                <a:gd name="connsiteY1" fmla="*/ 176022 h 197738"/>
                <a:gd name="connsiteX2" fmla="*/ 264795 w 264795"/>
                <a:gd name="connsiteY2" fmla="*/ 197739 h 197738"/>
                <a:gd name="connsiteX3" fmla="*/ 153543 w 264795"/>
                <a:gd name="connsiteY3" fmla="*/ 197739 h 197738"/>
                <a:gd name="connsiteX4" fmla="*/ 153543 w 264795"/>
                <a:gd name="connsiteY4" fmla="*/ 176022 h 197738"/>
                <a:gd name="connsiteX5" fmla="*/ 179070 w 264795"/>
                <a:gd name="connsiteY5" fmla="*/ 158877 h 197738"/>
                <a:gd name="connsiteX6" fmla="*/ 179070 w 264795"/>
                <a:gd name="connsiteY6" fmla="*/ 74295 h 197738"/>
                <a:gd name="connsiteX7" fmla="*/ 171450 w 264795"/>
                <a:gd name="connsiteY7" fmla="*/ 40005 h 197738"/>
                <a:gd name="connsiteX8" fmla="*/ 150876 w 264795"/>
                <a:gd name="connsiteY8" fmla="*/ 29718 h 197738"/>
                <a:gd name="connsiteX9" fmla="*/ 131254 w 264795"/>
                <a:gd name="connsiteY9" fmla="*/ 33528 h 197738"/>
                <a:gd name="connsiteX10" fmla="*/ 112776 w 264795"/>
                <a:gd name="connsiteY10" fmla="*/ 44196 h 197738"/>
                <a:gd name="connsiteX11" fmla="*/ 96774 w 264795"/>
                <a:gd name="connsiteY11" fmla="*/ 60388 h 197738"/>
                <a:gd name="connsiteX12" fmla="*/ 84963 w 264795"/>
                <a:gd name="connsiteY12" fmla="*/ 80391 h 197738"/>
                <a:gd name="connsiteX13" fmla="*/ 84963 w 264795"/>
                <a:gd name="connsiteY13" fmla="*/ 158877 h 197738"/>
                <a:gd name="connsiteX14" fmla="*/ 110490 w 264795"/>
                <a:gd name="connsiteY14" fmla="*/ 176022 h 197738"/>
                <a:gd name="connsiteX15" fmla="*/ 110490 w 264795"/>
                <a:gd name="connsiteY15" fmla="*/ 197739 h 197738"/>
                <a:gd name="connsiteX16" fmla="*/ 0 w 264795"/>
                <a:gd name="connsiteY16" fmla="*/ 197739 h 197738"/>
                <a:gd name="connsiteX17" fmla="*/ 0 w 264795"/>
                <a:gd name="connsiteY17" fmla="*/ 176022 h 197738"/>
                <a:gd name="connsiteX18" fmla="*/ 32766 w 264795"/>
                <a:gd name="connsiteY18" fmla="*/ 158877 h 197738"/>
                <a:gd name="connsiteX19" fmla="*/ 32766 w 264795"/>
                <a:gd name="connsiteY19" fmla="*/ 42672 h 197738"/>
                <a:gd name="connsiteX20" fmla="*/ 0 w 264795"/>
                <a:gd name="connsiteY20" fmla="*/ 25527 h 197738"/>
                <a:gd name="connsiteX21" fmla="*/ 0 w 264795"/>
                <a:gd name="connsiteY21" fmla="*/ 3810 h 197738"/>
                <a:gd name="connsiteX22" fmla="*/ 84963 w 264795"/>
                <a:gd name="connsiteY22" fmla="*/ 3810 h 197738"/>
                <a:gd name="connsiteX23" fmla="*/ 85058 w 264795"/>
                <a:gd name="connsiteY23" fmla="*/ 42672 h 197738"/>
                <a:gd name="connsiteX24" fmla="*/ 121349 w 264795"/>
                <a:gd name="connsiteY24" fmla="*/ 12001 h 197738"/>
                <a:gd name="connsiteX25" fmla="*/ 170974 w 264795"/>
                <a:gd name="connsiteY25" fmla="*/ 0 h 197738"/>
                <a:gd name="connsiteX26" fmla="*/ 215456 w 264795"/>
                <a:gd name="connsiteY26" fmla="*/ 13335 h 197738"/>
                <a:gd name="connsiteX27" fmla="*/ 231267 w 264795"/>
                <a:gd name="connsiteY27" fmla="*/ 56769 h 197738"/>
                <a:gd name="connsiteX28" fmla="*/ 231267 w 264795"/>
                <a:gd name="connsiteY28" fmla="*/ 158877 h 1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4795" h="197738">
                  <a:moveTo>
                    <a:pt x="231267" y="158877"/>
                  </a:moveTo>
                  <a:cubicBezTo>
                    <a:pt x="231267" y="170307"/>
                    <a:pt x="242411" y="176022"/>
                    <a:pt x="264795" y="176022"/>
                  </a:cubicBezTo>
                  <a:lnTo>
                    <a:pt x="264795" y="197739"/>
                  </a:lnTo>
                  <a:lnTo>
                    <a:pt x="153543" y="197739"/>
                  </a:lnTo>
                  <a:lnTo>
                    <a:pt x="153543" y="176022"/>
                  </a:lnTo>
                  <a:cubicBezTo>
                    <a:pt x="170593" y="176022"/>
                    <a:pt x="179070" y="170307"/>
                    <a:pt x="179070" y="158877"/>
                  </a:cubicBezTo>
                  <a:lnTo>
                    <a:pt x="179070" y="74295"/>
                  </a:lnTo>
                  <a:cubicBezTo>
                    <a:pt x="179070" y="58293"/>
                    <a:pt x="176498" y="46863"/>
                    <a:pt x="171450" y="40005"/>
                  </a:cubicBezTo>
                  <a:cubicBezTo>
                    <a:pt x="166402" y="33147"/>
                    <a:pt x="159544" y="29718"/>
                    <a:pt x="150876" y="29718"/>
                  </a:cubicBezTo>
                  <a:cubicBezTo>
                    <a:pt x="144304" y="29718"/>
                    <a:pt x="137732" y="30956"/>
                    <a:pt x="131254" y="33528"/>
                  </a:cubicBezTo>
                  <a:cubicBezTo>
                    <a:pt x="124778" y="36100"/>
                    <a:pt x="118586" y="39624"/>
                    <a:pt x="112776" y="44196"/>
                  </a:cubicBezTo>
                  <a:cubicBezTo>
                    <a:pt x="106966" y="48768"/>
                    <a:pt x="101632" y="54197"/>
                    <a:pt x="96774" y="60388"/>
                  </a:cubicBezTo>
                  <a:cubicBezTo>
                    <a:pt x="91916" y="66580"/>
                    <a:pt x="88011" y="73247"/>
                    <a:pt x="84963" y="80391"/>
                  </a:cubicBezTo>
                  <a:lnTo>
                    <a:pt x="84963" y="158877"/>
                  </a:lnTo>
                  <a:cubicBezTo>
                    <a:pt x="84963" y="170307"/>
                    <a:pt x="93440" y="176022"/>
                    <a:pt x="110490" y="176022"/>
                  </a:cubicBezTo>
                  <a:lnTo>
                    <a:pt x="110490" y="197739"/>
                  </a:lnTo>
                  <a:lnTo>
                    <a:pt x="0" y="197739"/>
                  </a:lnTo>
                  <a:lnTo>
                    <a:pt x="0" y="176022"/>
                  </a:lnTo>
                  <a:cubicBezTo>
                    <a:pt x="21812" y="176022"/>
                    <a:pt x="32766" y="170307"/>
                    <a:pt x="32766" y="158877"/>
                  </a:cubicBezTo>
                  <a:lnTo>
                    <a:pt x="32766" y="42672"/>
                  </a:lnTo>
                  <a:cubicBezTo>
                    <a:pt x="32766" y="31242"/>
                    <a:pt x="21812" y="25527"/>
                    <a:pt x="0" y="25527"/>
                  </a:cubicBezTo>
                  <a:lnTo>
                    <a:pt x="0" y="3810"/>
                  </a:lnTo>
                  <a:lnTo>
                    <a:pt x="84963" y="3810"/>
                  </a:lnTo>
                  <a:lnTo>
                    <a:pt x="85058" y="42672"/>
                  </a:lnTo>
                  <a:cubicBezTo>
                    <a:pt x="94774" y="30194"/>
                    <a:pt x="106871" y="20002"/>
                    <a:pt x="121349" y="12001"/>
                  </a:cubicBezTo>
                  <a:cubicBezTo>
                    <a:pt x="135827" y="4000"/>
                    <a:pt x="152400" y="0"/>
                    <a:pt x="170974" y="0"/>
                  </a:cubicBezTo>
                  <a:cubicBezTo>
                    <a:pt x="190024" y="0"/>
                    <a:pt x="204883" y="4476"/>
                    <a:pt x="215456" y="13335"/>
                  </a:cubicBezTo>
                  <a:cubicBezTo>
                    <a:pt x="226028" y="22193"/>
                    <a:pt x="231267" y="36671"/>
                    <a:pt x="231267" y="56769"/>
                  </a:cubicBezTo>
                  <a:lnTo>
                    <a:pt x="231267" y="158877"/>
                  </a:lnTo>
                  <a:close/>
                </a:path>
              </a:pathLst>
            </a:custGeom>
            <a:grpFill/>
            <a:ln w="9525" cap="flat">
              <a:noFill/>
              <a:prstDash val="solid"/>
              <a:miter/>
            </a:ln>
          </p:spPr>
          <p:txBody>
            <a:bodyPr rtlCol="0" anchor="ctr"/>
            <a:lstStyle/>
            <a:p>
              <a:endParaRPr lang="en-US"/>
            </a:p>
          </p:txBody>
        </p:sp>
        <p:sp>
          <p:nvSpPr>
            <p:cNvPr id="82" name="Freeform 81">
              <a:extLst>
                <a:ext uri="{FF2B5EF4-FFF2-40B4-BE49-F238E27FC236}">
                  <a16:creationId xmlns:a16="http://schemas.microsoft.com/office/drawing/2014/main" id="{810FF0E5-987A-6345-B54C-E35DE580586D}"/>
                </a:ext>
              </a:extLst>
            </p:cNvPr>
            <p:cNvSpPr/>
            <p:nvPr/>
          </p:nvSpPr>
          <p:spPr>
            <a:xfrm>
              <a:off x="4903908" y="4733220"/>
              <a:ext cx="233171" cy="208407"/>
            </a:xfrm>
            <a:custGeom>
              <a:avLst/>
              <a:gdLst>
                <a:gd name="connsiteX0" fmla="*/ 193167 w 233171"/>
                <a:gd name="connsiteY0" fmla="*/ 164687 h 208407"/>
                <a:gd name="connsiteX1" fmla="*/ 204597 w 233171"/>
                <a:gd name="connsiteY1" fmla="*/ 181451 h 208407"/>
                <a:gd name="connsiteX2" fmla="*/ 212598 w 233171"/>
                <a:gd name="connsiteY2" fmla="*/ 176308 h 208407"/>
                <a:gd name="connsiteX3" fmla="*/ 215265 w 233171"/>
                <a:gd name="connsiteY3" fmla="*/ 164687 h 208407"/>
                <a:gd name="connsiteX4" fmla="*/ 215265 w 233171"/>
                <a:gd name="connsiteY4" fmla="*/ 142113 h 208407"/>
                <a:gd name="connsiteX5" fmla="*/ 233172 w 233171"/>
                <a:gd name="connsiteY5" fmla="*/ 142113 h 208407"/>
                <a:gd name="connsiteX6" fmla="*/ 233172 w 233171"/>
                <a:gd name="connsiteY6" fmla="*/ 159258 h 208407"/>
                <a:gd name="connsiteX7" fmla="*/ 230124 w 233171"/>
                <a:gd name="connsiteY7" fmla="*/ 180594 h 208407"/>
                <a:gd name="connsiteX8" fmla="*/ 221361 w 233171"/>
                <a:gd name="connsiteY8" fmla="*/ 194691 h 208407"/>
                <a:gd name="connsiteX9" fmla="*/ 207836 w 233171"/>
                <a:gd name="connsiteY9" fmla="*/ 202311 h 208407"/>
                <a:gd name="connsiteX10" fmla="*/ 190881 w 233171"/>
                <a:gd name="connsiteY10" fmla="*/ 204597 h 208407"/>
                <a:gd name="connsiteX11" fmla="*/ 173355 w 233171"/>
                <a:gd name="connsiteY11" fmla="*/ 201359 h 208407"/>
                <a:gd name="connsiteX12" fmla="*/ 161163 w 233171"/>
                <a:gd name="connsiteY12" fmla="*/ 192786 h 208407"/>
                <a:gd name="connsiteX13" fmla="*/ 153543 w 233171"/>
                <a:gd name="connsiteY13" fmla="*/ 180594 h 208407"/>
                <a:gd name="connsiteX14" fmla="*/ 149352 w 233171"/>
                <a:gd name="connsiteY14" fmla="*/ 166116 h 208407"/>
                <a:gd name="connsiteX15" fmla="*/ 137731 w 233171"/>
                <a:gd name="connsiteY15" fmla="*/ 182118 h 208407"/>
                <a:gd name="connsiteX16" fmla="*/ 120015 w 233171"/>
                <a:gd name="connsiteY16" fmla="*/ 195644 h 208407"/>
                <a:gd name="connsiteX17" fmla="*/ 96774 w 233171"/>
                <a:gd name="connsiteY17" fmla="*/ 204978 h 208407"/>
                <a:gd name="connsiteX18" fmla="*/ 68961 w 233171"/>
                <a:gd name="connsiteY18" fmla="*/ 208407 h 208407"/>
                <a:gd name="connsiteX19" fmla="*/ 16573 w 233171"/>
                <a:gd name="connsiteY19" fmla="*/ 193738 h 208407"/>
                <a:gd name="connsiteX20" fmla="*/ 0 w 233171"/>
                <a:gd name="connsiteY20" fmla="*/ 153924 h 208407"/>
                <a:gd name="connsiteX21" fmla="*/ 5905 w 233171"/>
                <a:gd name="connsiteY21" fmla="*/ 128588 h 208407"/>
                <a:gd name="connsiteX22" fmla="*/ 22288 w 233171"/>
                <a:gd name="connsiteY22" fmla="*/ 111633 h 208407"/>
                <a:gd name="connsiteX23" fmla="*/ 46672 w 233171"/>
                <a:gd name="connsiteY23" fmla="*/ 100775 h 208407"/>
                <a:gd name="connsiteX24" fmla="*/ 76390 w 233171"/>
                <a:gd name="connsiteY24" fmla="*/ 93536 h 208407"/>
                <a:gd name="connsiteX25" fmla="*/ 109156 w 233171"/>
                <a:gd name="connsiteY25" fmla="*/ 87249 h 208407"/>
                <a:gd name="connsiteX26" fmla="*/ 142875 w 233171"/>
                <a:gd name="connsiteY26" fmla="*/ 79629 h 208407"/>
                <a:gd name="connsiteX27" fmla="*/ 142875 w 233171"/>
                <a:gd name="connsiteY27" fmla="*/ 67818 h 208407"/>
                <a:gd name="connsiteX28" fmla="*/ 140398 w 233171"/>
                <a:gd name="connsiteY28" fmla="*/ 49911 h 208407"/>
                <a:gd name="connsiteX29" fmla="*/ 132397 w 233171"/>
                <a:gd name="connsiteY29" fmla="*/ 35243 h 208407"/>
                <a:gd name="connsiteX30" fmla="*/ 118491 w 233171"/>
                <a:gd name="connsiteY30" fmla="*/ 25337 h 208407"/>
                <a:gd name="connsiteX31" fmla="*/ 98679 w 233171"/>
                <a:gd name="connsiteY31" fmla="*/ 21717 h 208407"/>
                <a:gd name="connsiteX32" fmla="*/ 66103 w 233171"/>
                <a:gd name="connsiteY32" fmla="*/ 25527 h 208407"/>
                <a:gd name="connsiteX33" fmla="*/ 44958 w 233171"/>
                <a:gd name="connsiteY33" fmla="*/ 35814 h 208407"/>
                <a:gd name="connsiteX34" fmla="*/ 59817 w 233171"/>
                <a:gd name="connsiteY34" fmla="*/ 41529 h 208407"/>
                <a:gd name="connsiteX35" fmla="*/ 65913 w 233171"/>
                <a:gd name="connsiteY35" fmla="*/ 55626 h 208407"/>
                <a:gd name="connsiteX36" fmla="*/ 59055 w 233171"/>
                <a:gd name="connsiteY36" fmla="*/ 72962 h 208407"/>
                <a:gd name="connsiteX37" fmla="*/ 38862 w 233171"/>
                <a:gd name="connsiteY37" fmla="*/ 79629 h 208407"/>
                <a:gd name="connsiteX38" fmla="*/ 18859 w 233171"/>
                <a:gd name="connsiteY38" fmla="*/ 72580 h 208407"/>
                <a:gd name="connsiteX39" fmla="*/ 12192 w 233171"/>
                <a:gd name="connsiteY39" fmla="*/ 52959 h 208407"/>
                <a:gd name="connsiteX40" fmla="*/ 18288 w 233171"/>
                <a:gd name="connsiteY40" fmla="*/ 33909 h 208407"/>
                <a:gd name="connsiteX41" fmla="*/ 35814 w 233171"/>
                <a:gd name="connsiteY41" fmla="*/ 16859 h 208407"/>
                <a:gd name="connsiteX42" fmla="*/ 64198 w 233171"/>
                <a:gd name="connsiteY42" fmla="*/ 4667 h 208407"/>
                <a:gd name="connsiteX43" fmla="*/ 102870 w 233171"/>
                <a:gd name="connsiteY43" fmla="*/ 0 h 208407"/>
                <a:gd name="connsiteX44" fmla="*/ 136779 w 233171"/>
                <a:gd name="connsiteY44" fmla="*/ 3238 h 208407"/>
                <a:gd name="connsiteX45" fmla="*/ 165735 w 233171"/>
                <a:gd name="connsiteY45" fmla="*/ 14288 h 208407"/>
                <a:gd name="connsiteX46" fmla="*/ 185738 w 233171"/>
                <a:gd name="connsiteY46" fmla="*/ 35624 h 208407"/>
                <a:gd name="connsiteX47" fmla="*/ 193167 w 233171"/>
                <a:gd name="connsiteY47" fmla="*/ 69818 h 208407"/>
                <a:gd name="connsiteX48" fmla="*/ 193167 w 233171"/>
                <a:gd name="connsiteY48" fmla="*/ 164687 h 208407"/>
                <a:gd name="connsiteX49" fmla="*/ 143256 w 233171"/>
                <a:gd name="connsiteY49" fmla="*/ 95060 h 208407"/>
                <a:gd name="connsiteX50" fmla="*/ 100965 w 233171"/>
                <a:gd name="connsiteY50" fmla="*/ 106299 h 208407"/>
                <a:gd name="connsiteX51" fmla="*/ 71247 w 233171"/>
                <a:gd name="connsiteY51" fmla="*/ 117348 h 208407"/>
                <a:gd name="connsiteX52" fmla="*/ 53721 w 233171"/>
                <a:gd name="connsiteY52" fmla="*/ 130874 h 208407"/>
                <a:gd name="connsiteX53" fmla="*/ 48006 w 233171"/>
                <a:gd name="connsiteY53" fmla="*/ 149924 h 208407"/>
                <a:gd name="connsiteX54" fmla="*/ 57531 w 233171"/>
                <a:gd name="connsiteY54" fmla="*/ 171260 h 208407"/>
                <a:gd name="connsiteX55" fmla="*/ 86487 w 233171"/>
                <a:gd name="connsiteY55" fmla="*/ 178879 h 208407"/>
                <a:gd name="connsiteX56" fmla="*/ 120967 w 233171"/>
                <a:gd name="connsiteY56" fmla="*/ 169545 h 208407"/>
                <a:gd name="connsiteX57" fmla="*/ 143256 w 233171"/>
                <a:gd name="connsiteY57" fmla="*/ 148019 h 208407"/>
                <a:gd name="connsiteX58" fmla="*/ 143256 w 233171"/>
                <a:gd name="connsiteY58" fmla="*/ 95060 h 208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33171" h="208407">
                  <a:moveTo>
                    <a:pt x="193167" y="164687"/>
                  </a:moveTo>
                  <a:cubicBezTo>
                    <a:pt x="193167" y="175927"/>
                    <a:pt x="196977" y="181451"/>
                    <a:pt x="204597" y="181451"/>
                  </a:cubicBezTo>
                  <a:cubicBezTo>
                    <a:pt x="208121" y="181451"/>
                    <a:pt x="210788" y="179737"/>
                    <a:pt x="212598" y="176308"/>
                  </a:cubicBezTo>
                  <a:cubicBezTo>
                    <a:pt x="214408" y="172879"/>
                    <a:pt x="215265" y="168974"/>
                    <a:pt x="215265" y="164687"/>
                  </a:cubicBezTo>
                  <a:lnTo>
                    <a:pt x="215265" y="142113"/>
                  </a:lnTo>
                  <a:lnTo>
                    <a:pt x="233172" y="142113"/>
                  </a:lnTo>
                  <a:lnTo>
                    <a:pt x="233172" y="159258"/>
                  </a:lnTo>
                  <a:cubicBezTo>
                    <a:pt x="233172" y="167640"/>
                    <a:pt x="232124" y="174784"/>
                    <a:pt x="230124" y="180594"/>
                  </a:cubicBezTo>
                  <a:cubicBezTo>
                    <a:pt x="228124" y="186404"/>
                    <a:pt x="225171" y="191167"/>
                    <a:pt x="221361" y="194691"/>
                  </a:cubicBezTo>
                  <a:cubicBezTo>
                    <a:pt x="217551" y="198215"/>
                    <a:pt x="213074" y="200787"/>
                    <a:pt x="207836" y="202311"/>
                  </a:cubicBezTo>
                  <a:cubicBezTo>
                    <a:pt x="202597" y="203835"/>
                    <a:pt x="196977" y="204597"/>
                    <a:pt x="190881" y="204597"/>
                  </a:cubicBezTo>
                  <a:cubicBezTo>
                    <a:pt x="184023" y="204597"/>
                    <a:pt x="178213" y="203549"/>
                    <a:pt x="173355" y="201359"/>
                  </a:cubicBezTo>
                  <a:cubicBezTo>
                    <a:pt x="168497" y="199168"/>
                    <a:pt x="164497" y="196310"/>
                    <a:pt x="161163" y="192786"/>
                  </a:cubicBezTo>
                  <a:cubicBezTo>
                    <a:pt x="157829" y="189262"/>
                    <a:pt x="155353" y="185166"/>
                    <a:pt x="153543" y="180594"/>
                  </a:cubicBezTo>
                  <a:cubicBezTo>
                    <a:pt x="151733" y="176022"/>
                    <a:pt x="150400" y="171164"/>
                    <a:pt x="149352" y="166116"/>
                  </a:cubicBezTo>
                  <a:cubicBezTo>
                    <a:pt x="146590" y="171736"/>
                    <a:pt x="142684" y="177070"/>
                    <a:pt x="137731" y="182118"/>
                  </a:cubicBezTo>
                  <a:cubicBezTo>
                    <a:pt x="132778" y="187166"/>
                    <a:pt x="126873" y="191738"/>
                    <a:pt x="120015" y="195644"/>
                  </a:cubicBezTo>
                  <a:cubicBezTo>
                    <a:pt x="113157" y="199549"/>
                    <a:pt x="105442" y="202692"/>
                    <a:pt x="96774" y="204978"/>
                  </a:cubicBezTo>
                  <a:cubicBezTo>
                    <a:pt x="88106" y="207264"/>
                    <a:pt x="78867" y="208407"/>
                    <a:pt x="68961" y="208407"/>
                  </a:cubicBezTo>
                  <a:cubicBezTo>
                    <a:pt x="45053" y="208407"/>
                    <a:pt x="27622" y="203549"/>
                    <a:pt x="16573" y="193738"/>
                  </a:cubicBezTo>
                  <a:cubicBezTo>
                    <a:pt x="5524" y="183928"/>
                    <a:pt x="0" y="170688"/>
                    <a:pt x="0" y="153924"/>
                  </a:cubicBezTo>
                  <a:cubicBezTo>
                    <a:pt x="0" y="143732"/>
                    <a:pt x="2000" y="135350"/>
                    <a:pt x="5905" y="128588"/>
                  </a:cubicBezTo>
                  <a:cubicBezTo>
                    <a:pt x="9811" y="121825"/>
                    <a:pt x="15335" y="116205"/>
                    <a:pt x="22288" y="111633"/>
                  </a:cubicBezTo>
                  <a:cubicBezTo>
                    <a:pt x="29242" y="107061"/>
                    <a:pt x="37433" y="103442"/>
                    <a:pt x="46672" y="100775"/>
                  </a:cubicBezTo>
                  <a:cubicBezTo>
                    <a:pt x="55912" y="98108"/>
                    <a:pt x="65818" y="95726"/>
                    <a:pt x="76390" y="93536"/>
                  </a:cubicBezTo>
                  <a:cubicBezTo>
                    <a:pt x="86963" y="91345"/>
                    <a:pt x="97822" y="89249"/>
                    <a:pt x="109156" y="87249"/>
                  </a:cubicBezTo>
                  <a:cubicBezTo>
                    <a:pt x="120491" y="85249"/>
                    <a:pt x="131731" y="82677"/>
                    <a:pt x="142875" y="79629"/>
                  </a:cubicBezTo>
                  <a:lnTo>
                    <a:pt x="142875" y="67818"/>
                  </a:lnTo>
                  <a:cubicBezTo>
                    <a:pt x="142875" y="61436"/>
                    <a:pt x="142018" y="55531"/>
                    <a:pt x="140398" y="49911"/>
                  </a:cubicBezTo>
                  <a:cubicBezTo>
                    <a:pt x="138779" y="44291"/>
                    <a:pt x="136112" y="39434"/>
                    <a:pt x="132397" y="35243"/>
                  </a:cubicBezTo>
                  <a:cubicBezTo>
                    <a:pt x="128683" y="31052"/>
                    <a:pt x="124111" y="27718"/>
                    <a:pt x="118491" y="25337"/>
                  </a:cubicBezTo>
                  <a:cubicBezTo>
                    <a:pt x="112871" y="22955"/>
                    <a:pt x="106299" y="21717"/>
                    <a:pt x="98679" y="21717"/>
                  </a:cubicBezTo>
                  <a:cubicBezTo>
                    <a:pt x="85725" y="21717"/>
                    <a:pt x="74867" y="22955"/>
                    <a:pt x="66103" y="25527"/>
                  </a:cubicBezTo>
                  <a:cubicBezTo>
                    <a:pt x="57340" y="28099"/>
                    <a:pt x="50292" y="31528"/>
                    <a:pt x="44958" y="35814"/>
                  </a:cubicBezTo>
                  <a:cubicBezTo>
                    <a:pt x="50768" y="36290"/>
                    <a:pt x="55721" y="38195"/>
                    <a:pt x="59817" y="41529"/>
                  </a:cubicBezTo>
                  <a:cubicBezTo>
                    <a:pt x="63913" y="44863"/>
                    <a:pt x="65913" y="49530"/>
                    <a:pt x="65913" y="55626"/>
                  </a:cubicBezTo>
                  <a:cubicBezTo>
                    <a:pt x="65913" y="62770"/>
                    <a:pt x="63627" y="68485"/>
                    <a:pt x="59055" y="72962"/>
                  </a:cubicBezTo>
                  <a:cubicBezTo>
                    <a:pt x="54483" y="77438"/>
                    <a:pt x="47720" y="79629"/>
                    <a:pt x="38862" y="79629"/>
                  </a:cubicBezTo>
                  <a:cubicBezTo>
                    <a:pt x="30004" y="79629"/>
                    <a:pt x="23336" y="77248"/>
                    <a:pt x="18859" y="72580"/>
                  </a:cubicBezTo>
                  <a:cubicBezTo>
                    <a:pt x="14383" y="67913"/>
                    <a:pt x="12192" y="61341"/>
                    <a:pt x="12192" y="52959"/>
                  </a:cubicBezTo>
                  <a:cubicBezTo>
                    <a:pt x="12192" y="46577"/>
                    <a:pt x="14192" y="40291"/>
                    <a:pt x="18288" y="33909"/>
                  </a:cubicBezTo>
                  <a:cubicBezTo>
                    <a:pt x="22384" y="27527"/>
                    <a:pt x="28194" y="21908"/>
                    <a:pt x="35814" y="16859"/>
                  </a:cubicBezTo>
                  <a:cubicBezTo>
                    <a:pt x="43434" y="11811"/>
                    <a:pt x="52864" y="7811"/>
                    <a:pt x="64198" y="4667"/>
                  </a:cubicBezTo>
                  <a:cubicBezTo>
                    <a:pt x="75533" y="1524"/>
                    <a:pt x="88392" y="0"/>
                    <a:pt x="102870" y="0"/>
                  </a:cubicBezTo>
                  <a:cubicBezTo>
                    <a:pt x="114586" y="0"/>
                    <a:pt x="125825" y="1048"/>
                    <a:pt x="136779" y="3238"/>
                  </a:cubicBezTo>
                  <a:cubicBezTo>
                    <a:pt x="147733" y="5429"/>
                    <a:pt x="157353" y="9144"/>
                    <a:pt x="165735" y="14288"/>
                  </a:cubicBezTo>
                  <a:cubicBezTo>
                    <a:pt x="174117" y="19526"/>
                    <a:pt x="180784" y="26670"/>
                    <a:pt x="185738" y="35624"/>
                  </a:cubicBezTo>
                  <a:cubicBezTo>
                    <a:pt x="190690" y="44672"/>
                    <a:pt x="193167" y="56007"/>
                    <a:pt x="193167" y="69818"/>
                  </a:cubicBezTo>
                  <a:lnTo>
                    <a:pt x="193167" y="164687"/>
                  </a:lnTo>
                  <a:close/>
                  <a:moveTo>
                    <a:pt x="143256" y="95060"/>
                  </a:moveTo>
                  <a:cubicBezTo>
                    <a:pt x="126968" y="99155"/>
                    <a:pt x="112871" y="102870"/>
                    <a:pt x="100965" y="106299"/>
                  </a:cubicBezTo>
                  <a:cubicBezTo>
                    <a:pt x="89059" y="109728"/>
                    <a:pt x="79153" y="113443"/>
                    <a:pt x="71247" y="117348"/>
                  </a:cubicBezTo>
                  <a:cubicBezTo>
                    <a:pt x="63341" y="121253"/>
                    <a:pt x="57531" y="125825"/>
                    <a:pt x="53721" y="130874"/>
                  </a:cubicBezTo>
                  <a:cubicBezTo>
                    <a:pt x="49911" y="135922"/>
                    <a:pt x="48006" y="142304"/>
                    <a:pt x="48006" y="149924"/>
                  </a:cubicBezTo>
                  <a:cubicBezTo>
                    <a:pt x="48006" y="159068"/>
                    <a:pt x="51149" y="166211"/>
                    <a:pt x="57531" y="171260"/>
                  </a:cubicBezTo>
                  <a:cubicBezTo>
                    <a:pt x="63913" y="176308"/>
                    <a:pt x="73533" y="178879"/>
                    <a:pt x="86487" y="178879"/>
                  </a:cubicBezTo>
                  <a:cubicBezTo>
                    <a:pt x="99441" y="178879"/>
                    <a:pt x="110966" y="175736"/>
                    <a:pt x="120967" y="169545"/>
                  </a:cubicBezTo>
                  <a:cubicBezTo>
                    <a:pt x="130969" y="163354"/>
                    <a:pt x="138398" y="156115"/>
                    <a:pt x="143256" y="148019"/>
                  </a:cubicBezTo>
                  <a:lnTo>
                    <a:pt x="143256" y="95060"/>
                  </a:lnTo>
                  <a:close/>
                </a:path>
              </a:pathLst>
            </a:custGeom>
            <a:grpFill/>
            <a:ln w="9525" cap="flat">
              <a:noFill/>
              <a:prstDash val="solid"/>
              <a:miter/>
            </a:ln>
          </p:spPr>
          <p:txBody>
            <a:bodyPr rtlCol="0" anchor="ctr"/>
            <a:lstStyle/>
            <a:p>
              <a:endParaRPr lang="en-US"/>
            </a:p>
          </p:txBody>
        </p:sp>
        <p:sp>
          <p:nvSpPr>
            <p:cNvPr id="83" name="Freeform 82">
              <a:extLst>
                <a:ext uri="{FF2B5EF4-FFF2-40B4-BE49-F238E27FC236}">
                  <a16:creationId xmlns:a16="http://schemas.microsoft.com/office/drawing/2014/main" id="{1837091C-AD1C-794E-94FC-3FB6889A0B46}"/>
                </a:ext>
              </a:extLst>
            </p:cNvPr>
            <p:cNvSpPr/>
            <p:nvPr/>
          </p:nvSpPr>
          <p:spPr>
            <a:xfrm>
              <a:off x="5163369" y="4641971"/>
              <a:ext cx="118109" cy="293369"/>
            </a:xfrm>
            <a:custGeom>
              <a:avLst/>
              <a:gdLst>
                <a:gd name="connsiteX0" fmla="*/ 84963 w 118109"/>
                <a:gd name="connsiteY0" fmla="*/ 254508 h 293369"/>
                <a:gd name="connsiteX1" fmla="*/ 118110 w 118109"/>
                <a:gd name="connsiteY1" fmla="*/ 271653 h 293369"/>
                <a:gd name="connsiteX2" fmla="*/ 118110 w 118109"/>
                <a:gd name="connsiteY2" fmla="*/ 293370 h 293369"/>
                <a:gd name="connsiteX3" fmla="*/ 0 w 118109"/>
                <a:gd name="connsiteY3" fmla="*/ 293370 h 293369"/>
                <a:gd name="connsiteX4" fmla="*/ 0 w 118109"/>
                <a:gd name="connsiteY4" fmla="*/ 271653 h 293369"/>
                <a:gd name="connsiteX5" fmla="*/ 32766 w 118109"/>
                <a:gd name="connsiteY5" fmla="*/ 254508 h 293369"/>
                <a:gd name="connsiteX6" fmla="*/ 32766 w 118109"/>
                <a:gd name="connsiteY6" fmla="*/ 38862 h 293369"/>
                <a:gd name="connsiteX7" fmla="*/ 0 w 118109"/>
                <a:gd name="connsiteY7" fmla="*/ 21717 h 293369"/>
                <a:gd name="connsiteX8" fmla="*/ 0 w 118109"/>
                <a:gd name="connsiteY8" fmla="*/ 0 h 293369"/>
                <a:gd name="connsiteX9" fmla="*/ 84963 w 118109"/>
                <a:gd name="connsiteY9" fmla="*/ 0 h 293369"/>
                <a:gd name="connsiteX10" fmla="*/ 84963 w 118109"/>
                <a:gd name="connsiteY10" fmla="*/ 254508 h 293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109" h="293369">
                  <a:moveTo>
                    <a:pt x="84963" y="254508"/>
                  </a:moveTo>
                  <a:cubicBezTo>
                    <a:pt x="84963" y="265938"/>
                    <a:pt x="96012" y="271653"/>
                    <a:pt x="118110" y="271653"/>
                  </a:cubicBezTo>
                  <a:lnTo>
                    <a:pt x="118110" y="293370"/>
                  </a:lnTo>
                  <a:lnTo>
                    <a:pt x="0" y="293370"/>
                  </a:lnTo>
                  <a:lnTo>
                    <a:pt x="0" y="271653"/>
                  </a:lnTo>
                  <a:cubicBezTo>
                    <a:pt x="21812" y="271653"/>
                    <a:pt x="32766" y="265938"/>
                    <a:pt x="32766" y="254508"/>
                  </a:cubicBezTo>
                  <a:lnTo>
                    <a:pt x="32766" y="38862"/>
                  </a:lnTo>
                  <a:cubicBezTo>
                    <a:pt x="32766" y="27432"/>
                    <a:pt x="21812" y="21717"/>
                    <a:pt x="0" y="21717"/>
                  </a:cubicBezTo>
                  <a:lnTo>
                    <a:pt x="0" y="0"/>
                  </a:lnTo>
                  <a:lnTo>
                    <a:pt x="84963" y="0"/>
                  </a:lnTo>
                  <a:lnTo>
                    <a:pt x="84963" y="254508"/>
                  </a:lnTo>
                  <a:close/>
                </a:path>
              </a:pathLst>
            </a:custGeom>
            <a:grpFill/>
            <a:ln w="9525" cap="flat">
              <a:noFill/>
              <a:prstDash val="solid"/>
              <a:miter/>
            </a:ln>
          </p:spPr>
          <p:txBody>
            <a:bodyPr rtlCol="0" anchor="ctr"/>
            <a:lstStyle/>
            <a:p>
              <a:endParaRPr lang="en-US"/>
            </a:p>
          </p:txBody>
        </p:sp>
        <p:sp>
          <p:nvSpPr>
            <p:cNvPr id="90" name="Freeform 89">
              <a:extLst>
                <a:ext uri="{FF2B5EF4-FFF2-40B4-BE49-F238E27FC236}">
                  <a16:creationId xmlns:a16="http://schemas.microsoft.com/office/drawing/2014/main" id="{C5503010-CF38-7B4C-A78A-3350C6FAC021}"/>
                </a:ext>
              </a:extLst>
            </p:cNvPr>
            <p:cNvSpPr/>
            <p:nvPr/>
          </p:nvSpPr>
          <p:spPr>
            <a:xfrm>
              <a:off x="5428259" y="4641971"/>
              <a:ext cx="240411" cy="299846"/>
            </a:xfrm>
            <a:custGeom>
              <a:avLst/>
              <a:gdLst>
                <a:gd name="connsiteX0" fmla="*/ 84868 w 240411"/>
                <a:gd name="connsiteY0" fmla="*/ 119253 h 299846"/>
                <a:gd name="connsiteX1" fmla="*/ 109919 w 240411"/>
                <a:gd name="connsiteY1" fmla="*/ 98870 h 299846"/>
                <a:gd name="connsiteX2" fmla="*/ 149828 w 240411"/>
                <a:gd name="connsiteY2" fmla="*/ 91440 h 299846"/>
                <a:gd name="connsiteX3" fmla="*/ 184595 w 240411"/>
                <a:gd name="connsiteY3" fmla="*/ 96203 h 299846"/>
                <a:gd name="connsiteX4" fmla="*/ 213455 w 240411"/>
                <a:gd name="connsiteY4" fmla="*/ 112586 h 299846"/>
                <a:gd name="connsiteX5" fmla="*/ 233172 w 240411"/>
                <a:gd name="connsiteY5" fmla="*/ 143923 h 299846"/>
                <a:gd name="connsiteX6" fmla="*/ 240411 w 240411"/>
                <a:gd name="connsiteY6" fmla="*/ 193357 h 299846"/>
                <a:gd name="connsiteX7" fmla="*/ 232981 w 240411"/>
                <a:gd name="connsiteY7" fmla="*/ 245650 h 299846"/>
                <a:gd name="connsiteX8" fmla="*/ 212979 w 240411"/>
                <a:gd name="connsiteY8" fmla="*/ 278321 h 299846"/>
                <a:gd name="connsiteX9" fmla="*/ 183261 w 240411"/>
                <a:gd name="connsiteY9" fmla="*/ 295084 h 299846"/>
                <a:gd name="connsiteX10" fmla="*/ 146685 w 240411"/>
                <a:gd name="connsiteY10" fmla="*/ 299847 h 299846"/>
                <a:gd name="connsiteX11" fmla="*/ 118110 w 240411"/>
                <a:gd name="connsiteY11" fmla="*/ 295656 h 299846"/>
                <a:gd name="connsiteX12" fmla="*/ 96584 w 240411"/>
                <a:gd name="connsiteY12" fmla="*/ 285179 h 299846"/>
                <a:gd name="connsiteX13" fmla="*/ 82296 w 240411"/>
                <a:gd name="connsiteY13" fmla="*/ 271844 h 299846"/>
                <a:gd name="connsiteX14" fmla="*/ 75438 w 240411"/>
                <a:gd name="connsiteY14" fmla="*/ 258699 h 299846"/>
                <a:gd name="connsiteX15" fmla="*/ 63627 w 240411"/>
                <a:gd name="connsiteY15" fmla="*/ 293370 h 299846"/>
                <a:gd name="connsiteX16" fmla="*/ 32766 w 240411"/>
                <a:gd name="connsiteY16" fmla="*/ 293370 h 299846"/>
                <a:gd name="connsiteX17" fmla="*/ 32766 w 240411"/>
                <a:gd name="connsiteY17" fmla="*/ 38862 h 299846"/>
                <a:gd name="connsiteX18" fmla="*/ 0 w 240411"/>
                <a:gd name="connsiteY18" fmla="*/ 21717 h 299846"/>
                <a:gd name="connsiteX19" fmla="*/ 0 w 240411"/>
                <a:gd name="connsiteY19" fmla="*/ 0 h 299846"/>
                <a:gd name="connsiteX20" fmla="*/ 84963 w 240411"/>
                <a:gd name="connsiteY20" fmla="*/ 0 h 299846"/>
                <a:gd name="connsiteX21" fmla="*/ 84963 w 240411"/>
                <a:gd name="connsiteY21" fmla="*/ 119253 h 299846"/>
                <a:gd name="connsiteX22" fmla="*/ 134779 w 240411"/>
                <a:gd name="connsiteY22" fmla="*/ 117729 h 299846"/>
                <a:gd name="connsiteX23" fmla="*/ 109442 w 240411"/>
                <a:gd name="connsiteY23" fmla="*/ 123444 h 299846"/>
                <a:gd name="connsiteX24" fmla="*/ 92488 w 240411"/>
                <a:gd name="connsiteY24" fmla="*/ 139446 h 299846"/>
                <a:gd name="connsiteX25" fmla="*/ 83153 w 240411"/>
                <a:gd name="connsiteY25" fmla="*/ 163830 h 299846"/>
                <a:gd name="connsiteX26" fmla="*/ 80296 w 240411"/>
                <a:gd name="connsiteY26" fmla="*/ 195072 h 299846"/>
                <a:gd name="connsiteX27" fmla="*/ 83153 w 240411"/>
                <a:gd name="connsiteY27" fmla="*/ 226504 h 299846"/>
                <a:gd name="connsiteX28" fmla="*/ 92488 w 240411"/>
                <a:gd name="connsiteY28" fmla="*/ 250888 h 299846"/>
                <a:gd name="connsiteX29" fmla="*/ 109442 w 240411"/>
                <a:gd name="connsiteY29" fmla="*/ 266700 h 299846"/>
                <a:gd name="connsiteX30" fmla="*/ 134779 w 240411"/>
                <a:gd name="connsiteY30" fmla="*/ 272415 h 299846"/>
                <a:gd name="connsiteX31" fmla="*/ 159925 w 240411"/>
                <a:gd name="connsiteY31" fmla="*/ 266700 h 299846"/>
                <a:gd name="connsiteX32" fmla="*/ 176879 w 240411"/>
                <a:gd name="connsiteY32" fmla="*/ 250888 h 299846"/>
                <a:gd name="connsiteX33" fmla="*/ 186404 w 240411"/>
                <a:gd name="connsiteY33" fmla="*/ 226504 h 299846"/>
                <a:gd name="connsiteX34" fmla="*/ 189262 w 240411"/>
                <a:gd name="connsiteY34" fmla="*/ 195072 h 299846"/>
                <a:gd name="connsiteX35" fmla="*/ 186404 w 240411"/>
                <a:gd name="connsiteY35" fmla="*/ 163830 h 299846"/>
                <a:gd name="connsiteX36" fmla="*/ 176879 w 240411"/>
                <a:gd name="connsiteY36" fmla="*/ 139446 h 299846"/>
                <a:gd name="connsiteX37" fmla="*/ 159925 w 240411"/>
                <a:gd name="connsiteY37" fmla="*/ 123444 h 299846"/>
                <a:gd name="connsiteX38" fmla="*/ 134779 w 240411"/>
                <a:gd name="connsiteY38" fmla="*/ 117729 h 299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0411" h="299846">
                  <a:moveTo>
                    <a:pt x="84868" y="119253"/>
                  </a:moveTo>
                  <a:cubicBezTo>
                    <a:pt x="90202" y="110585"/>
                    <a:pt x="98584" y="103822"/>
                    <a:pt x="109919" y="98870"/>
                  </a:cubicBezTo>
                  <a:cubicBezTo>
                    <a:pt x="121253" y="93916"/>
                    <a:pt x="134588" y="91440"/>
                    <a:pt x="149828" y="91440"/>
                  </a:cubicBezTo>
                  <a:cubicBezTo>
                    <a:pt x="162020" y="91440"/>
                    <a:pt x="173641" y="93059"/>
                    <a:pt x="184595" y="96203"/>
                  </a:cubicBezTo>
                  <a:cubicBezTo>
                    <a:pt x="195548" y="99346"/>
                    <a:pt x="205169" y="104870"/>
                    <a:pt x="213455" y="112586"/>
                  </a:cubicBezTo>
                  <a:cubicBezTo>
                    <a:pt x="221742" y="120301"/>
                    <a:pt x="228314" y="130778"/>
                    <a:pt x="233172" y="143923"/>
                  </a:cubicBezTo>
                  <a:cubicBezTo>
                    <a:pt x="238030" y="157067"/>
                    <a:pt x="240411" y="173546"/>
                    <a:pt x="240411" y="193357"/>
                  </a:cubicBezTo>
                  <a:cubicBezTo>
                    <a:pt x="240411" y="214503"/>
                    <a:pt x="237935" y="231934"/>
                    <a:pt x="232981" y="245650"/>
                  </a:cubicBezTo>
                  <a:cubicBezTo>
                    <a:pt x="228029" y="259366"/>
                    <a:pt x="221361" y="270224"/>
                    <a:pt x="212979" y="278321"/>
                  </a:cubicBezTo>
                  <a:cubicBezTo>
                    <a:pt x="204597" y="286321"/>
                    <a:pt x="194691" y="291941"/>
                    <a:pt x="183261" y="295084"/>
                  </a:cubicBezTo>
                  <a:cubicBezTo>
                    <a:pt x="171831" y="298228"/>
                    <a:pt x="159639" y="299847"/>
                    <a:pt x="146685" y="299847"/>
                  </a:cubicBezTo>
                  <a:cubicBezTo>
                    <a:pt x="136017" y="299847"/>
                    <a:pt x="126492" y="298418"/>
                    <a:pt x="118110" y="295656"/>
                  </a:cubicBezTo>
                  <a:cubicBezTo>
                    <a:pt x="109728" y="292894"/>
                    <a:pt x="102584" y="289370"/>
                    <a:pt x="96584" y="285179"/>
                  </a:cubicBezTo>
                  <a:cubicBezTo>
                    <a:pt x="90583" y="280988"/>
                    <a:pt x="85820" y="276511"/>
                    <a:pt x="82296" y="271844"/>
                  </a:cubicBezTo>
                  <a:cubicBezTo>
                    <a:pt x="78772" y="267176"/>
                    <a:pt x="76486" y="262795"/>
                    <a:pt x="75438" y="258699"/>
                  </a:cubicBezTo>
                  <a:lnTo>
                    <a:pt x="63627" y="293370"/>
                  </a:lnTo>
                  <a:lnTo>
                    <a:pt x="32766" y="293370"/>
                  </a:lnTo>
                  <a:lnTo>
                    <a:pt x="32766" y="38862"/>
                  </a:lnTo>
                  <a:cubicBezTo>
                    <a:pt x="32766" y="27432"/>
                    <a:pt x="21812" y="21717"/>
                    <a:pt x="0" y="21717"/>
                  </a:cubicBezTo>
                  <a:lnTo>
                    <a:pt x="0" y="0"/>
                  </a:lnTo>
                  <a:lnTo>
                    <a:pt x="84963" y="0"/>
                  </a:lnTo>
                  <a:lnTo>
                    <a:pt x="84963" y="119253"/>
                  </a:lnTo>
                  <a:close/>
                  <a:moveTo>
                    <a:pt x="134779" y="117729"/>
                  </a:moveTo>
                  <a:cubicBezTo>
                    <a:pt x="124873" y="117729"/>
                    <a:pt x="116396" y="119634"/>
                    <a:pt x="109442" y="123444"/>
                  </a:cubicBezTo>
                  <a:cubicBezTo>
                    <a:pt x="102489" y="127254"/>
                    <a:pt x="96774" y="132588"/>
                    <a:pt x="92488" y="139446"/>
                  </a:cubicBezTo>
                  <a:cubicBezTo>
                    <a:pt x="88202" y="146304"/>
                    <a:pt x="85058" y="154400"/>
                    <a:pt x="83153" y="163830"/>
                  </a:cubicBezTo>
                  <a:cubicBezTo>
                    <a:pt x="81248" y="173260"/>
                    <a:pt x="80296" y="183642"/>
                    <a:pt x="80296" y="195072"/>
                  </a:cubicBezTo>
                  <a:cubicBezTo>
                    <a:pt x="80296" y="206502"/>
                    <a:pt x="81248" y="216979"/>
                    <a:pt x="83153" y="226504"/>
                  </a:cubicBezTo>
                  <a:cubicBezTo>
                    <a:pt x="85058" y="236029"/>
                    <a:pt x="88202" y="244126"/>
                    <a:pt x="92488" y="250888"/>
                  </a:cubicBezTo>
                  <a:cubicBezTo>
                    <a:pt x="96774" y="257651"/>
                    <a:pt x="102489" y="262890"/>
                    <a:pt x="109442" y="266700"/>
                  </a:cubicBezTo>
                  <a:cubicBezTo>
                    <a:pt x="116396" y="270510"/>
                    <a:pt x="124873" y="272415"/>
                    <a:pt x="134779" y="272415"/>
                  </a:cubicBezTo>
                  <a:cubicBezTo>
                    <a:pt x="144685" y="272415"/>
                    <a:pt x="153067" y="270510"/>
                    <a:pt x="159925" y="266700"/>
                  </a:cubicBezTo>
                  <a:cubicBezTo>
                    <a:pt x="166783" y="262890"/>
                    <a:pt x="172403" y="257651"/>
                    <a:pt x="176879" y="250888"/>
                  </a:cubicBezTo>
                  <a:cubicBezTo>
                    <a:pt x="181356" y="244126"/>
                    <a:pt x="184499" y="236029"/>
                    <a:pt x="186404" y="226504"/>
                  </a:cubicBezTo>
                  <a:cubicBezTo>
                    <a:pt x="188309" y="216979"/>
                    <a:pt x="189262" y="206502"/>
                    <a:pt x="189262" y="195072"/>
                  </a:cubicBezTo>
                  <a:cubicBezTo>
                    <a:pt x="189262" y="183642"/>
                    <a:pt x="188309" y="173260"/>
                    <a:pt x="186404" y="163830"/>
                  </a:cubicBezTo>
                  <a:cubicBezTo>
                    <a:pt x="184499" y="154400"/>
                    <a:pt x="181356" y="146304"/>
                    <a:pt x="176879" y="139446"/>
                  </a:cubicBezTo>
                  <a:cubicBezTo>
                    <a:pt x="172403" y="132588"/>
                    <a:pt x="166783" y="127254"/>
                    <a:pt x="159925" y="123444"/>
                  </a:cubicBezTo>
                  <a:cubicBezTo>
                    <a:pt x="153067" y="119634"/>
                    <a:pt x="144685" y="117729"/>
                    <a:pt x="134779" y="117729"/>
                  </a:cubicBezTo>
                  <a:close/>
                </a:path>
              </a:pathLst>
            </a:custGeom>
            <a:grpFill/>
            <a:ln w="9525" cap="flat">
              <a:noFill/>
              <a:prstDash val="solid"/>
              <a:miter/>
            </a:ln>
          </p:spPr>
          <p:txBody>
            <a:bodyPr rtlCol="0" anchor="ctr"/>
            <a:lstStyle/>
            <a:p>
              <a:endParaRPr lang="en-US"/>
            </a:p>
          </p:txBody>
        </p:sp>
        <p:sp>
          <p:nvSpPr>
            <p:cNvPr id="92" name="Freeform 91">
              <a:extLst>
                <a:ext uri="{FF2B5EF4-FFF2-40B4-BE49-F238E27FC236}">
                  <a16:creationId xmlns:a16="http://schemas.microsoft.com/office/drawing/2014/main" id="{913470F0-F00E-AB43-8497-AC08C526F5A4}"/>
                </a:ext>
              </a:extLst>
            </p:cNvPr>
            <p:cNvSpPr/>
            <p:nvPr/>
          </p:nvSpPr>
          <p:spPr>
            <a:xfrm>
              <a:off x="5699436" y="4733411"/>
              <a:ext cx="200025" cy="208406"/>
            </a:xfrm>
            <a:custGeom>
              <a:avLst/>
              <a:gdLst>
                <a:gd name="connsiteX0" fmla="*/ 51435 w 200025"/>
                <a:gd name="connsiteY0" fmla="*/ 102108 h 208406"/>
                <a:gd name="connsiteX1" fmla="*/ 65913 w 200025"/>
                <a:gd name="connsiteY1" fmla="*/ 162496 h 208406"/>
                <a:gd name="connsiteX2" fmla="*/ 107442 w 200025"/>
                <a:gd name="connsiteY2" fmla="*/ 183642 h 208406"/>
                <a:gd name="connsiteX3" fmla="*/ 145923 w 200025"/>
                <a:gd name="connsiteY3" fmla="*/ 172974 h 208406"/>
                <a:gd name="connsiteX4" fmla="*/ 169164 w 200025"/>
                <a:gd name="connsiteY4" fmla="*/ 138303 h 208406"/>
                <a:gd name="connsiteX5" fmla="*/ 192786 w 200025"/>
                <a:gd name="connsiteY5" fmla="*/ 142875 h 208406"/>
                <a:gd name="connsiteX6" fmla="*/ 182689 w 200025"/>
                <a:gd name="connsiteY6" fmla="*/ 167259 h 208406"/>
                <a:gd name="connsiteX7" fmla="*/ 165354 w 200025"/>
                <a:gd name="connsiteY7" fmla="*/ 188214 h 208406"/>
                <a:gd name="connsiteX8" fmla="*/ 139637 w 200025"/>
                <a:gd name="connsiteY8" fmla="*/ 202882 h 208406"/>
                <a:gd name="connsiteX9" fmla="*/ 104394 w 200025"/>
                <a:gd name="connsiteY9" fmla="*/ 208407 h 208406"/>
                <a:gd name="connsiteX10" fmla="*/ 65913 w 200025"/>
                <a:gd name="connsiteY10" fmla="*/ 203644 h 208406"/>
                <a:gd name="connsiteX11" fmla="*/ 32576 w 200025"/>
                <a:gd name="connsiteY11" fmla="*/ 187071 h 208406"/>
                <a:gd name="connsiteX12" fmla="*/ 8954 w 200025"/>
                <a:gd name="connsiteY12" fmla="*/ 155162 h 208406"/>
                <a:gd name="connsiteX13" fmla="*/ 0 w 200025"/>
                <a:gd name="connsiteY13" fmla="*/ 104584 h 208406"/>
                <a:gd name="connsiteX14" fmla="*/ 7048 w 200025"/>
                <a:gd name="connsiteY14" fmla="*/ 62008 h 208406"/>
                <a:gd name="connsiteX15" fmla="*/ 27432 w 200025"/>
                <a:gd name="connsiteY15" fmla="*/ 28956 h 208406"/>
                <a:gd name="connsiteX16" fmla="*/ 60008 w 200025"/>
                <a:gd name="connsiteY16" fmla="*/ 7620 h 208406"/>
                <a:gd name="connsiteX17" fmla="*/ 104013 w 200025"/>
                <a:gd name="connsiteY17" fmla="*/ 0 h 208406"/>
                <a:gd name="connsiteX18" fmla="*/ 200025 w 200025"/>
                <a:gd name="connsiteY18" fmla="*/ 102108 h 208406"/>
                <a:gd name="connsiteX19" fmla="*/ 51435 w 200025"/>
                <a:gd name="connsiteY19" fmla="*/ 102108 h 208406"/>
                <a:gd name="connsiteX20" fmla="*/ 152781 w 200025"/>
                <a:gd name="connsiteY20" fmla="*/ 82296 h 208406"/>
                <a:gd name="connsiteX21" fmla="*/ 149733 w 200025"/>
                <a:gd name="connsiteY21" fmla="*/ 58674 h 208406"/>
                <a:gd name="connsiteX22" fmla="*/ 140589 w 200025"/>
                <a:gd name="connsiteY22" fmla="*/ 39529 h 208406"/>
                <a:gd name="connsiteX23" fmla="*/ 125539 w 200025"/>
                <a:gd name="connsiteY23" fmla="*/ 26479 h 208406"/>
                <a:gd name="connsiteX24" fmla="*/ 104775 w 200025"/>
                <a:gd name="connsiteY24" fmla="*/ 21717 h 208406"/>
                <a:gd name="connsiteX25" fmla="*/ 69723 w 200025"/>
                <a:gd name="connsiteY25" fmla="*/ 35909 h 208406"/>
                <a:gd name="connsiteX26" fmla="*/ 52197 w 200025"/>
                <a:gd name="connsiteY26" fmla="*/ 82296 h 208406"/>
                <a:gd name="connsiteX27" fmla="*/ 152781 w 200025"/>
                <a:gd name="connsiteY27" fmla="*/ 8229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6">
                  <a:moveTo>
                    <a:pt x="51435" y="102108"/>
                  </a:moveTo>
                  <a:cubicBezTo>
                    <a:pt x="51911" y="128302"/>
                    <a:pt x="56769" y="148399"/>
                    <a:pt x="65913" y="162496"/>
                  </a:cubicBezTo>
                  <a:cubicBezTo>
                    <a:pt x="75057" y="176593"/>
                    <a:pt x="88868" y="183642"/>
                    <a:pt x="107442" y="183642"/>
                  </a:cubicBezTo>
                  <a:cubicBezTo>
                    <a:pt x="121920" y="183642"/>
                    <a:pt x="134779" y="180118"/>
                    <a:pt x="145923" y="172974"/>
                  </a:cubicBezTo>
                  <a:cubicBezTo>
                    <a:pt x="157067" y="165830"/>
                    <a:pt x="164878" y="154305"/>
                    <a:pt x="169164" y="138303"/>
                  </a:cubicBezTo>
                  <a:lnTo>
                    <a:pt x="192786" y="142875"/>
                  </a:lnTo>
                  <a:cubicBezTo>
                    <a:pt x="190500" y="151257"/>
                    <a:pt x="187166" y="159353"/>
                    <a:pt x="182689" y="167259"/>
                  </a:cubicBezTo>
                  <a:cubicBezTo>
                    <a:pt x="178213" y="175165"/>
                    <a:pt x="172498" y="182118"/>
                    <a:pt x="165354" y="188214"/>
                  </a:cubicBezTo>
                  <a:cubicBezTo>
                    <a:pt x="158210" y="194310"/>
                    <a:pt x="149638" y="199168"/>
                    <a:pt x="139637" y="202882"/>
                  </a:cubicBezTo>
                  <a:cubicBezTo>
                    <a:pt x="129635" y="206597"/>
                    <a:pt x="117824" y="208407"/>
                    <a:pt x="104394" y="208407"/>
                  </a:cubicBezTo>
                  <a:cubicBezTo>
                    <a:pt x="91154" y="208407"/>
                    <a:pt x="78391" y="206788"/>
                    <a:pt x="65913" y="203644"/>
                  </a:cubicBezTo>
                  <a:cubicBezTo>
                    <a:pt x="53435" y="200501"/>
                    <a:pt x="42386" y="194881"/>
                    <a:pt x="32576" y="187071"/>
                  </a:cubicBezTo>
                  <a:cubicBezTo>
                    <a:pt x="22765" y="179260"/>
                    <a:pt x="14954" y="168592"/>
                    <a:pt x="8954" y="155162"/>
                  </a:cubicBezTo>
                  <a:cubicBezTo>
                    <a:pt x="2953" y="141827"/>
                    <a:pt x="0" y="124968"/>
                    <a:pt x="0" y="104584"/>
                  </a:cubicBezTo>
                  <a:cubicBezTo>
                    <a:pt x="0" y="89059"/>
                    <a:pt x="2381" y="74866"/>
                    <a:pt x="7048" y="62008"/>
                  </a:cubicBezTo>
                  <a:cubicBezTo>
                    <a:pt x="11716" y="49149"/>
                    <a:pt x="18574" y="38195"/>
                    <a:pt x="27432" y="28956"/>
                  </a:cubicBezTo>
                  <a:cubicBezTo>
                    <a:pt x="36290" y="19812"/>
                    <a:pt x="47149" y="12668"/>
                    <a:pt x="60008"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9"/>
                  </a:cubicBezTo>
                  <a:cubicBezTo>
                    <a:pt x="136493" y="34004"/>
                    <a:pt x="131540" y="29718"/>
                    <a:pt x="125539"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D007FB7E-B71F-5E40-A952-6481AE8CDF5D}"/>
                </a:ext>
              </a:extLst>
            </p:cNvPr>
            <p:cNvSpPr/>
            <p:nvPr/>
          </p:nvSpPr>
          <p:spPr>
            <a:xfrm>
              <a:off x="5929179" y="4737602"/>
              <a:ext cx="264795" cy="197738"/>
            </a:xfrm>
            <a:custGeom>
              <a:avLst/>
              <a:gdLst>
                <a:gd name="connsiteX0" fmla="*/ 231267 w 264795"/>
                <a:gd name="connsiteY0" fmla="*/ 158877 h 197738"/>
                <a:gd name="connsiteX1" fmla="*/ 264795 w 264795"/>
                <a:gd name="connsiteY1" fmla="*/ 176022 h 197738"/>
                <a:gd name="connsiteX2" fmla="*/ 264795 w 264795"/>
                <a:gd name="connsiteY2" fmla="*/ 197739 h 197738"/>
                <a:gd name="connsiteX3" fmla="*/ 153543 w 264795"/>
                <a:gd name="connsiteY3" fmla="*/ 197739 h 197738"/>
                <a:gd name="connsiteX4" fmla="*/ 153543 w 264795"/>
                <a:gd name="connsiteY4" fmla="*/ 176022 h 197738"/>
                <a:gd name="connsiteX5" fmla="*/ 179070 w 264795"/>
                <a:gd name="connsiteY5" fmla="*/ 158877 h 197738"/>
                <a:gd name="connsiteX6" fmla="*/ 179070 w 264795"/>
                <a:gd name="connsiteY6" fmla="*/ 74295 h 197738"/>
                <a:gd name="connsiteX7" fmla="*/ 171450 w 264795"/>
                <a:gd name="connsiteY7" fmla="*/ 40005 h 197738"/>
                <a:gd name="connsiteX8" fmla="*/ 150876 w 264795"/>
                <a:gd name="connsiteY8" fmla="*/ 29718 h 197738"/>
                <a:gd name="connsiteX9" fmla="*/ 131254 w 264795"/>
                <a:gd name="connsiteY9" fmla="*/ 33528 h 197738"/>
                <a:gd name="connsiteX10" fmla="*/ 112776 w 264795"/>
                <a:gd name="connsiteY10" fmla="*/ 44196 h 197738"/>
                <a:gd name="connsiteX11" fmla="*/ 96774 w 264795"/>
                <a:gd name="connsiteY11" fmla="*/ 60388 h 197738"/>
                <a:gd name="connsiteX12" fmla="*/ 84963 w 264795"/>
                <a:gd name="connsiteY12" fmla="*/ 80391 h 197738"/>
                <a:gd name="connsiteX13" fmla="*/ 84963 w 264795"/>
                <a:gd name="connsiteY13" fmla="*/ 158877 h 197738"/>
                <a:gd name="connsiteX14" fmla="*/ 110490 w 264795"/>
                <a:gd name="connsiteY14" fmla="*/ 176022 h 197738"/>
                <a:gd name="connsiteX15" fmla="*/ 110490 w 264795"/>
                <a:gd name="connsiteY15" fmla="*/ 197739 h 197738"/>
                <a:gd name="connsiteX16" fmla="*/ 0 w 264795"/>
                <a:gd name="connsiteY16" fmla="*/ 197739 h 197738"/>
                <a:gd name="connsiteX17" fmla="*/ 0 w 264795"/>
                <a:gd name="connsiteY17" fmla="*/ 176022 h 197738"/>
                <a:gd name="connsiteX18" fmla="*/ 32766 w 264795"/>
                <a:gd name="connsiteY18" fmla="*/ 158877 h 197738"/>
                <a:gd name="connsiteX19" fmla="*/ 32766 w 264795"/>
                <a:gd name="connsiteY19" fmla="*/ 42672 h 197738"/>
                <a:gd name="connsiteX20" fmla="*/ 0 w 264795"/>
                <a:gd name="connsiteY20" fmla="*/ 25527 h 197738"/>
                <a:gd name="connsiteX21" fmla="*/ 0 w 264795"/>
                <a:gd name="connsiteY21" fmla="*/ 3810 h 197738"/>
                <a:gd name="connsiteX22" fmla="*/ 84963 w 264795"/>
                <a:gd name="connsiteY22" fmla="*/ 3810 h 197738"/>
                <a:gd name="connsiteX23" fmla="*/ 85058 w 264795"/>
                <a:gd name="connsiteY23" fmla="*/ 42672 h 197738"/>
                <a:gd name="connsiteX24" fmla="*/ 121349 w 264795"/>
                <a:gd name="connsiteY24" fmla="*/ 12001 h 197738"/>
                <a:gd name="connsiteX25" fmla="*/ 170974 w 264795"/>
                <a:gd name="connsiteY25" fmla="*/ 0 h 197738"/>
                <a:gd name="connsiteX26" fmla="*/ 215455 w 264795"/>
                <a:gd name="connsiteY26" fmla="*/ 13335 h 197738"/>
                <a:gd name="connsiteX27" fmla="*/ 231267 w 264795"/>
                <a:gd name="connsiteY27" fmla="*/ 56769 h 197738"/>
                <a:gd name="connsiteX28" fmla="*/ 231267 w 264795"/>
                <a:gd name="connsiteY28" fmla="*/ 158877 h 1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4795" h="197738">
                  <a:moveTo>
                    <a:pt x="231267" y="158877"/>
                  </a:moveTo>
                  <a:cubicBezTo>
                    <a:pt x="231267" y="170307"/>
                    <a:pt x="242411" y="176022"/>
                    <a:pt x="264795" y="176022"/>
                  </a:cubicBezTo>
                  <a:lnTo>
                    <a:pt x="264795" y="197739"/>
                  </a:lnTo>
                  <a:lnTo>
                    <a:pt x="153543" y="197739"/>
                  </a:lnTo>
                  <a:lnTo>
                    <a:pt x="153543" y="176022"/>
                  </a:lnTo>
                  <a:cubicBezTo>
                    <a:pt x="170593" y="176022"/>
                    <a:pt x="179070" y="170307"/>
                    <a:pt x="179070" y="158877"/>
                  </a:cubicBezTo>
                  <a:lnTo>
                    <a:pt x="179070" y="74295"/>
                  </a:lnTo>
                  <a:cubicBezTo>
                    <a:pt x="179070" y="58293"/>
                    <a:pt x="176498" y="46863"/>
                    <a:pt x="171450" y="40005"/>
                  </a:cubicBezTo>
                  <a:cubicBezTo>
                    <a:pt x="166402" y="33147"/>
                    <a:pt x="159544" y="29718"/>
                    <a:pt x="150876" y="29718"/>
                  </a:cubicBezTo>
                  <a:cubicBezTo>
                    <a:pt x="144304" y="29718"/>
                    <a:pt x="137732" y="30956"/>
                    <a:pt x="131254" y="33528"/>
                  </a:cubicBezTo>
                  <a:cubicBezTo>
                    <a:pt x="124778" y="36100"/>
                    <a:pt x="118586" y="39624"/>
                    <a:pt x="112776" y="44196"/>
                  </a:cubicBezTo>
                  <a:cubicBezTo>
                    <a:pt x="106966" y="48768"/>
                    <a:pt x="101632" y="54197"/>
                    <a:pt x="96774" y="60388"/>
                  </a:cubicBezTo>
                  <a:cubicBezTo>
                    <a:pt x="91916" y="66580"/>
                    <a:pt x="88011" y="73247"/>
                    <a:pt x="84963" y="80391"/>
                  </a:cubicBezTo>
                  <a:lnTo>
                    <a:pt x="84963" y="158877"/>
                  </a:lnTo>
                  <a:cubicBezTo>
                    <a:pt x="84963" y="170307"/>
                    <a:pt x="93440" y="176022"/>
                    <a:pt x="110490" y="176022"/>
                  </a:cubicBezTo>
                  <a:lnTo>
                    <a:pt x="110490" y="197739"/>
                  </a:lnTo>
                  <a:lnTo>
                    <a:pt x="0" y="197739"/>
                  </a:lnTo>
                  <a:lnTo>
                    <a:pt x="0" y="176022"/>
                  </a:lnTo>
                  <a:cubicBezTo>
                    <a:pt x="21812" y="176022"/>
                    <a:pt x="32766" y="170307"/>
                    <a:pt x="32766" y="158877"/>
                  </a:cubicBezTo>
                  <a:lnTo>
                    <a:pt x="32766" y="42672"/>
                  </a:lnTo>
                  <a:cubicBezTo>
                    <a:pt x="32766" y="31242"/>
                    <a:pt x="21812" y="25527"/>
                    <a:pt x="0" y="25527"/>
                  </a:cubicBezTo>
                  <a:lnTo>
                    <a:pt x="0" y="3810"/>
                  </a:lnTo>
                  <a:lnTo>
                    <a:pt x="84963" y="3810"/>
                  </a:lnTo>
                  <a:lnTo>
                    <a:pt x="85058" y="42672"/>
                  </a:lnTo>
                  <a:cubicBezTo>
                    <a:pt x="94774" y="30194"/>
                    <a:pt x="106871" y="20002"/>
                    <a:pt x="121349" y="12001"/>
                  </a:cubicBezTo>
                  <a:cubicBezTo>
                    <a:pt x="135827" y="4000"/>
                    <a:pt x="152400" y="0"/>
                    <a:pt x="170974" y="0"/>
                  </a:cubicBezTo>
                  <a:cubicBezTo>
                    <a:pt x="190024" y="0"/>
                    <a:pt x="204883" y="4476"/>
                    <a:pt x="215455" y="13335"/>
                  </a:cubicBezTo>
                  <a:cubicBezTo>
                    <a:pt x="226028" y="22193"/>
                    <a:pt x="231267" y="36671"/>
                    <a:pt x="231267" y="56769"/>
                  </a:cubicBezTo>
                  <a:lnTo>
                    <a:pt x="231267" y="158877"/>
                  </a:lnTo>
                  <a:close/>
                </a:path>
              </a:pathLst>
            </a:custGeom>
            <a:grpFill/>
            <a:ln w="9525" cap="flat">
              <a:noFill/>
              <a:prstDash val="solid"/>
              <a:miter/>
            </a:ln>
          </p:spPr>
          <p:txBody>
            <a:bodyPr rtlCol="0" anchor="ctr"/>
            <a:lstStyle/>
            <a:p>
              <a:endParaRPr lang="en-US"/>
            </a:p>
          </p:txBody>
        </p:sp>
        <p:sp>
          <p:nvSpPr>
            <p:cNvPr id="110" name="Freeform 109">
              <a:extLst>
                <a:ext uri="{FF2B5EF4-FFF2-40B4-BE49-F238E27FC236}">
                  <a16:creationId xmlns:a16="http://schemas.microsoft.com/office/drawing/2014/main" id="{877A83FC-D3E8-4D49-9F66-B638ED5C96B7}"/>
                </a:ext>
              </a:extLst>
            </p:cNvPr>
            <p:cNvSpPr/>
            <p:nvPr/>
          </p:nvSpPr>
          <p:spPr>
            <a:xfrm>
              <a:off x="6224454" y="4733411"/>
              <a:ext cx="200025" cy="208406"/>
            </a:xfrm>
            <a:custGeom>
              <a:avLst/>
              <a:gdLst>
                <a:gd name="connsiteX0" fmla="*/ 51435 w 200025"/>
                <a:gd name="connsiteY0" fmla="*/ 102108 h 208406"/>
                <a:gd name="connsiteX1" fmla="*/ 65913 w 200025"/>
                <a:gd name="connsiteY1" fmla="*/ 162496 h 208406"/>
                <a:gd name="connsiteX2" fmla="*/ 107442 w 200025"/>
                <a:gd name="connsiteY2" fmla="*/ 183642 h 208406"/>
                <a:gd name="connsiteX3" fmla="*/ 145923 w 200025"/>
                <a:gd name="connsiteY3" fmla="*/ 172974 h 208406"/>
                <a:gd name="connsiteX4" fmla="*/ 169164 w 200025"/>
                <a:gd name="connsiteY4" fmla="*/ 138303 h 208406"/>
                <a:gd name="connsiteX5" fmla="*/ 192786 w 200025"/>
                <a:gd name="connsiteY5" fmla="*/ 142875 h 208406"/>
                <a:gd name="connsiteX6" fmla="*/ 182690 w 200025"/>
                <a:gd name="connsiteY6" fmla="*/ 167259 h 208406"/>
                <a:gd name="connsiteX7" fmla="*/ 165354 w 200025"/>
                <a:gd name="connsiteY7" fmla="*/ 188214 h 208406"/>
                <a:gd name="connsiteX8" fmla="*/ 139637 w 200025"/>
                <a:gd name="connsiteY8" fmla="*/ 202882 h 208406"/>
                <a:gd name="connsiteX9" fmla="*/ 104394 w 200025"/>
                <a:gd name="connsiteY9" fmla="*/ 208407 h 208406"/>
                <a:gd name="connsiteX10" fmla="*/ 65913 w 200025"/>
                <a:gd name="connsiteY10" fmla="*/ 203644 h 208406"/>
                <a:gd name="connsiteX11" fmla="*/ 32576 w 200025"/>
                <a:gd name="connsiteY11" fmla="*/ 187071 h 208406"/>
                <a:gd name="connsiteX12" fmla="*/ 8954 w 200025"/>
                <a:gd name="connsiteY12" fmla="*/ 155162 h 208406"/>
                <a:gd name="connsiteX13" fmla="*/ 0 w 200025"/>
                <a:gd name="connsiteY13" fmla="*/ 104584 h 208406"/>
                <a:gd name="connsiteX14" fmla="*/ 7049 w 200025"/>
                <a:gd name="connsiteY14" fmla="*/ 62008 h 208406"/>
                <a:gd name="connsiteX15" fmla="*/ 27432 w 200025"/>
                <a:gd name="connsiteY15" fmla="*/ 28956 h 208406"/>
                <a:gd name="connsiteX16" fmla="*/ 60008 w 200025"/>
                <a:gd name="connsiteY16" fmla="*/ 7620 h 208406"/>
                <a:gd name="connsiteX17" fmla="*/ 104013 w 200025"/>
                <a:gd name="connsiteY17" fmla="*/ 0 h 208406"/>
                <a:gd name="connsiteX18" fmla="*/ 200025 w 200025"/>
                <a:gd name="connsiteY18" fmla="*/ 102108 h 208406"/>
                <a:gd name="connsiteX19" fmla="*/ 51435 w 200025"/>
                <a:gd name="connsiteY19" fmla="*/ 102108 h 208406"/>
                <a:gd name="connsiteX20" fmla="*/ 152781 w 200025"/>
                <a:gd name="connsiteY20" fmla="*/ 82296 h 208406"/>
                <a:gd name="connsiteX21" fmla="*/ 149733 w 200025"/>
                <a:gd name="connsiteY21" fmla="*/ 58674 h 208406"/>
                <a:gd name="connsiteX22" fmla="*/ 140589 w 200025"/>
                <a:gd name="connsiteY22" fmla="*/ 39529 h 208406"/>
                <a:gd name="connsiteX23" fmla="*/ 125540 w 200025"/>
                <a:gd name="connsiteY23" fmla="*/ 26479 h 208406"/>
                <a:gd name="connsiteX24" fmla="*/ 104775 w 200025"/>
                <a:gd name="connsiteY24" fmla="*/ 21717 h 208406"/>
                <a:gd name="connsiteX25" fmla="*/ 69723 w 200025"/>
                <a:gd name="connsiteY25" fmla="*/ 35909 h 208406"/>
                <a:gd name="connsiteX26" fmla="*/ 52197 w 200025"/>
                <a:gd name="connsiteY26" fmla="*/ 82296 h 208406"/>
                <a:gd name="connsiteX27" fmla="*/ 152781 w 200025"/>
                <a:gd name="connsiteY27" fmla="*/ 8229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6">
                  <a:moveTo>
                    <a:pt x="51435" y="102108"/>
                  </a:moveTo>
                  <a:cubicBezTo>
                    <a:pt x="51911" y="128302"/>
                    <a:pt x="56769" y="148399"/>
                    <a:pt x="65913" y="162496"/>
                  </a:cubicBezTo>
                  <a:cubicBezTo>
                    <a:pt x="75057" y="176593"/>
                    <a:pt x="88868" y="183642"/>
                    <a:pt x="107442" y="183642"/>
                  </a:cubicBezTo>
                  <a:cubicBezTo>
                    <a:pt x="121920" y="183642"/>
                    <a:pt x="134779" y="180118"/>
                    <a:pt x="145923" y="172974"/>
                  </a:cubicBezTo>
                  <a:cubicBezTo>
                    <a:pt x="157067" y="165830"/>
                    <a:pt x="164878" y="154305"/>
                    <a:pt x="169164" y="138303"/>
                  </a:cubicBezTo>
                  <a:lnTo>
                    <a:pt x="192786" y="142875"/>
                  </a:lnTo>
                  <a:cubicBezTo>
                    <a:pt x="190500" y="151257"/>
                    <a:pt x="187166" y="159353"/>
                    <a:pt x="182690" y="167259"/>
                  </a:cubicBezTo>
                  <a:cubicBezTo>
                    <a:pt x="178213" y="175165"/>
                    <a:pt x="172498" y="182118"/>
                    <a:pt x="165354" y="188214"/>
                  </a:cubicBezTo>
                  <a:cubicBezTo>
                    <a:pt x="158210" y="194310"/>
                    <a:pt x="149638" y="199168"/>
                    <a:pt x="139637" y="202882"/>
                  </a:cubicBezTo>
                  <a:cubicBezTo>
                    <a:pt x="129635" y="206597"/>
                    <a:pt x="117824" y="208407"/>
                    <a:pt x="104394" y="208407"/>
                  </a:cubicBezTo>
                  <a:cubicBezTo>
                    <a:pt x="91154" y="208407"/>
                    <a:pt x="78391" y="206788"/>
                    <a:pt x="65913" y="203644"/>
                  </a:cubicBezTo>
                  <a:cubicBezTo>
                    <a:pt x="53435" y="200501"/>
                    <a:pt x="42386" y="194881"/>
                    <a:pt x="32576" y="187071"/>
                  </a:cubicBezTo>
                  <a:cubicBezTo>
                    <a:pt x="22765" y="179260"/>
                    <a:pt x="14954" y="168592"/>
                    <a:pt x="8954" y="155162"/>
                  </a:cubicBezTo>
                  <a:cubicBezTo>
                    <a:pt x="2953" y="141827"/>
                    <a:pt x="0" y="124968"/>
                    <a:pt x="0" y="104584"/>
                  </a:cubicBezTo>
                  <a:cubicBezTo>
                    <a:pt x="0" y="89059"/>
                    <a:pt x="2381" y="74866"/>
                    <a:pt x="7049" y="62008"/>
                  </a:cubicBezTo>
                  <a:cubicBezTo>
                    <a:pt x="11716" y="49149"/>
                    <a:pt x="18574" y="38195"/>
                    <a:pt x="27432" y="28956"/>
                  </a:cubicBezTo>
                  <a:cubicBezTo>
                    <a:pt x="36290" y="19812"/>
                    <a:pt x="47149" y="12668"/>
                    <a:pt x="60008"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9"/>
                  </a:cubicBezTo>
                  <a:cubicBezTo>
                    <a:pt x="136493" y="34004"/>
                    <a:pt x="131540" y="29718"/>
                    <a:pt x="125540"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sp>
          <p:nvSpPr>
            <p:cNvPr id="111" name="Freeform 110">
              <a:extLst>
                <a:ext uri="{FF2B5EF4-FFF2-40B4-BE49-F238E27FC236}">
                  <a16:creationId xmlns:a16="http://schemas.microsoft.com/office/drawing/2014/main" id="{3EC9F9A2-09C3-3F4D-9DF9-43890A88EE07}"/>
                </a:ext>
              </a:extLst>
            </p:cNvPr>
            <p:cNvSpPr/>
            <p:nvPr/>
          </p:nvSpPr>
          <p:spPr>
            <a:xfrm>
              <a:off x="6454197" y="4638161"/>
              <a:ext cx="175260" cy="297179"/>
            </a:xfrm>
            <a:custGeom>
              <a:avLst/>
              <a:gdLst>
                <a:gd name="connsiteX0" fmla="*/ 143256 w 175260"/>
                <a:gd name="connsiteY0" fmla="*/ 130683 h 297179"/>
                <a:gd name="connsiteX1" fmla="*/ 104775 w 175260"/>
                <a:gd name="connsiteY1" fmla="*/ 127444 h 297179"/>
                <a:gd name="connsiteX2" fmla="*/ 84582 w 175260"/>
                <a:gd name="connsiteY2" fmla="*/ 126492 h 297179"/>
                <a:gd name="connsiteX3" fmla="*/ 84582 w 175260"/>
                <a:gd name="connsiteY3" fmla="*/ 258318 h 297179"/>
                <a:gd name="connsiteX4" fmla="*/ 135255 w 175260"/>
                <a:gd name="connsiteY4" fmla="*/ 275463 h 297179"/>
                <a:gd name="connsiteX5" fmla="*/ 135255 w 175260"/>
                <a:gd name="connsiteY5" fmla="*/ 297180 h 297179"/>
                <a:gd name="connsiteX6" fmla="*/ 381 w 175260"/>
                <a:gd name="connsiteY6" fmla="*/ 297180 h 297179"/>
                <a:gd name="connsiteX7" fmla="*/ 381 w 175260"/>
                <a:gd name="connsiteY7" fmla="*/ 275463 h 297179"/>
                <a:gd name="connsiteX8" fmla="*/ 33147 w 175260"/>
                <a:gd name="connsiteY8" fmla="*/ 258318 h 297179"/>
                <a:gd name="connsiteX9" fmla="*/ 33147 w 175260"/>
                <a:gd name="connsiteY9" fmla="*/ 126492 h 297179"/>
                <a:gd name="connsiteX10" fmla="*/ 0 w 175260"/>
                <a:gd name="connsiteY10" fmla="*/ 126492 h 297179"/>
                <a:gd name="connsiteX11" fmla="*/ 0 w 175260"/>
                <a:gd name="connsiteY11" fmla="*/ 108204 h 297179"/>
                <a:gd name="connsiteX12" fmla="*/ 14478 w 175260"/>
                <a:gd name="connsiteY12" fmla="*/ 105346 h 297179"/>
                <a:gd name="connsiteX13" fmla="*/ 32385 w 175260"/>
                <a:gd name="connsiteY13" fmla="*/ 103251 h 297179"/>
                <a:gd name="connsiteX14" fmla="*/ 32385 w 175260"/>
                <a:gd name="connsiteY14" fmla="*/ 64008 h 297179"/>
                <a:gd name="connsiteX15" fmla="*/ 37529 w 175260"/>
                <a:gd name="connsiteY15" fmla="*/ 34671 h 297179"/>
                <a:gd name="connsiteX16" fmla="*/ 52197 w 175260"/>
                <a:gd name="connsiteY16" fmla="*/ 14668 h 297179"/>
                <a:gd name="connsiteX17" fmla="*/ 75438 w 175260"/>
                <a:gd name="connsiteY17" fmla="*/ 3429 h 297179"/>
                <a:gd name="connsiteX18" fmla="*/ 105918 w 175260"/>
                <a:gd name="connsiteY18" fmla="*/ 0 h 297179"/>
                <a:gd name="connsiteX19" fmla="*/ 133922 w 175260"/>
                <a:gd name="connsiteY19" fmla="*/ 2857 h 297179"/>
                <a:gd name="connsiteX20" fmla="*/ 155829 w 175260"/>
                <a:gd name="connsiteY20" fmla="*/ 11430 h 297179"/>
                <a:gd name="connsiteX21" fmla="*/ 170117 w 175260"/>
                <a:gd name="connsiteY21" fmla="*/ 25908 h 297179"/>
                <a:gd name="connsiteX22" fmla="*/ 175260 w 175260"/>
                <a:gd name="connsiteY22" fmla="*/ 46482 h 297179"/>
                <a:gd name="connsiteX23" fmla="*/ 168593 w 175260"/>
                <a:gd name="connsiteY23" fmla="*/ 66104 h 297179"/>
                <a:gd name="connsiteX24" fmla="*/ 147828 w 175260"/>
                <a:gd name="connsiteY24" fmla="*/ 74676 h 297179"/>
                <a:gd name="connsiteX25" fmla="*/ 128207 w 175260"/>
                <a:gd name="connsiteY25" fmla="*/ 68008 h 297179"/>
                <a:gd name="connsiteX26" fmla="*/ 121920 w 175260"/>
                <a:gd name="connsiteY26" fmla="*/ 52578 h 297179"/>
                <a:gd name="connsiteX27" fmla="*/ 128016 w 175260"/>
                <a:gd name="connsiteY27" fmla="*/ 37338 h 297179"/>
                <a:gd name="connsiteX28" fmla="*/ 144018 w 175260"/>
                <a:gd name="connsiteY28" fmla="*/ 30480 h 297179"/>
                <a:gd name="connsiteX29" fmla="*/ 111824 w 175260"/>
                <a:gd name="connsiteY29" fmla="*/ 19812 h 297179"/>
                <a:gd name="connsiteX30" fmla="*/ 91916 w 175260"/>
                <a:gd name="connsiteY30" fmla="*/ 27051 h 297179"/>
                <a:gd name="connsiteX31" fmla="*/ 84296 w 175260"/>
                <a:gd name="connsiteY31" fmla="*/ 50292 h 297179"/>
                <a:gd name="connsiteX32" fmla="*/ 84296 w 175260"/>
                <a:gd name="connsiteY32" fmla="*/ 103251 h 297179"/>
                <a:gd name="connsiteX33" fmla="*/ 145256 w 175260"/>
                <a:gd name="connsiteY33" fmla="*/ 103251 h 297179"/>
                <a:gd name="connsiteX34" fmla="*/ 143256 w 175260"/>
                <a:gd name="connsiteY34" fmla="*/ 130683 h 29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75260" h="297179">
                  <a:moveTo>
                    <a:pt x="143256" y="130683"/>
                  </a:moveTo>
                  <a:cubicBezTo>
                    <a:pt x="127254" y="129159"/>
                    <a:pt x="114395" y="128111"/>
                    <a:pt x="104775" y="127444"/>
                  </a:cubicBezTo>
                  <a:cubicBezTo>
                    <a:pt x="95155" y="126778"/>
                    <a:pt x="88392" y="126492"/>
                    <a:pt x="84582" y="126492"/>
                  </a:cubicBezTo>
                  <a:lnTo>
                    <a:pt x="84582" y="258318"/>
                  </a:lnTo>
                  <a:cubicBezTo>
                    <a:pt x="84582" y="269748"/>
                    <a:pt x="101441" y="275463"/>
                    <a:pt x="135255" y="275463"/>
                  </a:cubicBezTo>
                  <a:lnTo>
                    <a:pt x="135255" y="297180"/>
                  </a:lnTo>
                  <a:lnTo>
                    <a:pt x="381" y="297180"/>
                  </a:lnTo>
                  <a:lnTo>
                    <a:pt x="381" y="275463"/>
                  </a:lnTo>
                  <a:cubicBezTo>
                    <a:pt x="22193" y="275463"/>
                    <a:pt x="33147" y="269748"/>
                    <a:pt x="33147" y="258318"/>
                  </a:cubicBezTo>
                  <a:lnTo>
                    <a:pt x="33147" y="126492"/>
                  </a:lnTo>
                  <a:lnTo>
                    <a:pt x="0" y="126492"/>
                  </a:lnTo>
                  <a:lnTo>
                    <a:pt x="0" y="108204"/>
                  </a:lnTo>
                  <a:cubicBezTo>
                    <a:pt x="4286" y="107156"/>
                    <a:pt x="9144" y="106204"/>
                    <a:pt x="14478" y="105346"/>
                  </a:cubicBezTo>
                  <a:cubicBezTo>
                    <a:pt x="19812" y="104489"/>
                    <a:pt x="25813" y="103727"/>
                    <a:pt x="32385" y="103251"/>
                  </a:cubicBezTo>
                  <a:lnTo>
                    <a:pt x="32385" y="64008"/>
                  </a:lnTo>
                  <a:cubicBezTo>
                    <a:pt x="32385" y="52578"/>
                    <a:pt x="34100" y="42767"/>
                    <a:pt x="37529" y="34671"/>
                  </a:cubicBezTo>
                  <a:cubicBezTo>
                    <a:pt x="40958" y="26575"/>
                    <a:pt x="45816" y="19907"/>
                    <a:pt x="52197" y="14668"/>
                  </a:cubicBezTo>
                  <a:cubicBezTo>
                    <a:pt x="58579" y="9430"/>
                    <a:pt x="66294" y="5715"/>
                    <a:pt x="75438" y="3429"/>
                  </a:cubicBezTo>
                  <a:cubicBezTo>
                    <a:pt x="84582" y="1143"/>
                    <a:pt x="94774" y="0"/>
                    <a:pt x="105918" y="0"/>
                  </a:cubicBezTo>
                  <a:cubicBezTo>
                    <a:pt x="116110" y="0"/>
                    <a:pt x="125444" y="952"/>
                    <a:pt x="133922" y="2857"/>
                  </a:cubicBezTo>
                  <a:cubicBezTo>
                    <a:pt x="142399" y="4763"/>
                    <a:pt x="149733" y="7620"/>
                    <a:pt x="155829" y="11430"/>
                  </a:cubicBezTo>
                  <a:cubicBezTo>
                    <a:pt x="161925" y="15240"/>
                    <a:pt x="166688" y="20098"/>
                    <a:pt x="170117" y="25908"/>
                  </a:cubicBezTo>
                  <a:cubicBezTo>
                    <a:pt x="173546" y="31718"/>
                    <a:pt x="175260" y="38576"/>
                    <a:pt x="175260" y="46482"/>
                  </a:cubicBezTo>
                  <a:cubicBezTo>
                    <a:pt x="175260" y="53816"/>
                    <a:pt x="173069" y="60388"/>
                    <a:pt x="168593" y="66104"/>
                  </a:cubicBezTo>
                  <a:cubicBezTo>
                    <a:pt x="164116" y="71818"/>
                    <a:pt x="157258" y="74676"/>
                    <a:pt x="147828" y="74676"/>
                  </a:cubicBezTo>
                  <a:cubicBezTo>
                    <a:pt x="138970" y="74676"/>
                    <a:pt x="132398" y="72485"/>
                    <a:pt x="128207" y="68008"/>
                  </a:cubicBezTo>
                  <a:cubicBezTo>
                    <a:pt x="124016" y="63532"/>
                    <a:pt x="121920" y="58388"/>
                    <a:pt x="121920" y="52578"/>
                  </a:cubicBezTo>
                  <a:cubicBezTo>
                    <a:pt x="121920" y="46196"/>
                    <a:pt x="123920" y="41148"/>
                    <a:pt x="128016" y="37338"/>
                  </a:cubicBezTo>
                  <a:cubicBezTo>
                    <a:pt x="132112" y="33528"/>
                    <a:pt x="137446" y="31242"/>
                    <a:pt x="144018" y="30480"/>
                  </a:cubicBezTo>
                  <a:cubicBezTo>
                    <a:pt x="138399" y="23336"/>
                    <a:pt x="127635" y="19812"/>
                    <a:pt x="111824" y="19812"/>
                  </a:cubicBezTo>
                  <a:cubicBezTo>
                    <a:pt x="103632" y="19812"/>
                    <a:pt x="96965" y="22193"/>
                    <a:pt x="91916" y="27051"/>
                  </a:cubicBezTo>
                  <a:cubicBezTo>
                    <a:pt x="86773" y="31909"/>
                    <a:pt x="84296" y="39624"/>
                    <a:pt x="84296" y="50292"/>
                  </a:cubicBezTo>
                  <a:lnTo>
                    <a:pt x="84296" y="103251"/>
                  </a:lnTo>
                  <a:lnTo>
                    <a:pt x="145256" y="103251"/>
                  </a:lnTo>
                  <a:lnTo>
                    <a:pt x="143256" y="130683"/>
                  </a:lnTo>
                  <a:close/>
                </a:path>
              </a:pathLst>
            </a:custGeom>
            <a:grpFill/>
            <a:ln w="9525" cap="flat">
              <a:noFill/>
              <a:prstDash val="solid"/>
              <a:miter/>
            </a:ln>
          </p:spPr>
          <p:txBody>
            <a:bodyPr rtlCol="0" anchor="ctr"/>
            <a:lstStyle/>
            <a:p>
              <a:endParaRPr lang="en-US"/>
            </a:p>
          </p:txBody>
        </p:sp>
        <p:sp>
          <p:nvSpPr>
            <p:cNvPr id="112" name="Freeform 111">
              <a:extLst>
                <a:ext uri="{FF2B5EF4-FFF2-40B4-BE49-F238E27FC236}">
                  <a16:creationId xmlns:a16="http://schemas.microsoft.com/office/drawing/2014/main" id="{3C06CD9D-C4BE-4040-8E91-A8D165E74389}"/>
                </a:ext>
              </a:extLst>
            </p:cNvPr>
            <p:cNvSpPr/>
            <p:nvPr/>
          </p:nvSpPr>
          <p:spPr>
            <a:xfrm>
              <a:off x="6641268" y="4645019"/>
              <a:ext cx="118109" cy="290321"/>
            </a:xfrm>
            <a:custGeom>
              <a:avLst/>
              <a:gdLst>
                <a:gd name="connsiteX0" fmla="*/ 84963 w 118109"/>
                <a:gd name="connsiteY0" fmla="*/ 251460 h 290321"/>
                <a:gd name="connsiteX1" fmla="*/ 118110 w 118109"/>
                <a:gd name="connsiteY1" fmla="*/ 268605 h 290321"/>
                <a:gd name="connsiteX2" fmla="*/ 118110 w 118109"/>
                <a:gd name="connsiteY2" fmla="*/ 290322 h 290321"/>
                <a:gd name="connsiteX3" fmla="*/ 0 w 118109"/>
                <a:gd name="connsiteY3" fmla="*/ 290322 h 290321"/>
                <a:gd name="connsiteX4" fmla="*/ 0 w 118109"/>
                <a:gd name="connsiteY4" fmla="*/ 268605 h 290321"/>
                <a:gd name="connsiteX5" fmla="*/ 32766 w 118109"/>
                <a:gd name="connsiteY5" fmla="*/ 251460 h 290321"/>
                <a:gd name="connsiteX6" fmla="*/ 32766 w 118109"/>
                <a:gd name="connsiteY6" fmla="*/ 135636 h 290321"/>
                <a:gd name="connsiteX7" fmla="*/ 0 w 118109"/>
                <a:gd name="connsiteY7" fmla="*/ 118110 h 290321"/>
                <a:gd name="connsiteX8" fmla="*/ 0 w 118109"/>
                <a:gd name="connsiteY8" fmla="*/ 96393 h 290321"/>
                <a:gd name="connsiteX9" fmla="*/ 84963 w 118109"/>
                <a:gd name="connsiteY9" fmla="*/ 96393 h 290321"/>
                <a:gd name="connsiteX10" fmla="*/ 84963 w 118109"/>
                <a:gd name="connsiteY10" fmla="*/ 251460 h 290321"/>
                <a:gd name="connsiteX11" fmla="*/ 89535 w 118109"/>
                <a:gd name="connsiteY11" fmla="*/ 32385 h 290321"/>
                <a:gd name="connsiteX12" fmla="*/ 80201 w 118109"/>
                <a:gd name="connsiteY12" fmla="*/ 55435 h 290321"/>
                <a:gd name="connsiteX13" fmla="*/ 57150 w 118109"/>
                <a:gd name="connsiteY13" fmla="*/ 65151 h 290321"/>
                <a:gd name="connsiteX14" fmla="*/ 44387 w 118109"/>
                <a:gd name="connsiteY14" fmla="*/ 62484 h 290321"/>
                <a:gd name="connsiteX15" fmla="*/ 34099 w 118109"/>
                <a:gd name="connsiteY15" fmla="*/ 55435 h 290321"/>
                <a:gd name="connsiteX16" fmla="*/ 27051 w 118109"/>
                <a:gd name="connsiteY16" fmla="*/ 45148 h 290321"/>
                <a:gd name="connsiteX17" fmla="*/ 24384 w 118109"/>
                <a:gd name="connsiteY17" fmla="*/ 32385 h 290321"/>
                <a:gd name="connsiteX18" fmla="*/ 34099 w 118109"/>
                <a:gd name="connsiteY18" fmla="*/ 9334 h 290321"/>
                <a:gd name="connsiteX19" fmla="*/ 57150 w 118109"/>
                <a:gd name="connsiteY19" fmla="*/ 0 h 290321"/>
                <a:gd name="connsiteX20" fmla="*/ 80010 w 118109"/>
                <a:gd name="connsiteY20" fmla="*/ 9525 h 290321"/>
                <a:gd name="connsiteX21" fmla="*/ 89535 w 118109"/>
                <a:gd name="connsiteY21" fmla="*/ 32385 h 290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8109" h="290321">
                  <a:moveTo>
                    <a:pt x="84963" y="251460"/>
                  </a:moveTo>
                  <a:cubicBezTo>
                    <a:pt x="84487" y="262890"/>
                    <a:pt x="95536" y="268605"/>
                    <a:pt x="118110" y="268605"/>
                  </a:cubicBezTo>
                  <a:lnTo>
                    <a:pt x="118110" y="290322"/>
                  </a:lnTo>
                  <a:lnTo>
                    <a:pt x="0" y="290322"/>
                  </a:lnTo>
                  <a:lnTo>
                    <a:pt x="0" y="268605"/>
                  </a:lnTo>
                  <a:cubicBezTo>
                    <a:pt x="21812" y="268605"/>
                    <a:pt x="32766" y="262890"/>
                    <a:pt x="32766" y="251460"/>
                  </a:cubicBezTo>
                  <a:lnTo>
                    <a:pt x="32766" y="135636"/>
                  </a:lnTo>
                  <a:cubicBezTo>
                    <a:pt x="32766" y="123920"/>
                    <a:pt x="21812" y="118110"/>
                    <a:pt x="0" y="118110"/>
                  </a:cubicBezTo>
                  <a:lnTo>
                    <a:pt x="0" y="96393"/>
                  </a:lnTo>
                  <a:lnTo>
                    <a:pt x="84963" y="96393"/>
                  </a:lnTo>
                  <a:lnTo>
                    <a:pt x="84963" y="251460"/>
                  </a:lnTo>
                  <a:close/>
                  <a:moveTo>
                    <a:pt x="89535" y="32385"/>
                  </a:moveTo>
                  <a:cubicBezTo>
                    <a:pt x="89535" y="41243"/>
                    <a:pt x="86392" y="48958"/>
                    <a:pt x="80201" y="55435"/>
                  </a:cubicBezTo>
                  <a:cubicBezTo>
                    <a:pt x="74009" y="61913"/>
                    <a:pt x="66294" y="65151"/>
                    <a:pt x="57150" y="65151"/>
                  </a:cubicBezTo>
                  <a:cubicBezTo>
                    <a:pt x="52578" y="65151"/>
                    <a:pt x="48292" y="64294"/>
                    <a:pt x="44387" y="62484"/>
                  </a:cubicBezTo>
                  <a:cubicBezTo>
                    <a:pt x="40481" y="60674"/>
                    <a:pt x="37052" y="58388"/>
                    <a:pt x="34099" y="55435"/>
                  </a:cubicBezTo>
                  <a:cubicBezTo>
                    <a:pt x="31147" y="52483"/>
                    <a:pt x="28861" y="49054"/>
                    <a:pt x="27051" y="45148"/>
                  </a:cubicBezTo>
                  <a:cubicBezTo>
                    <a:pt x="25241" y="41243"/>
                    <a:pt x="24384" y="36957"/>
                    <a:pt x="24384" y="32385"/>
                  </a:cubicBezTo>
                  <a:cubicBezTo>
                    <a:pt x="24384" y="23241"/>
                    <a:pt x="27622" y="15526"/>
                    <a:pt x="34099" y="9334"/>
                  </a:cubicBezTo>
                  <a:cubicBezTo>
                    <a:pt x="40577" y="3143"/>
                    <a:pt x="48292" y="0"/>
                    <a:pt x="57150" y="0"/>
                  </a:cubicBezTo>
                  <a:cubicBezTo>
                    <a:pt x="66008" y="0"/>
                    <a:pt x="73628" y="3143"/>
                    <a:pt x="80010" y="9525"/>
                  </a:cubicBezTo>
                  <a:cubicBezTo>
                    <a:pt x="86296" y="15811"/>
                    <a:pt x="89535" y="23431"/>
                    <a:pt x="89535" y="32385"/>
                  </a:cubicBezTo>
                  <a:close/>
                </a:path>
              </a:pathLst>
            </a:custGeom>
            <a:grpFill/>
            <a:ln w="9525" cap="flat">
              <a:noFill/>
              <a:prstDash val="solid"/>
              <a:miter/>
            </a:ln>
          </p:spPr>
          <p:txBody>
            <a:bodyPr rtlCol="0" anchor="ctr"/>
            <a:lstStyle/>
            <a:p>
              <a:endParaRPr lang="en-US"/>
            </a:p>
          </p:txBody>
        </p:sp>
        <p:sp>
          <p:nvSpPr>
            <p:cNvPr id="113" name="Freeform 112">
              <a:extLst>
                <a:ext uri="{FF2B5EF4-FFF2-40B4-BE49-F238E27FC236}">
                  <a16:creationId xmlns:a16="http://schemas.microsoft.com/office/drawing/2014/main" id="{622D450E-0E90-CF4D-A5D4-2C6D0B8A234D}"/>
                </a:ext>
              </a:extLst>
            </p:cNvPr>
            <p:cNvSpPr/>
            <p:nvPr/>
          </p:nvSpPr>
          <p:spPr>
            <a:xfrm>
              <a:off x="6788715" y="4681595"/>
              <a:ext cx="136016" cy="256412"/>
            </a:xfrm>
            <a:custGeom>
              <a:avLst/>
              <a:gdLst>
                <a:gd name="connsiteX0" fmla="*/ 85344 w 136016"/>
                <a:gd name="connsiteY0" fmla="*/ 59817 h 256412"/>
                <a:gd name="connsiteX1" fmla="*/ 136017 w 136016"/>
                <a:gd name="connsiteY1" fmla="*/ 59817 h 256412"/>
                <a:gd name="connsiteX2" fmla="*/ 134112 w 136016"/>
                <a:gd name="connsiteY2" fmla="*/ 87249 h 256412"/>
                <a:gd name="connsiteX3" fmla="*/ 111442 w 136016"/>
                <a:gd name="connsiteY3" fmla="*/ 84010 h 256412"/>
                <a:gd name="connsiteX4" fmla="*/ 85344 w 136016"/>
                <a:gd name="connsiteY4" fmla="*/ 83058 h 256412"/>
                <a:gd name="connsiteX5" fmla="*/ 85344 w 136016"/>
                <a:gd name="connsiteY5" fmla="*/ 216027 h 256412"/>
                <a:gd name="connsiteX6" fmla="*/ 102108 w 136016"/>
                <a:gd name="connsiteY6" fmla="*/ 233172 h 256412"/>
                <a:gd name="connsiteX7" fmla="*/ 114109 w 136016"/>
                <a:gd name="connsiteY7" fmla="*/ 228409 h 256412"/>
                <a:gd name="connsiteX8" fmla="*/ 117348 w 136016"/>
                <a:gd name="connsiteY8" fmla="*/ 216027 h 256412"/>
                <a:gd name="connsiteX9" fmla="*/ 117348 w 136016"/>
                <a:gd name="connsiteY9" fmla="*/ 193929 h 256412"/>
                <a:gd name="connsiteX10" fmla="*/ 136017 w 136016"/>
                <a:gd name="connsiteY10" fmla="*/ 193929 h 256412"/>
                <a:gd name="connsiteX11" fmla="*/ 136017 w 136016"/>
                <a:gd name="connsiteY11" fmla="*/ 210693 h 256412"/>
                <a:gd name="connsiteX12" fmla="*/ 133921 w 136016"/>
                <a:gd name="connsiteY12" fmla="*/ 229362 h 256412"/>
                <a:gd name="connsiteX13" fmla="*/ 126301 w 136016"/>
                <a:gd name="connsiteY13" fmla="*/ 243649 h 256412"/>
                <a:gd name="connsiteX14" fmla="*/ 111633 w 136016"/>
                <a:gd name="connsiteY14" fmla="*/ 252984 h 256412"/>
                <a:gd name="connsiteX15" fmla="*/ 88392 w 136016"/>
                <a:gd name="connsiteY15" fmla="*/ 256413 h 256412"/>
                <a:gd name="connsiteX16" fmla="*/ 45910 w 136016"/>
                <a:gd name="connsiteY16" fmla="*/ 243078 h 256412"/>
                <a:gd name="connsiteX17" fmla="*/ 33147 w 136016"/>
                <a:gd name="connsiteY17" fmla="*/ 205740 h 256412"/>
                <a:gd name="connsiteX18" fmla="*/ 33147 w 136016"/>
                <a:gd name="connsiteY18" fmla="*/ 83058 h 256412"/>
                <a:gd name="connsiteX19" fmla="*/ 0 w 136016"/>
                <a:gd name="connsiteY19" fmla="*/ 83058 h 256412"/>
                <a:gd name="connsiteX20" fmla="*/ 0 w 136016"/>
                <a:gd name="connsiteY20" fmla="*/ 64770 h 256412"/>
                <a:gd name="connsiteX21" fmla="*/ 20002 w 136016"/>
                <a:gd name="connsiteY21" fmla="*/ 61722 h 256412"/>
                <a:gd name="connsiteX22" fmla="*/ 36385 w 136016"/>
                <a:gd name="connsiteY22" fmla="*/ 53721 h 256412"/>
                <a:gd name="connsiteX23" fmla="*/ 47434 w 136016"/>
                <a:gd name="connsiteY23" fmla="*/ 37719 h 256412"/>
                <a:gd name="connsiteX24" fmla="*/ 51435 w 136016"/>
                <a:gd name="connsiteY24" fmla="*/ 11049 h 256412"/>
                <a:gd name="connsiteX25" fmla="*/ 51435 w 136016"/>
                <a:gd name="connsiteY25" fmla="*/ 2667 h 256412"/>
                <a:gd name="connsiteX26" fmla="*/ 85344 w 136016"/>
                <a:gd name="connsiteY26" fmla="*/ 0 h 256412"/>
                <a:gd name="connsiteX27" fmla="*/ 85344 w 136016"/>
                <a:gd name="connsiteY27" fmla="*/ 59817 h 25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6016" h="256412">
                  <a:moveTo>
                    <a:pt x="85344" y="59817"/>
                  </a:moveTo>
                  <a:lnTo>
                    <a:pt x="136017" y="59817"/>
                  </a:lnTo>
                  <a:lnTo>
                    <a:pt x="134112" y="87249"/>
                  </a:lnTo>
                  <a:cubicBezTo>
                    <a:pt x="126968" y="85725"/>
                    <a:pt x="119443" y="84677"/>
                    <a:pt x="111442" y="84010"/>
                  </a:cubicBezTo>
                  <a:cubicBezTo>
                    <a:pt x="103441" y="83344"/>
                    <a:pt x="94774" y="83058"/>
                    <a:pt x="85344" y="83058"/>
                  </a:cubicBezTo>
                  <a:lnTo>
                    <a:pt x="85344" y="216027"/>
                  </a:lnTo>
                  <a:cubicBezTo>
                    <a:pt x="85344" y="227457"/>
                    <a:pt x="90964" y="233172"/>
                    <a:pt x="102108" y="233172"/>
                  </a:cubicBezTo>
                  <a:cubicBezTo>
                    <a:pt x="107918" y="233172"/>
                    <a:pt x="111919" y="231553"/>
                    <a:pt x="114109" y="228409"/>
                  </a:cubicBezTo>
                  <a:cubicBezTo>
                    <a:pt x="116300" y="225266"/>
                    <a:pt x="117348" y="221075"/>
                    <a:pt x="117348" y="216027"/>
                  </a:cubicBezTo>
                  <a:lnTo>
                    <a:pt x="117348" y="193929"/>
                  </a:lnTo>
                  <a:lnTo>
                    <a:pt x="136017" y="193929"/>
                  </a:lnTo>
                  <a:lnTo>
                    <a:pt x="136017" y="210693"/>
                  </a:lnTo>
                  <a:cubicBezTo>
                    <a:pt x="136017" y="217551"/>
                    <a:pt x="135350" y="223742"/>
                    <a:pt x="133921" y="229362"/>
                  </a:cubicBezTo>
                  <a:cubicBezTo>
                    <a:pt x="132493" y="234982"/>
                    <a:pt x="130016" y="239744"/>
                    <a:pt x="126301" y="243649"/>
                  </a:cubicBezTo>
                  <a:cubicBezTo>
                    <a:pt x="122587" y="247555"/>
                    <a:pt x="117729" y="250698"/>
                    <a:pt x="111633" y="252984"/>
                  </a:cubicBezTo>
                  <a:cubicBezTo>
                    <a:pt x="105537" y="255270"/>
                    <a:pt x="97822" y="256413"/>
                    <a:pt x="88392" y="256413"/>
                  </a:cubicBezTo>
                  <a:cubicBezTo>
                    <a:pt x="68580" y="256413"/>
                    <a:pt x="54388" y="251936"/>
                    <a:pt x="45910" y="243078"/>
                  </a:cubicBezTo>
                  <a:cubicBezTo>
                    <a:pt x="37433" y="234220"/>
                    <a:pt x="33147" y="221742"/>
                    <a:pt x="33147" y="205740"/>
                  </a:cubicBezTo>
                  <a:lnTo>
                    <a:pt x="33147" y="83058"/>
                  </a:lnTo>
                  <a:lnTo>
                    <a:pt x="0" y="83058"/>
                  </a:lnTo>
                  <a:lnTo>
                    <a:pt x="0" y="64770"/>
                  </a:lnTo>
                  <a:cubicBezTo>
                    <a:pt x="7144" y="64294"/>
                    <a:pt x="13811" y="63246"/>
                    <a:pt x="20002" y="61722"/>
                  </a:cubicBezTo>
                  <a:cubicBezTo>
                    <a:pt x="26194" y="60198"/>
                    <a:pt x="31718" y="57531"/>
                    <a:pt x="36385" y="53721"/>
                  </a:cubicBezTo>
                  <a:cubicBezTo>
                    <a:pt x="41053" y="49911"/>
                    <a:pt x="44767" y="44577"/>
                    <a:pt x="47434" y="37719"/>
                  </a:cubicBezTo>
                  <a:cubicBezTo>
                    <a:pt x="50101" y="30861"/>
                    <a:pt x="51435" y="22003"/>
                    <a:pt x="51435" y="11049"/>
                  </a:cubicBezTo>
                  <a:lnTo>
                    <a:pt x="51435" y="2667"/>
                  </a:lnTo>
                  <a:lnTo>
                    <a:pt x="85344" y="0"/>
                  </a:lnTo>
                  <a:lnTo>
                    <a:pt x="85344" y="59817"/>
                  </a:lnTo>
                  <a:close/>
                </a:path>
              </a:pathLst>
            </a:custGeom>
            <a:grpFill/>
            <a:ln w="9525"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1BAA6B8F-363D-AD46-91F8-24659128B650}"/>
                </a:ext>
              </a:extLst>
            </p:cNvPr>
            <p:cNvSpPr/>
            <p:nvPr/>
          </p:nvSpPr>
          <p:spPr>
            <a:xfrm>
              <a:off x="6953307" y="4737792"/>
              <a:ext cx="177926" cy="199834"/>
            </a:xfrm>
            <a:custGeom>
              <a:avLst/>
              <a:gdLst>
                <a:gd name="connsiteX0" fmla="*/ 168402 w 177926"/>
                <a:gd name="connsiteY0" fmla="*/ 73342 h 199834"/>
                <a:gd name="connsiteX1" fmla="*/ 145923 w 177926"/>
                <a:gd name="connsiteY1" fmla="*/ 76010 h 199834"/>
                <a:gd name="connsiteX2" fmla="*/ 123634 w 177926"/>
                <a:gd name="connsiteY2" fmla="*/ 36386 h 199834"/>
                <a:gd name="connsiteX3" fmla="*/ 78105 w 177926"/>
                <a:gd name="connsiteY3" fmla="*/ 23431 h 199834"/>
                <a:gd name="connsiteX4" fmla="*/ 52197 w 177926"/>
                <a:gd name="connsiteY4" fmla="*/ 29718 h 199834"/>
                <a:gd name="connsiteX5" fmla="*/ 42291 w 177926"/>
                <a:gd name="connsiteY5" fmla="*/ 46672 h 199834"/>
                <a:gd name="connsiteX6" fmla="*/ 52388 w 177926"/>
                <a:gd name="connsiteY6" fmla="*/ 64770 h 199834"/>
                <a:gd name="connsiteX7" fmla="*/ 77533 w 177926"/>
                <a:gd name="connsiteY7" fmla="*/ 74486 h 199834"/>
                <a:gd name="connsiteX8" fmla="*/ 110109 w 177926"/>
                <a:gd name="connsiteY8" fmla="*/ 81534 h 199834"/>
                <a:gd name="connsiteX9" fmla="*/ 142684 w 177926"/>
                <a:gd name="connsiteY9" fmla="*/ 91249 h 199834"/>
                <a:gd name="connsiteX10" fmla="*/ 167830 w 177926"/>
                <a:gd name="connsiteY10" fmla="*/ 109347 h 199834"/>
                <a:gd name="connsiteX11" fmla="*/ 177927 w 177926"/>
                <a:gd name="connsiteY11" fmla="*/ 141161 h 199834"/>
                <a:gd name="connsiteX12" fmla="*/ 172593 w 177926"/>
                <a:gd name="connsiteY12" fmla="*/ 166688 h 199834"/>
                <a:gd name="connsiteX13" fmla="*/ 157543 w 177926"/>
                <a:gd name="connsiteY13" fmla="*/ 185166 h 199834"/>
                <a:gd name="connsiteX14" fmla="*/ 134493 w 177926"/>
                <a:gd name="connsiteY14" fmla="*/ 196215 h 199834"/>
                <a:gd name="connsiteX15" fmla="*/ 105156 w 177926"/>
                <a:gd name="connsiteY15" fmla="*/ 199835 h 199834"/>
                <a:gd name="connsiteX16" fmla="*/ 67437 w 177926"/>
                <a:gd name="connsiteY16" fmla="*/ 196024 h 199834"/>
                <a:gd name="connsiteX17" fmla="*/ 42291 w 177926"/>
                <a:gd name="connsiteY17" fmla="*/ 184975 h 199834"/>
                <a:gd name="connsiteX18" fmla="*/ 36766 w 177926"/>
                <a:gd name="connsiteY18" fmla="*/ 181928 h 199834"/>
                <a:gd name="connsiteX19" fmla="*/ 31242 w 177926"/>
                <a:gd name="connsiteY19" fmla="*/ 180404 h 199834"/>
                <a:gd name="connsiteX20" fmla="*/ 27051 w 177926"/>
                <a:gd name="connsiteY20" fmla="*/ 184785 h 199834"/>
                <a:gd name="connsiteX21" fmla="*/ 22098 w 177926"/>
                <a:gd name="connsiteY21" fmla="*/ 197548 h 199834"/>
                <a:gd name="connsiteX22" fmla="*/ 0 w 177926"/>
                <a:gd name="connsiteY22" fmla="*/ 197548 h 199834"/>
                <a:gd name="connsiteX23" fmla="*/ 0 w 177926"/>
                <a:gd name="connsiteY23" fmla="*/ 124396 h 199834"/>
                <a:gd name="connsiteX24" fmla="*/ 22098 w 177926"/>
                <a:gd name="connsiteY24" fmla="*/ 122111 h 199834"/>
                <a:gd name="connsiteX25" fmla="*/ 31051 w 177926"/>
                <a:gd name="connsiteY25" fmla="*/ 145352 h 199834"/>
                <a:gd name="connsiteX26" fmla="*/ 48577 w 177926"/>
                <a:gd name="connsiteY26" fmla="*/ 162687 h 199834"/>
                <a:gd name="connsiteX27" fmla="*/ 72199 w 177926"/>
                <a:gd name="connsiteY27" fmla="*/ 173546 h 199834"/>
                <a:gd name="connsiteX28" fmla="*/ 99060 w 177926"/>
                <a:gd name="connsiteY28" fmla="*/ 177355 h 199834"/>
                <a:gd name="connsiteX29" fmla="*/ 126682 w 177926"/>
                <a:gd name="connsiteY29" fmla="*/ 169926 h 199834"/>
                <a:gd name="connsiteX30" fmla="*/ 136017 w 177926"/>
                <a:gd name="connsiteY30" fmla="*/ 151447 h 199834"/>
                <a:gd name="connsiteX31" fmla="*/ 125921 w 177926"/>
                <a:gd name="connsiteY31" fmla="*/ 133731 h 199834"/>
                <a:gd name="connsiteX32" fmla="*/ 100774 w 177926"/>
                <a:gd name="connsiteY32" fmla="*/ 124015 h 199834"/>
                <a:gd name="connsiteX33" fmla="*/ 68199 w 177926"/>
                <a:gd name="connsiteY33" fmla="*/ 116777 h 199834"/>
                <a:gd name="connsiteX34" fmla="*/ 35623 w 177926"/>
                <a:gd name="connsiteY34" fmla="*/ 106680 h 199834"/>
                <a:gd name="connsiteX35" fmla="*/ 10477 w 177926"/>
                <a:gd name="connsiteY35" fmla="*/ 88202 h 199834"/>
                <a:gd name="connsiteX36" fmla="*/ 381 w 177926"/>
                <a:gd name="connsiteY36" fmla="*/ 55912 h 199834"/>
                <a:gd name="connsiteX37" fmla="*/ 18669 w 177926"/>
                <a:gd name="connsiteY37" fmla="*/ 14859 h 199834"/>
                <a:gd name="connsiteX38" fmla="*/ 70485 w 177926"/>
                <a:gd name="connsiteY38" fmla="*/ 0 h 199834"/>
                <a:gd name="connsiteX39" fmla="*/ 102870 w 177926"/>
                <a:gd name="connsiteY39" fmla="*/ 4763 h 199834"/>
                <a:gd name="connsiteX40" fmla="*/ 126873 w 177926"/>
                <a:gd name="connsiteY40" fmla="*/ 14859 h 199834"/>
                <a:gd name="connsiteX41" fmla="*/ 132588 w 177926"/>
                <a:gd name="connsiteY41" fmla="*/ 18097 h 199834"/>
                <a:gd name="connsiteX42" fmla="*/ 137922 w 177926"/>
                <a:gd name="connsiteY42" fmla="*/ 19431 h 199834"/>
                <a:gd name="connsiteX43" fmla="*/ 142113 w 177926"/>
                <a:gd name="connsiteY43" fmla="*/ 15240 h 199834"/>
                <a:gd name="connsiteX44" fmla="*/ 147066 w 177926"/>
                <a:gd name="connsiteY44" fmla="*/ 3429 h 199834"/>
                <a:gd name="connsiteX45" fmla="*/ 168402 w 177926"/>
                <a:gd name="connsiteY45" fmla="*/ 3429 h 199834"/>
                <a:gd name="connsiteX46" fmla="*/ 168402 w 177926"/>
                <a:gd name="connsiteY46" fmla="*/ 73342 h 199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77926" h="199834">
                  <a:moveTo>
                    <a:pt x="168402" y="73342"/>
                  </a:moveTo>
                  <a:lnTo>
                    <a:pt x="145923" y="76010"/>
                  </a:lnTo>
                  <a:cubicBezTo>
                    <a:pt x="143161" y="58198"/>
                    <a:pt x="135731" y="45053"/>
                    <a:pt x="123634" y="36386"/>
                  </a:cubicBezTo>
                  <a:cubicBezTo>
                    <a:pt x="111538" y="27718"/>
                    <a:pt x="96393" y="23431"/>
                    <a:pt x="78105" y="23431"/>
                  </a:cubicBezTo>
                  <a:cubicBezTo>
                    <a:pt x="67437" y="23431"/>
                    <a:pt x="58769" y="25527"/>
                    <a:pt x="52197" y="29718"/>
                  </a:cubicBezTo>
                  <a:cubicBezTo>
                    <a:pt x="45625" y="33909"/>
                    <a:pt x="42291" y="39529"/>
                    <a:pt x="42291" y="46672"/>
                  </a:cubicBezTo>
                  <a:cubicBezTo>
                    <a:pt x="42291" y="54769"/>
                    <a:pt x="45625" y="60865"/>
                    <a:pt x="52388" y="64770"/>
                  </a:cubicBezTo>
                  <a:cubicBezTo>
                    <a:pt x="59150" y="68675"/>
                    <a:pt x="67532" y="71914"/>
                    <a:pt x="77533" y="74486"/>
                  </a:cubicBezTo>
                  <a:cubicBezTo>
                    <a:pt x="87535" y="77057"/>
                    <a:pt x="98393" y="79343"/>
                    <a:pt x="110109" y="81534"/>
                  </a:cubicBezTo>
                  <a:cubicBezTo>
                    <a:pt x="121825" y="83725"/>
                    <a:pt x="132683" y="86963"/>
                    <a:pt x="142684" y="91249"/>
                  </a:cubicBezTo>
                  <a:cubicBezTo>
                    <a:pt x="152686" y="95536"/>
                    <a:pt x="161068" y="101632"/>
                    <a:pt x="167830" y="109347"/>
                  </a:cubicBezTo>
                  <a:cubicBezTo>
                    <a:pt x="174593" y="117062"/>
                    <a:pt x="177927" y="127730"/>
                    <a:pt x="177927" y="141161"/>
                  </a:cubicBezTo>
                  <a:cubicBezTo>
                    <a:pt x="177927" y="150781"/>
                    <a:pt x="176117" y="159353"/>
                    <a:pt x="172593" y="166688"/>
                  </a:cubicBezTo>
                  <a:cubicBezTo>
                    <a:pt x="169069" y="174022"/>
                    <a:pt x="164021" y="180213"/>
                    <a:pt x="157543" y="185166"/>
                  </a:cubicBezTo>
                  <a:cubicBezTo>
                    <a:pt x="151066" y="190119"/>
                    <a:pt x="143351" y="193834"/>
                    <a:pt x="134493" y="196215"/>
                  </a:cubicBezTo>
                  <a:cubicBezTo>
                    <a:pt x="125635" y="198596"/>
                    <a:pt x="115824" y="199835"/>
                    <a:pt x="105156" y="199835"/>
                  </a:cubicBezTo>
                  <a:cubicBezTo>
                    <a:pt x="89916" y="199835"/>
                    <a:pt x="77343" y="198596"/>
                    <a:pt x="67437" y="196024"/>
                  </a:cubicBezTo>
                  <a:cubicBezTo>
                    <a:pt x="57531" y="193453"/>
                    <a:pt x="49149" y="189833"/>
                    <a:pt x="42291" y="184975"/>
                  </a:cubicBezTo>
                  <a:cubicBezTo>
                    <a:pt x="40481" y="183928"/>
                    <a:pt x="38671" y="182975"/>
                    <a:pt x="36766" y="181928"/>
                  </a:cubicBezTo>
                  <a:cubicBezTo>
                    <a:pt x="34862" y="180880"/>
                    <a:pt x="33052" y="180404"/>
                    <a:pt x="31242" y="180404"/>
                  </a:cubicBezTo>
                  <a:cubicBezTo>
                    <a:pt x="30766" y="180404"/>
                    <a:pt x="29337" y="181832"/>
                    <a:pt x="27051" y="184785"/>
                  </a:cubicBezTo>
                  <a:cubicBezTo>
                    <a:pt x="24765" y="187738"/>
                    <a:pt x="23146" y="191929"/>
                    <a:pt x="22098" y="197548"/>
                  </a:cubicBezTo>
                  <a:lnTo>
                    <a:pt x="0" y="197548"/>
                  </a:lnTo>
                  <a:lnTo>
                    <a:pt x="0" y="124396"/>
                  </a:lnTo>
                  <a:lnTo>
                    <a:pt x="22098" y="122111"/>
                  </a:lnTo>
                  <a:cubicBezTo>
                    <a:pt x="23336" y="130778"/>
                    <a:pt x="26384" y="138494"/>
                    <a:pt x="31051" y="145352"/>
                  </a:cubicBezTo>
                  <a:cubicBezTo>
                    <a:pt x="35719" y="152210"/>
                    <a:pt x="41624" y="158020"/>
                    <a:pt x="48577" y="162687"/>
                  </a:cubicBezTo>
                  <a:cubicBezTo>
                    <a:pt x="55531" y="167354"/>
                    <a:pt x="63437" y="170974"/>
                    <a:pt x="72199" y="173546"/>
                  </a:cubicBezTo>
                  <a:cubicBezTo>
                    <a:pt x="80963" y="176117"/>
                    <a:pt x="89916" y="177355"/>
                    <a:pt x="99060" y="177355"/>
                  </a:cubicBezTo>
                  <a:cubicBezTo>
                    <a:pt x="111252" y="177355"/>
                    <a:pt x="120491" y="174879"/>
                    <a:pt x="126682" y="169926"/>
                  </a:cubicBezTo>
                  <a:cubicBezTo>
                    <a:pt x="132874" y="164973"/>
                    <a:pt x="136017" y="158877"/>
                    <a:pt x="136017" y="151447"/>
                  </a:cubicBezTo>
                  <a:cubicBezTo>
                    <a:pt x="136017" y="143542"/>
                    <a:pt x="132683" y="137731"/>
                    <a:pt x="125921" y="133731"/>
                  </a:cubicBezTo>
                  <a:cubicBezTo>
                    <a:pt x="119158" y="129826"/>
                    <a:pt x="110776" y="126587"/>
                    <a:pt x="100774" y="124015"/>
                  </a:cubicBezTo>
                  <a:cubicBezTo>
                    <a:pt x="90773" y="121444"/>
                    <a:pt x="79915" y="119063"/>
                    <a:pt x="68199" y="116777"/>
                  </a:cubicBezTo>
                  <a:cubicBezTo>
                    <a:pt x="56483" y="114490"/>
                    <a:pt x="45625" y="111157"/>
                    <a:pt x="35623" y="106680"/>
                  </a:cubicBezTo>
                  <a:cubicBezTo>
                    <a:pt x="25622" y="102203"/>
                    <a:pt x="17240" y="96107"/>
                    <a:pt x="10477" y="88202"/>
                  </a:cubicBezTo>
                  <a:cubicBezTo>
                    <a:pt x="3715" y="80296"/>
                    <a:pt x="381" y="69532"/>
                    <a:pt x="381" y="55912"/>
                  </a:cubicBezTo>
                  <a:cubicBezTo>
                    <a:pt x="381" y="38386"/>
                    <a:pt x="6477" y="24765"/>
                    <a:pt x="18669" y="14859"/>
                  </a:cubicBezTo>
                  <a:cubicBezTo>
                    <a:pt x="30861" y="4953"/>
                    <a:pt x="48101" y="0"/>
                    <a:pt x="70485" y="0"/>
                  </a:cubicBezTo>
                  <a:cubicBezTo>
                    <a:pt x="82201" y="0"/>
                    <a:pt x="92964" y="1619"/>
                    <a:pt x="102870" y="4763"/>
                  </a:cubicBezTo>
                  <a:cubicBezTo>
                    <a:pt x="112776" y="7906"/>
                    <a:pt x="120777" y="11335"/>
                    <a:pt x="126873" y="14859"/>
                  </a:cubicBezTo>
                  <a:cubicBezTo>
                    <a:pt x="128873" y="16097"/>
                    <a:pt x="130778" y="17240"/>
                    <a:pt x="132588" y="18097"/>
                  </a:cubicBezTo>
                  <a:cubicBezTo>
                    <a:pt x="134398" y="18955"/>
                    <a:pt x="136112" y="19431"/>
                    <a:pt x="137922" y="19431"/>
                  </a:cubicBezTo>
                  <a:cubicBezTo>
                    <a:pt x="138684" y="19431"/>
                    <a:pt x="140113" y="18002"/>
                    <a:pt x="142113" y="15240"/>
                  </a:cubicBezTo>
                  <a:cubicBezTo>
                    <a:pt x="144113" y="12478"/>
                    <a:pt x="145828" y="8477"/>
                    <a:pt x="147066" y="3429"/>
                  </a:cubicBezTo>
                  <a:lnTo>
                    <a:pt x="168402" y="3429"/>
                  </a:lnTo>
                  <a:lnTo>
                    <a:pt x="168402" y="73342"/>
                  </a:lnTo>
                  <a:close/>
                </a:path>
              </a:pathLst>
            </a:custGeom>
            <a:grpFill/>
            <a:ln w="9525" cap="flat">
              <a:noFill/>
              <a:prstDash val="solid"/>
              <a:miter/>
            </a:ln>
          </p:spPr>
          <p:txBody>
            <a:bodyPr rtlCol="0" anchor="ctr"/>
            <a:lstStyle/>
            <a:p>
              <a:endParaRPr lang="en-US"/>
            </a:p>
          </p:txBody>
        </p:sp>
      </p:grpSp>
      <p:grpSp>
        <p:nvGrpSpPr>
          <p:cNvPr id="115" name="Graphic 11">
            <a:extLst>
              <a:ext uri="{FF2B5EF4-FFF2-40B4-BE49-F238E27FC236}">
                <a16:creationId xmlns:a16="http://schemas.microsoft.com/office/drawing/2014/main" id="{F4C483A5-A0A5-FE46-A5FF-FBA3529232F0}"/>
              </a:ext>
            </a:extLst>
          </p:cNvPr>
          <p:cNvGrpSpPr/>
          <p:nvPr/>
        </p:nvGrpSpPr>
        <p:grpSpPr>
          <a:xfrm>
            <a:off x="4076934" y="4120761"/>
            <a:ext cx="3633936" cy="272254"/>
            <a:chOff x="3325692" y="5264411"/>
            <a:chExt cx="4053077" cy="303656"/>
          </a:xfrm>
          <a:solidFill>
            <a:schemeClr val="tx1">
              <a:lumMod val="65000"/>
              <a:lumOff val="35000"/>
            </a:schemeClr>
          </a:solidFill>
        </p:grpSpPr>
        <p:sp>
          <p:nvSpPr>
            <p:cNvPr id="116" name="Freeform 115">
              <a:extLst>
                <a:ext uri="{FF2B5EF4-FFF2-40B4-BE49-F238E27FC236}">
                  <a16:creationId xmlns:a16="http://schemas.microsoft.com/office/drawing/2014/main" id="{D5CF0363-B9F9-D745-A277-CEAE96277E2F}"/>
                </a:ext>
              </a:extLst>
            </p:cNvPr>
            <p:cNvSpPr/>
            <p:nvPr/>
          </p:nvSpPr>
          <p:spPr>
            <a:xfrm>
              <a:off x="3325692" y="5264411"/>
              <a:ext cx="175259" cy="297179"/>
            </a:xfrm>
            <a:custGeom>
              <a:avLst/>
              <a:gdLst>
                <a:gd name="connsiteX0" fmla="*/ 143256 w 175259"/>
                <a:gd name="connsiteY0" fmla="*/ 130683 h 297179"/>
                <a:gd name="connsiteX1" fmla="*/ 104775 w 175259"/>
                <a:gd name="connsiteY1" fmla="*/ 127444 h 297179"/>
                <a:gd name="connsiteX2" fmla="*/ 84582 w 175259"/>
                <a:gd name="connsiteY2" fmla="*/ 126492 h 297179"/>
                <a:gd name="connsiteX3" fmla="*/ 84582 w 175259"/>
                <a:gd name="connsiteY3" fmla="*/ 258318 h 297179"/>
                <a:gd name="connsiteX4" fmla="*/ 135255 w 175259"/>
                <a:gd name="connsiteY4" fmla="*/ 275463 h 297179"/>
                <a:gd name="connsiteX5" fmla="*/ 135255 w 175259"/>
                <a:gd name="connsiteY5" fmla="*/ 297180 h 297179"/>
                <a:gd name="connsiteX6" fmla="*/ 381 w 175259"/>
                <a:gd name="connsiteY6" fmla="*/ 297180 h 297179"/>
                <a:gd name="connsiteX7" fmla="*/ 381 w 175259"/>
                <a:gd name="connsiteY7" fmla="*/ 275463 h 297179"/>
                <a:gd name="connsiteX8" fmla="*/ 33147 w 175259"/>
                <a:gd name="connsiteY8" fmla="*/ 258318 h 297179"/>
                <a:gd name="connsiteX9" fmla="*/ 33147 w 175259"/>
                <a:gd name="connsiteY9" fmla="*/ 126492 h 297179"/>
                <a:gd name="connsiteX10" fmla="*/ 0 w 175259"/>
                <a:gd name="connsiteY10" fmla="*/ 126492 h 297179"/>
                <a:gd name="connsiteX11" fmla="*/ 0 w 175259"/>
                <a:gd name="connsiteY11" fmla="*/ 108204 h 297179"/>
                <a:gd name="connsiteX12" fmla="*/ 14478 w 175259"/>
                <a:gd name="connsiteY12" fmla="*/ 105346 h 297179"/>
                <a:gd name="connsiteX13" fmla="*/ 32385 w 175259"/>
                <a:gd name="connsiteY13" fmla="*/ 103251 h 297179"/>
                <a:gd name="connsiteX14" fmla="*/ 32385 w 175259"/>
                <a:gd name="connsiteY14" fmla="*/ 64008 h 297179"/>
                <a:gd name="connsiteX15" fmla="*/ 37528 w 175259"/>
                <a:gd name="connsiteY15" fmla="*/ 34671 h 297179"/>
                <a:gd name="connsiteX16" fmla="*/ 52197 w 175259"/>
                <a:gd name="connsiteY16" fmla="*/ 14668 h 297179"/>
                <a:gd name="connsiteX17" fmla="*/ 75438 w 175259"/>
                <a:gd name="connsiteY17" fmla="*/ 3429 h 297179"/>
                <a:gd name="connsiteX18" fmla="*/ 105918 w 175259"/>
                <a:gd name="connsiteY18" fmla="*/ 0 h 297179"/>
                <a:gd name="connsiteX19" fmla="*/ 133922 w 175259"/>
                <a:gd name="connsiteY19" fmla="*/ 2857 h 297179"/>
                <a:gd name="connsiteX20" fmla="*/ 155829 w 175259"/>
                <a:gd name="connsiteY20" fmla="*/ 11430 h 297179"/>
                <a:gd name="connsiteX21" fmla="*/ 170116 w 175259"/>
                <a:gd name="connsiteY21" fmla="*/ 25908 h 297179"/>
                <a:gd name="connsiteX22" fmla="*/ 175260 w 175259"/>
                <a:gd name="connsiteY22" fmla="*/ 46482 h 297179"/>
                <a:gd name="connsiteX23" fmla="*/ 168593 w 175259"/>
                <a:gd name="connsiteY23" fmla="*/ 66104 h 297179"/>
                <a:gd name="connsiteX24" fmla="*/ 147828 w 175259"/>
                <a:gd name="connsiteY24" fmla="*/ 74676 h 297179"/>
                <a:gd name="connsiteX25" fmla="*/ 128207 w 175259"/>
                <a:gd name="connsiteY25" fmla="*/ 68008 h 297179"/>
                <a:gd name="connsiteX26" fmla="*/ 121920 w 175259"/>
                <a:gd name="connsiteY26" fmla="*/ 52578 h 297179"/>
                <a:gd name="connsiteX27" fmla="*/ 128016 w 175259"/>
                <a:gd name="connsiteY27" fmla="*/ 37338 h 297179"/>
                <a:gd name="connsiteX28" fmla="*/ 144018 w 175259"/>
                <a:gd name="connsiteY28" fmla="*/ 30480 h 297179"/>
                <a:gd name="connsiteX29" fmla="*/ 111824 w 175259"/>
                <a:gd name="connsiteY29" fmla="*/ 19812 h 297179"/>
                <a:gd name="connsiteX30" fmla="*/ 91916 w 175259"/>
                <a:gd name="connsiteY30" fmla="*/ 27051 h 297179"/>
                <a:gd name="connsiteX31" fmla="*/ 84201 w 175259"/>
                <a:gd name="connsiteY31" fmla="*/ 50292 h 297179"/>
                <a:gd name="connsiteX32" fmla="*/ 84201 w 175259"/>
                <a:gd name="connsiteY32" fmla="*/ 103251 h 297179"/>
                <a:gd name="connsiteX33" fmla="*/ 145161 w 175259"/>
                <a:gd name="connsiteY33" fmla="*/ 103251 h 297179"/>
                <a:gd name="connsiteX34" fmla="*/ 143256 w 175259"/>
                <a:gd name="connsiteY34" fmla="*/ 130683 h 29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75259" h="297179">
                  <a:moveTo>
                    <a:pt x="143256" y="130683"/>
                  </a:moveTo>
                  <a:cubicBezTo>
                    <a:pt x="127254" y="129159"/>
                    <a:pt x="114395" y="128111"/>
                    <a:pt x="104775" y="127444"/>
                  </a:cubicBezTo>
                  <a:cubicBezTo>
                    <a:pt x="95155" y="126778"/>
                    <a:pt x="88392" y="126492"/>
                    <a:pt x="84582" y="126492"/>
                  </a:cubicBezTo>
                  <a:lnTo>
                    <a:pt x="84582" y="258318"/>
                  </a:lnTo>
                  <a:cubicBezTo>
                    <a:pt x="84582" y="269748"/>
                    <a:pt x="101441" y="275463"/>
                    <a:pt x="135255" y="275463"/>
                  </a:cubicBezTo>
                  <a:lnTo>
                    <a:pt x="135255" y="297180"/>
                  </a:lnTo>
                  <a:lnTo>
                    <a:pt x="381" y="297180"/>
                  </a:lnTo>
                  <a:lnTo>
                    <a:pt x="381" y="275463"/>
                  </a:lnTo>
                  <a:cubicBezTo>
                    <a:pt x="22193" y="275463"/>
                    <a:pt x="33147" y="269748"/>
                    <a:pt x="33147" y="258318"/>
                  </a:cubicBezTo>
                  <a:lnTo>
                    <a:pt x="33147" y="126492"/>
                  </a:lnTo>
                  <a:lnTo>
                    <a:pt x="0" y="126492"/>
                  </a:lnTo>
                  <a:lnTo>
                    <a:pt x="0" y="108204"/>
                  </a:lnTo>
                  <a:cubicBezTo>
                    <a:pt x="4286" y="107156"/>
                    <a:pt x="9144" y="106204"/>
                    <a:pt x="14478" y="105346"/>
                  </a:cubicBezTo>
                  <a:cubicBezTo>
                    <a:pt x="19812" y="104489"/>
                    <a:pt x="25813" y="103727"/>
                    <a:pt x="32385" y="103251"/>
                  </a:cubicBezTo>
                  <a:lnTo>
                    <a:pt x="32385" y="64008"/>
                  </a:lnTo>
                  <a:cubicBezTo>
                    <a:pt x="32385" y="52578"/>
                    <a:pt x="34100" y="42767"/>
                    <a:pt x="37528" y="34671"/>
                  </a:cubicBezTo>
                  <a:cubicBezTo>
                    <a:pt x="40957" y="26575"/>
                    <a:pt x="45815" y="19907"/>
                    <a:pt x="52197" y="14668"/>
                  </a:cubicBezTo>
                  <a:cubicBezTo>
                    <a:pt x="58579" y="9430"/>
                    <a:pt x="66294" y="5715"/>
                    <a:pt x="75438" y="3429"/>
                  </a:cubicBezTo>
                  <a:cubicBezTo>
                    <a:pt x="84582" y="1143"/>
                    <a:pt x="94774" y="0"/>
                    <a:pt x="105918" y="0"/>
                  </a:cubicBezTo>
                  <a:cubicBezTo>
                    <a:pt x="116110" y="0"/>
                    <a:pt x="125444" y="952"/>
                    <a:pt x="133922" y="2857"/>
                  </a:cubicBezTo>
                  <a:cubicBezTo>
                    <a:pt x="142399" y="4763"/>
                    <a:pt x="149733" y="7620"/>
                    <a:pt x="155829" y="11430"/>
                  </a:cubicBezTo>
                  <a:cubicBezTo>
                    <a:pt x="161925" y="15240"/>
                    <a:pt x="166688" y="20098"/>
                    <a:pt x="170116" y="25908"/>
                  </a:cubicBezTo>
                  <a:cubicBezTo>
                    <a:pt x="173545" y="31718"/>
                    <a:pt x="175260" y="38576"/>
                    <a:pt x="175260" y="46482"/>
                  </a:cubicBezTo>
                  <a:cubicBezTo>
                    <a:pt x="175260" y="53816"/>
                    <a:pt x="173069" y="60388"/>
                    <a:pt x="168593" y="66104"/>
                  </a:cubicBezTo>
                  <a:cubicBezTo>
                    <a:pt x="164116" y="71818"/>
                    <a:pt x="157258" y="74676"/>
                    <a:pt x="147828" y="74676"/>
                  </a:cubicBezTo>
                  <a:cubicBezTo>
                    <a:pt x="138970" y="74676"/>
                    <a:pt x="132397" y="72485"/>
                    <a:pt x="128207" y="68008"/>
                  </a:cubicBezTo>
                  <a:cubicBezTo>
                    <a:pt x="124016" y="63532"/>
                    <a:pt x="121920" y="58388"/>
                    <a:pt x="121920" y="52578"/>
                  </a:cubicBezTo>
                  <a:cubicBezTo>
                    <a:pt x="121920" y="46196"/>
                    <a:pt x="123920" y="41148"/>
                    <a:pt x="128016" y="37338"/>
                  </a:cubicBezTo>
                  <a:cubicBezTo>
                    <a:pt x="132112" y="33528"/>
                    <a:pt x="137446" y="31242"/>
                    <a:pt x="144018" y="30480"/>
                  </a:cubicBezTo>
                  <a:cubicBezTo>
                    <a:pt x="138398" y="23336"/>
                    <a:pt x="127635" y="19812"/>
                    <a:pt x="111824" y="19812"/>
                  </a:cubicBezTo>
                  <a:cubicBezTo>
                    <a:pt x="103632" y="19812"/>
                    <a:pt x="96964" y="22193"/>
                    <a:pt x="91916" y="27051"/>
                  </a:cubicBezTo>
                  <a:cubicBezTo>
                    <a:pt x="86773" y="31909"/>
                    <a:pt x="84201" y="39624"/>
                    <a:pt x="84201" y="50292"/>
                  </a:cubicBezTo>
                  <a:lnTo>
                    <a:pt x="84201" y="103251"/>
                  </a:lnTo>
                  <a:lnTo>
                    <a:pt x="145161" y="103251"/>
                  </a:lnTo>
                  <a:lnTo>
                    <a:pt x="143256" y="130683"/>
                  </a:lnTo>
                  <a:close/>
                </a:path>
              </a:pathLst>
            </a:custGeom>
            <a:grpFill/>
            <a:ln w="9525"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6CA98E46-41E4-9041-8158-DD66FF9994C4}"/>
                </a:ext>
              </a:extLst>
            </p:cNvPr>
            <p:cNvSpPr/>
            <p:nvPr/>
          </p:nvSpPr>
          <p:spPr>
            <a:xfrm>
              <a:off x="3508572" y="5367566"/>
              <a:ext cx="252602" cy="197834"/>
            </a:xfrm>
            <a:custGeom>
              <a:avLst/>
              <a:gdLst>
                <a:gd name="connsiteX0" fmla="*/ 222504 w 252602"/>
                <a:gd name="connsiteY0" fmla="*/ 155162 h 197834"/>
                <a:gd name="connsiteX1" fmla="*/ 252603 w 252602"/>
                <a:gd name="connsiteY1" fmla="*/ 172307 h 197834"/>
                <a:gd name="connsiteX2" fmla="*/ 252603 w 252602"/>
                <a:gd name="connsiteY2" fmla="*/ 194024 h 197834"/>
                <a:gd name="connsiteX3" fmla="*/ 170307 w 252602"/>
                <a:gd name="connsiteY3" fmla="*/ 194024 h 197834"/>
                <a:gd name="connsiteX4" fmla="*/ 170307 w 252602"/>
                <a:gd name="connsiteY4" fmla="*/ 155162 h 197834"/>
                <a:gd name="connsiteX5" fmla="*/ 157544 w 252602"/>
                <a:gd name="connsiteY5" fmla="*/ 171355 h 197834"/>
                <a:gd name="connsiteX6" fmla="*/ 140398 w 252602"/>
                <a:gd name="connsiteY6" fmla="*/ 185071 h 197834"/>
                <a:gd name="connsiteX7" fmla="*/ 118681 w 252602"/>
                <a:gd name="connsiteY7" fmla="*/ 194405 h 197834"/>
                <a:gd name="connsiteX8" fmla="*/ 92202 w 252602"/>
                <a:gd name="connsiteY8" fmla="*/ 197834 h 197834"/>
                <a:gd name="connsiteX9" fmla="*/ 47625 w 252602"/>
                <a:gd name="connsiteY9" fmla="*/ 184499 h 197834"/>
                <a:gd name="connsiteX10" fmla="*/ 33147 w 252602"/>
                <a:gd name="connsiteY10" fmla="*/ 141065 h 197834"/>
                <a:gd name="connsiteX11" fmla="*/ 33147 w 252602"/>
                <a:gd name="connsiteY11" fmla="*/ 38957 h 197834"/>
                <a:gd name="connsiteX12" fmla="*/ 0 w 252602"/>
                <a:gd name="connsiteY12" fmla="*/ 21812 h 197834"/>
                <a:gd name="connsiteX13" fmla="*/ 0 w 252602"/>
                <a:gd name="connsiteY13" fmla="*/ 95 h 197834"/>
                <a:gd name="connsiteX14" fmla="*/ 83820 w 252602"/>
                <a:gd name="connsiteY14" fmla="*/ 95 h 197834"/>
                <a:gd name="connsiteX15" fmla="*/ 83820 w 252602"/>
                <a:gd name="connsiteY15" fmla="*/ 124015 h 197834"/>
                <a:gd name="connsiteX16" fmla="*/ 90488 w 252602"/>
                <a:gd name="connsiteY16" fmla="*/ 158020 h 197834"/>
                <a:gd name="connsiteX17" fmla="*/ 112014 w 252602"/>
                <a:gd name="connsiteY17" fmla="*/ 168116 h 197834"/>
                <a:gd name="connsiteX18" fmla="*/ 145923 w 252602"/>
                <a:gd name="connsiteY18" fmla="*/ 154019 h 197834"/>
                <a:gd name="connsiteX19" fmla="*/ 170307 w 252602"/>
                <a:gd name="connsiteY19" fmla="*/ 117920 h 197834"/>
                <a:gd name="connsiteX20" fmla="*/ 170307 w 252602"/>
                <a:gd name="connsiteY20" fmla="*/ 39243 h 197834"/>
                <a:gd name="connsiteX21" fmla="*/ 162306 w 252602"/>
                <a:gd name="connsiteY21" fmla="*/ 26098 h 197834"/>
                <a:gd name="connsiteX22" fmla="*/ 137160 w 252602"/>
                <a:gd name="connsiteY22" fmla="*/ 21717 h 197834"/>
                <a:gd name="connsiteX23" fmla="*/ 137160 w 252602"/>
                <a:gd name="connsiteY23" fmla="*/ 0 h 197834"/>
                <a:gd name="connsiteX24" fmla="*/ 222504 w 252602"/>
                <a:gd name="connsiteY24" fmla="*/ 0 h 197834"/>
                <a:gd name="connsiteX25" fmla="*/ 222504 w 252602"/>
                <a:gd name="connsiteY25" fmla="*/ 155162 h 197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52602" h="197834">
                  <a:moveTo>
                    <a:pt x="222504" y="155162"/>
                  </a:moveTo>
                  <a:cubicBezTo>
                    <a:pt x="222504" y="166592"/>
                    <a:pt x="232505" y="172307"/>
                    <a:pt x="252603" y="172307"/>
                  </a:cubicBezTo>
                  <a:lnTo>
                    <a:pt x="252603" y="194024"/>
                  </a:lnTo>
                  <a:lnTo>
                    <a:pt x="170307" y="194024"/>
                  </a:lnTo>
                  <a:lnTo>
                    <a:pt x="170307" y="155162"/>
                  </a:lnTo>
                  <a:cubicBezTo>
                    <a:pt x="166783" y="160782"/>
                    <a:pt x="162496" y="166116"/>
                    <a:pt x="157544" y="171355"/>
                  </a:cubicBezTo>
                  <a:cubicBezTo>
                    <a:pt x="152590" y="176594"/>
                    <a:pt x="146875" y="181165"/>
                    <a:pt x="140398" y="185071"/>
                  </a:cubicBezTo>
                  <a:cubicBezTo>
                    <a:pt x="133921" y="188976"/>
                    <a:pt x="126683" y="192119"/>
                    <a:pt x="118681" y="194405"/>
                  </a:cubicBezTo>
                  <a:cubicBezTo>
                    <a:pt x="110681" y="196691"/>
                    <a:pt x="101822" y="197834"/>
                    <a:pt x="92202" y="197834"/>
                  </a:cubicBezTo>
                  <a:cubicBezTo>
                    <a:pt x="72104" y="197834"/>
                    <a:pt x="57245" y="193357"/>
                    <a:pt x="47625" y="184499"/>
                  </a:cubicBezTo>
                  <a:cubicBezTo>
                    <a:pt x="38005" y="175641"/>
                    <a:pt x="33147" y="161163"/>
                    <a:pt x="33147" y="141065"/>
                  </a:cubicBezTo>
                  <a:lnTo>
                    <a:pt x="33147" y="38957"/>
                  </a:lnTo>
                  <a:cubicBezTo>
                    <a:pt x="33147" y="27527"/>
                    <a:pt x="22098" y="21812"/>
                    <a:pt x="0" y="21812"/>
                  </a:cubicBezTo>
                  <a:lnTo>
                    <a:pt x="0" y="95"/>
                  </a:lnTo>
                  <a:lnTo>
                    <a:pt x="83820" y="95"/>
                  </a:lnTo>
                  <a:lnTo>
                    <a:pt x="83820" y="124015"/>
                  </a:lnTo>
                  <a:cubicBezTo>
                    <a:pt x="83820" y="140018"/>
                    <a:pt x="86011" y="151352"/>
                    <a:pt x="90488" y="158020"/>
                  </a:cubicBezTo>
                  <a:cubicBezTo>
                    <a:pt x="94964" y="164687"/>
                    <a:pt x="102108" y="168116"/>
                    <a:pt x="112014" y="168116"/>
                  </a:cubicBezTo>
                  <a:cubicBezTo>
                    <a:pt x="124206" y="168116"/>
                    <a:pt x="135541" y="163449"/>
                    <a:pt x="145923" y="154019"/>
                  </a:cubicBezTo>
                  <a:cubicBezTo>
                    <a:pt x="156305" y="144685"/>
                    <a:pt x="164497" y="132588"/>
                    <a:pt x="170307" y="117920"/>
                  </a:cubicBezTo>
                  <a:lnTo>
                    <a:pt x="170307" y="39243"/>
                  </a:lnTo>
                  <a:cubicBezTo>
                    <a:pt x="170307" y="33433"/>
                    <a:pt x="167640" y="29051"/>
                    <a:pt x="162306" y="26098"/>
                  </a:cubicBezTo>
                  <a:cubicBezTo>
                    <a:pt x="156972" y="23146"/>
                    <a:pt x="148590" y="21717"/>
                    <a:pt x="137160" y="21717"/>
                  </a:cubicBezTo>
                  <a:lnTo>
                    <a:pt x="137160" y="0"/>
                  </a:lnTo>
                  <a:lnTo>
                    <a:pt x="222504" y="0"/>
                  </a:lnTo>
                  <a:lnTo>
                    <a:pt x="222504" y="155162"/>
                  </a:lnTo>
                  <a:close/>
                </a:path>
              </a:pathLst>
            </a:custGeom>
            <a:grpFill/>
            <a:ln w="9525" cap="flat">
              <a:noFill/>
              <a:prstDash val="solid"/>
              <a:miter/>
            </a:ln>
          </p:spPr>
          <p:txBody>
            <a:bodyPr rtlCol="0" anchor="ctr"/>
            <a:lstStyle/>
            <a:p>
              <a:endParaRPr lang="en-US"/>
            </a:p>
          </p:txBody>
        </p:sp>
        <p:sp>
          <p:nvSpPr>
            <p:cNvPr id="118" name="Freeform 117">
              <a:extLst>
                <a:ext uri="{FF2B5EF4-FFF2-40B4-BE49-F238E27FC236}">
                  <a16:creationId xmlns:a16="http://schemas.microsoft.com/office/drawing/2014/main" id="{0DEF4907-8F84-EB4F-A3E4-9438C5DE1EED}"/>
                </a:ext>
              </a:extLst>
            </p:cNvPr>
            <p:cNvSpPr/>
            <p:nvPr/>
          </p:nvSpPr>
          <p:spPr>
            <a:xfrm>
              <a:off x="3790512" y="5363852"/>
              <a:ext cx="264794" cy="197738"/>
            </a:xfrm>
            <a:custGeom>
              <a:avLst/>
              <a:gdLst>
                <a:gd name="connsiteX0" fmla="*/ 231267 w 264794"/>
                <a:gd name="connsiteY0" fmla="*/ 158877 h 197738"/>
                <a:gd name="connsiteX1" fmla="*/ 264795 w 264794"/>
                <a:gd name="connsiteY1" fmla="*/ 176022 h 197738"/>
                <a:gd name="connsiteX2" fmla="*/ 264795 w 264794"/>
                <a:gd name="connsiteY2" fmla="*/ 197739 h 197738"/>
                <a:gd name="connsiteX3" fmla="*/ 153543 w 264794"/>
                <a:gd name="connsiteY3" fmla="*/ 197739 h 197738"/>
                <a:gd name="connsiteX4" fmla="*/ 153543 w 264794"/>
                <a:gd name="connsiteY4" fmla="*/ 176022 h 197738"/>
                <a:gd name="connsiteX5" fmla="*/ 179070 w 264794"/>
                <a:gd name="connsiteY5" fmla="*/ 158877 h 197738"/>
                <a:gd name="connsiteX6" fmla="*/ 179070 w 264794"/>
                <a:gd name="connsiteY6" fmla="*/ 74295 h 197738"/>
                <a:gd name="connsiteX7" fmla="*/ 171450 w 264794"/>
                <a:gd name="connsiteY7" fmla="*/ 40005 h 197738"/>
                <a:gd name="connsiteX8" fmla="*/ 150876 w 264794"/>
                <a:gd name="connsiteY8" fmla="*/ 29718 h 197738"/>
                <a:gd name="connsiteX9" fmla="*/ 131254 w 264794"/>
                <a:gd name="connsiteY9" fmla="*/ 33528 h 197738"/>
                <a:gd name="connsiteX10" fmla="*/ 112776 w 264794"/>
                <a:gd name="connsiteY10" fmla="*/ 44196 h 197738"/>
                <a:gd name="connsiteX11" fmla="*/ 96774 w 264794"/>
                <a:gd name="connsiteY11" fmla="*/ 60388 h 197738"/>
                <a:gd name="connsiteX12" fmla="*/ 84963 w 264794"/>
                <a:gd name="connsiteY12" fmla="*/ 80391 h 197738"/>
                <a:gd name="connsiteX13" fmla="*/ 84963 w 264794"/>
                <a:gd name="connsiteY13" fmla="*/ 158877 h 197738"/>
                <a:gd name="connsiteX14" fmla="*/ 110490 w 264794"/>
                <a:gd name="connsiteY14" fmla="*/ 176022 h 197738"/>
                <a:gd name="connsiteX15" fmla="*/ 110490 w 264794"/>
                <a:gd name="connsiteY15" fmla="*/ 197739 h 197738"/>
                <a:gd name="connsiteX16" fmla="*/ 0 w 264794"/>
                <a:gd name="connsiteY16" fmla="*/ 197739 h 197738"/>
                <a:gd name="connsiteX17" fmla="*/ 0 w 264794"/>
                <a:gd name="connsiteY17" fmla="*/ 176022 h 197738"/>
                <a:gd name="connsiteX18" fmla="*/ 32766 w 264794"/>
                <a:gd name="connsiteY18" fmla="*/ 158877 h 197738"/>
                <a:gd name="connsiteX19" fmla="*/ 32766 w 264794"/>
                <a:gd name="connsiteY19" fmla="*/ 42672 h 197738"/>
                <a:gd name="connsiteX20" fmla="*/ 0 w 264794"/>
                <a:gd name="connsiteY20" fmla="*/ 25527 h 197738"/>
                <a:gd name="connsiteX21" fmla="*/ 0 w 264794"/>
                <a:gd name="connsiteY21" fmla="*/ 3810 h 197738"/>
                <a:gd name="connsiteX22" fmla="*/ 84963 w 264794"/>
                <a:gd name="connsiteY22" fmla="*/ 3810 h 197738"/>
                <a:gd name="connsiteX23" fmla="*/ 85058 w 264794"/>
                <a:gd name="connsiteY23" fmla="*/ 42672 h 197738"/>
                <a:gd name="connsiteX24" fmla="*/ 121348 w 264794"/>
                <a:gd name="connsiteY24" fmla="*/ 12001 h 197738"/>
                <a:gd name="connsiteX25" fmla="*/ 170974 w 264794"/>
                <a:gd name="connsiteY25" fmla="*/ 0 h 197738"/>
                <a:gd name="connsiteX26" fmla="*/ 215456 w 264794"/>
                <a:gd name="connsiteY26" fmla="*/ 13335 h 197738"/>
                <a:gd name="connsiteX27" fmla="*/ 231267 w 264794"/>
                <a:gd name="connsiteY27" fmla="*/ 56769 h 197738"/>
                <a:gd name="connsiteX28" fmla="*/ 231267 w 264794"/>
                <a:gd name="connsiteY28" fmla="*/ 158877 h 1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4794" h="197738">
                  <a:moveTo>
                    <a:pt x="231267" y="158877"/>
                  </a:moveTo>
                  <a:cubicBezTo>
                    <a:pt x="231267" y="170307"/>
                    <a:pt x="242411" y="176022"/>
                    <a:pt x="264795" y="176022"/>
                  </a:cubicBezTo>
                  <a:lnTo>
                    <a:pt x="264795" y="197739"/>
                  </a:lnTo>
                  <a:lnTo>
                    <a:pt x="153543" y="197739"/>
                  </a:lnTo>
                  <a:lnTo>
                    <a:pt x="153543" y="176022"/>
                  </a:lnTo>
                  <a:cubicBezTo>
                    <a:pt x="170593" y="176022"/>
                    <a:pt x="179070" y="170307"/>
                    <a:pt x="179070" y="158877"/>
                  </a:cubicBezTo>
                  <a:lnTo>
                    <a:pt x="179070" y="74295"/>
                  </a:lnTo>
                  <a:cubicBezTo>
                    <a:pt x="179070" y="58293"/>
                    <a:pt x="176498" y="46863"/>
                    <a:pt x="171450" y="40005"/>
                  </a:cubicBezTo>
                  <a:cubicBezTo>
                    <a:pt x="166402" y="33147"/>
                    <a:pt x="159544" y="29718"/>
                    <a:pt x="150876" y="29718"/>
                  </a:cubicBezTo>
                  <a:cubicBezTo>
                    <a:pt x="144304" y="29718"/>
                    <a:pt x="137731" y="30956"/>
                    <a:pt x="131254" y="33528"/>
                  </a:cubicBezTo>
                  <a:cubicBezTo>
                    <a:pt x="124777" y="36100"/>
                    <a:pt x="118586" y="39624"/>
                    <a:pt x="112776" y="44196"/>
                  </a:cubicBezTo>
                  <a:cubicBezTo>
                    <a:pt x="106966" y="48768"/>
                    <a:pt x="101632" y="54197"/>
                    <a:pt x="96774" y="60388"/>
                  </a:cubicBezTo>
                  <a:cubicBezTo>
                    <a:pt x="91916" y="66580"/>
                    <a:pt x="88011" y="73247"/>
                    <a:pt x="84963" y="80391"/>
                  </a:cubicBezTo>
                  <a:lnTo>
                    <a:pt x="84963" y="158877"/>
                  </a:lnTo>
                  <a:cubicBezTo>
                    <a:pt x="84963" y="170307"/>
                    <a:pt x="93440" y="176022"/>
                    <a:pt x="110490" y="176022"/>
                  </a:cubicBezTo>
                  <a:lnTo>
                    <a:pt x="110490" y="197739"/>
                  </a:lnTo>
                  <a:lnTo>
                    <a:pt x="0" y="197739"/>
                  </a:lnTo>
                  <a:lnTo>
                    <a:pt x="0" y="176022"/>
                  </a:lnTo>
                  <a:cubicBezTo>
                    <a:pt x="21812" y="176022"/>
                    <a:pt x="32766" y="170307"/>
                    <a:pt x="32766" y="158877"/>
                  </a:cubicBezTo>
                  <a:lnTo>
                    <a:pt x="32766" y="42672"/>
                  </a:lnTo>
                  <a:cubicBezTo>
                    <a:pt x="32766" y="31242"/>
                    <a:pt x="21812" y="25527"/>
                    <a:pt x="0" y="25527"/>
                  </a:cubicBezTo>
                  <a:lnTo>
                    <a:pt x="0" y="3810"/>
                  </a:lnTo>
                  <a:lnTo>
                    <a:pt x="84963" y="3810"/>
                  </a:lnTo>
                  <a:lnTo>
                    <a:pt x="85058" y="42672"/>
                  </a:lnTo>
                  <a:cubicBezTo>
                    <a:pt x="94774" y="30194"/>
                    <a:pt x="106871" y="20002"/>
                    <a:pt x="121348" y="12001"/>
                  </a:cubicBezTo>
                  <a:cubicBezTo>
                    <a:pt x="135827" y="4000"/>
                    <a:pt x="152400" y="0"/>
                    <a:pt x="170974" y="0"/>
                  </a:cubicBezTo>
                  <a:cubicBezTo>
                    <a:pt x="190024" y="0"/>
                    <a:pt x="204883" y="4476"/>
                    <a:pt x="215456" y="13335"/>
                  </a:cubicBezTo>
                  <a:cubicBezTo>
                    <a:pt x="226028" y="22193"/>
                    <a:pt x="231267" y="36671"/>
                    <a:pt x="231267" y="56769"/>
                  </a:cubicBezTo>
                  <a:lnTo>
                    <a:pt x="231267" y="158877"/>
                  </a:lnTo>
                  <a:close/>
                </a:path>
              </a:pathLst>
            </a:custGeom>
            <a:grpFill/>
            <a:ln w="9525" cap="flat">
              <a:noFill/>
              <a:prstDash val="solid"/>
              <a:miter/>
            </a:ln>
          </p:spPr>
          <p:txBody>
            <a:bodyPr rtlCol="0" anchor="ctr"/>
            <a:lstStyle/>
            <a:p>
              <a:endParaRPr lang="en-US"/>
            </a:p>
          </p:txBody>
        </p:sp>
        <p:sp>
          <p:nvSpPr>
            <p:cNvPr id="119" name="Freeform 118">
              <a:extLst>
                <a:ext uri="{FF2B5EF4-FFF2-40B4-BE49-F238E27FC236}">
                  <a16:creationId xmlns:a16="http://schemas.microsoft.com/office/drawing/2014/main" id="{DE696377-D5AC-984A-8C81-BE1EB4054C12}"/>
                </a:ext>
              </a:extLst>
            </p:cNvPr>
            <p:cNvSpPr/>
            <p:nvPr/>
          </p:nvSpPr>
          <p:spPr>
            <a:xfrm>
              <a:off x="4085787" y="5359661"/>
              <a:ext cx="190880" cy="208406"/>
            </a:xfrm>
            <a:custGeom>
              <a:avLst/>
              <a:gdLst>
                <a:gd name="connsiteX0" fmla="*/ 190881 w 190880"/>
                <a:gd name="connsiteY0" fmla="*/ 135636 h 208406"/>
                <a:gd name="connsiteX1" fmla="*/ 182689 w 190880"/>
                <a:gd name="connsiteY1" fmla="*/ 162306 h 208406"/>
                <a:gd name="connsiteX2" fmla="*/ 166497 w 190880"/>
                <a:gd name="connsiteY2" fmla="*/ 185547 h 208406"/>
                <a:gd name="connsiteX3" fmla="*/ 140970 w 190880"/>
                <a:gd name="connsiteY3" fmla="*/ 202121 h 208406"/>
                <a:gd name="connsiteX4" fmla="*/ 104775 w 190880"/>
                <a:gd name="connsiteY4" fmla="*/ 208407 h 208406"/>
                <a:gd name="connsiteX5" fmla="*/ 62674 w 190880"/>
                <a:gd name="connsiteY5" fmla="*/ 202311 h 208406"/>
                <a:gd name="connsiteX6" fmla="*/ 29527 w 190880"/>
                <a:gd name="connsiteY6" fmla="*/ 183832 h 208406"/>
                <a:gd name="connsiteX7" fmla="*/ 7810 w 190880"/>
                <a:gd name="connsiteY7" fmla="*/ 152305 h 208406"/>
                <a:gd name="connsiteX8" fmla="*/ 0 w 190880"/>
                <a:gd name="connsiteY8" fmla="*/ 106871 h 208406"/>
                <a:gd name="connsiteX9" fmla="*/ 27813 w 190880"/>
                <a:gd name="connsiteY9" fmla="*/ 28099 h 208406"/>
                <a:gd name="connsiteX10" fmla="*/ 104775 w 190880"/>
                <a:gd name="connsiteY10" fmla="*/ 0 h 208406"/>
                <a:gd name="connsiteX11" fmla="*/ 138303 w 190880"/>
                <a:gd name="connsiteY11" fmla="*/ 4286 h 208406"/>
                <a:gd name="connsiteX12" fmla="*/ 164782 w 190880"/>
                <a:gd name="connsiteY12" fmla="*/ 16097 h 208406"/>
                <a:gd name="connsiteX13" fmla="*/ 182309 w 190880"/>
                <a:gd name="connsiteY13" fmla="*/ 33718 h 208406"/>
                <a:gd name="connsiteX14" fmla="*/ 188595 w 190880"/>
                <a:gd name="connsiteY14" fmla="*/ 55626 h 208406"/>
                <a:gd name="connsiteX15" fmla="*/ 181737 w 190880"/>
                <a:gd name="connsiteY15" fmla="*/ 75629 h 208406"/>
                <a:gd name="connsiteX16" fmla="*/ 161544 w 190880"/>
                <a:gd name="connsiteY16" fmla="*/ 83439 h 208406"/>
                <a:gd name="connsiteX17" fmla="*/ 142113 w 190880"/>
                <a:gd name="connsiteY17" fmla="*/ 76390 h 208406"/>
                <a:gd name="connsiteX18" fmla="*/ 135255 w 190880"/>
                <a:gd name="connsiteY18" fmla="*/ 59436 h 208406"/>
                <a:gd name="connsiteX19" fmla="*/ 141542 w 190880"/>
                <a:gd name="connsiteY19" fmla="*/ 44386 h 208406"/>
                <a:gd name="connsiteX20" fmla="*/ 156972 w 190880"/>
                <a:gd name="connsiteY20" fmla="*/ 37338 h 208406"/>
                <a:gd name="connsiteX21" fmla="*/ 140494 w 190880"/>
                <a:gd name="connsiteY21" fmla="*/ 25908 h 208406"/>
                <a:gd name="connsiteX22" fmla="*/ 113347 w 190880"/>
                <a:gd name="connsiteY22" fmla="*/ 21717 h 208406"/>
                <a:gd name="connsiteX23" fmla="*/ 68008 w 190880"/>
                <a:gd name="connsiteY23" fmla="*/ 41529 h 208406"/>
                <a:gd name="connsiteX24" fmla="*/ 52292 w 190880"/>
                <a:gd name="connsiteY24" fmla="*/ 100584 h 208406"/>
                <a:gd name="connsiteX25" fmla="*/ 56674 w 190880"/>
                <a:gd name="connsiteY25" fmla="*/ 138493 h 208406"/>
                <a:gd name="connsiteX26" fmla="*/ 69056 w 190880"/>
                <a:gd name="connsiteY26" fmla="*/ 164211 h 208406"/>
                <a:gd name="connsiteX27" fmla="*/ 87820 w 190880"/>
                <a:gd name="connsiteY27" fmla="*/ 178879 h 208406"/>
                <a:gd name="connsiteX28" fmla="*/ 111157 w 190880"/>
                <a:gd name="connsiteY28" fmla="*/ 183642 h 208406"/>
                <a:gd name="connsiteX29" fmla="*/ 130302 w 190880"/>
                <a:gd name="connsiteY29" fmla="*/ 180784 h 208406"/>
                <a:gd name="connsiteX30" fmla="*/ 147256 w 190880"/>
                <a:gd name="connsiteY30" fmla="*/ 171831 h 208406"/>
                <a:gd name="connsiteX31" fmla="*/ 160020 w 190880"/>
                <a:gd name="connsiteY31" fmla="*/ 156210 h 208406"/>
                <a:gd name="connsiteX32" fmla="*/ 167068 w 190880"/>
                <a:gd name="connsiteY32" fmla="*/ 132969 h 208406"/>
                <a:gd name="connsiteX33" fmla="*/ 190881 w 190880"/>
                <a:gd name="connsiteY33" fmla="*/ 13563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90880" h="208406">
                  <a:moveTo>
                    <a:pt x="190881" y="135636"/>
                  </a:moveTo>
                  <a:cubicBezTo>
                    <a:pt x="189357" y="144780"/>
                    <a:pt x="186595" y="153638"/>
                    <a:pt x="182689" y="162306"/>
                  </a:cubicBezTo>
                  <a:cubicBezTo>
                    <a:pt x="178784" y="170974"/>
                    <a:pt x="173355" y="178689"/>
                    <a:pt x="166497" y="185547"/>
                  </a:cubicBezTo>
                  <a:cubicBezTo>
                    <a:pt x="159639" y="192405"/>
                    <a:pt x="151162" y="197929"/>
                    <a:pt x="140970" y="202121"/>
                  </a:cubicBezTo>
                  <a:cubicBezTo>
                    <a:pt x="130778" y="206311"/>
                    <a:pt x="118777" y="208407"/>
                    <a:pt x="104775" y="208407"/>
                  </a:cubicBezTo>
                  <a:cubicBezTo>
                    <a:pt x="89535" y="208407"/>
                    <a:pt x="75533" y="206407"/>
                    <a:pt x="62674" y="202311"/>
                  </a:cubicBezTo>
                  <a:cubicBezTo>
                    <a:pt x="49816" y="198215"/>
                    <a:pt x="38767" y="192024"/>
                    <a:pt x="29527" y="183832"/>
                  </a:cubicBezTo>
                  <a:cubicBezTo>
                    <a:pt x="20288" y="175546"/>
                    <a:pt x="13049" y="165068"/>
                    <a:pt x="7810" y="152305"/>
                  </a:cubicBezTo>
                  <a:cubicBezTo>
                    <a:pt x="2572" y="139636"/>
                    <a:pt x="0" y="124492"/>
                    <a:pt x="0" y="106871"/>
                  </a:cubicBezTo>
                  <a:cubicBezTo>
                    <a:pt x="0" y="73057"/>
                    <a:pt x="9239" y="46767"/>
                    <a:pt x="27813" y="28099"/>
                  </a:cubicBezTo>
                  <a:cubicBezTo>
                    <a:pt x="46387" y="9430"/>
                    <a:pt x="72009" y="0"/>
                    <a:pt x="104775" y="0"/>
                  </a:cubicBezTo>
                  <a:cubicBezTo>
                    <a:pt x="116967" y="0"/>
                    <a:pt x="128111" y="1429"/>
                    <a:pt x="138303" y="4286"/>
                  </a:cubicBezTo>
                  <a:cubicBezTo>
                    <a:pt x="148495" y="7144"/>
                    <a:pt x="157258" y="11049"/>
                    <a:pt x="164782" y="16097"/>
                  </a:cubicBezTo>
                  <a:cubicBezTo>
                    <a:pt x="172307" y="21146"/>
                    <a:pt x="178117" y="27051"/>
                    <a:pt x="182309" y="33718"/>
                  </a:cubicBezTo>
                  <a:cubicBezTo>
                    <a:pt x="186499" y="40481"/>
                    <a:pt x="188595" y="47720"/>
                    <a:pt x="188595" y="55626"/>
                  </a:cubicBezTo>
                  <a:cubicBezTo>
                    <a:pt x="188595" y="63722"/>
                    <a:pt x="186309" y="70390"/>
                    <a:pt x="181737" y="75629"/>
                  </a:cubicBezTo>
                  <a:cubicBezTo>
                    <a:pt x="177165" y="80867"/>
                    <a:pt x="170402" y="83439"/>
                    <a:pt x="161544" y="83439"/>
                  </a:cubicBezTo>
                  <a:cubicBezTo>
                    <a:pt x="153162" y="83439"/>
                    <a:pt x="146685" y="81058"/>
                    <a:pt x="142113" y="76390"/>
                  </a:cubicBezTo>
                  <a:cubicBezTo>
                    <a:pt x="137541" y="71723"/>
                    <a:pt x="135255" y="66008"/>
                    <a:pt x="135255" y="59436"/>
                  </a:cubicBezTo>
                  <a:cubicBezTo>
                    <a:pt x="135255" y="53626"/>
                    <a:pt x="137350" y="48577"/>
                    <a:pt x="141542" y="44386"/>
                  </a:cubicBezTo>
                  <a:cubicBezTo>
                    <a:pt x="145732" y="40196"/>
                    <a:pt x="150876" y="37814"/>
                    <a:pt x="156972" y="37338"/>
                  </a:cubicBezTo>
                  <a:cubicBezTo>
                    <a:pt x="152686" y="32480"/>
                    <a:pt x="147161" y="28670"/>
                    <a:pt x="140494" y="25908"/>
                  </a:cubicBezTo>
                  <a:cubicBezTo>
                    <a:pt x="133826" y="23146"/>
                    <a:pt x="124777" y="21717"/>
                    <a:pt x="113347" y="21717"/>
                  </a:cubicBezTo>
                  <a:cubicBezTo>
                    <a:pt x="93631" y="21717"/>
                    <a:pt x="78486" y="28289"/>
                    <a:pt x="68008" y="41529"/>
                  </a:cubicBezTo>
                  <a:cubicBezTo>
                    <a:pt x="57531" y="54769"/>
                    <a:pt x="52292" y="74390"/>
                    <a:pt x="52292" y="100584"/>
                  </a:cubicBezTo>
                  <a:cubicBezTo>
                    <a:pt x="52292" y="115348"/>
                    <a:pt x="53721" y="127921"/>
                    <a:pt x="56674" y="138493"/>
                  </a:cubicBezTo>
                  <a:cubicBezTo>
                    <a:pt x="59626" y="149066"/>
                    <a:pt x="63722" y="157639"/>
                    <a:pt x="69056" y="164211"/>
                  </a:cubicBezTo>
                  <a:cubicBezTo>
                    <a:pt x="74390" y="170783"/>
                    <a:pt x="80677" y="175736"/>
                    <a:pt x="87820" y="178879"/>
                  </a:cubicBezTo>
                  <a:cubicBezTo>
                    <a:pt x="95059" y="182023"/>
                    <a:pt x="102870" y="183642"/>
                    <a:pt x="111157" y="183642"/>
                  </a:cubicBezTo>
                  <a:cubicBezTo>
                    <a:pt x="117729" y="183642"/>
                    <a:pt x="124111" y="182689"/>
                    <a:pt x="130302" y="180784"/>
                  </a:cubicBezTo>
                  <a:cubicBezTo>
                    <a:pt x="136493" y="178879"/>
                    <a:pt x="142113" y="175927"/>
                    <a:pt x="147256" y="171831"/>
                  </a:cubicBezTo>
                  <a:cubicBezTo>
                    <a:pt x="152305" y="167735"/>
                    <a:pt x="156591" y="162592"/>
                    <a:pt x="160020" y="156210"/>
                  </a:cubicBezTo>
                  <a:cubicBezTo>
                    <a:pt x="163449" y="149828"/>
                    <a:pt x="165735" y="142113"/>
                    <a:pt x="167068" y="132969"/>
                  </a:cubicBezTo>
                  <a:lnTo>
                    <a:pt x="190881" y="135636"/>
                  </a:lnTo>
                  <a:close/>
                </a:path>
              </a:pathLst>
            </a:custGeom>
            <a:grpFill/>
            <a:ln w="9525" cap="flat">
              <a:noFill/>
              <a:prstDash val="solid"/>
              <a:miter/>
            </a:ln>
          </p:spPr>
          <p:txBody>
            <a:bodyPr rtlCol="0" anchor="ctr"/>
            <a:lstStyle/>
            <a:p>
              <a:endParaRPr lang="en-US"/>
            </a:p>
          </p:txBody>
        </p:sp>
        <p:sp>
          <p:nvSpPr>
            <p:cNvPr id="120" name="Freeform 119">
              <a:extLst>
                <a:ext uri="{FF2B5EF4-FFF2-40B4-BE49-F238E27FC236}">
                  <a16:creationId xmlns:a16="http://schemas.microsoft.com/office/drawing/2014/main" id="{488681A0-BEEB-4843-9B1F-1121D8B4B9FB}"/>
                </a:ext>
              </a:extLst>
            </p:cNvPr>
            <p:cNvSpPr/>
            <p:nvPr/>
          </p:nvSpPr>
          <p:spPr>
            <a:xfrm>
              <a:off x="4306386" y="5307845"/>
              <a:ext cx="136016" cy="256412"/>
            </a:xfrm>
            <a:custGeom>
              <a:avLst/>
              <a:gdLst>
                <a:gd name="connsiteX0" fmla="*/ 85344 w 136016"/>
                <a:gd name="connsiteY0" fmla="*/ 59817 h 256412"/>
                <a:gd name="connsiteX1" fmla="*/ 136017 w 136016"/>
                <a:gd name="connsiteY1" fmla="*/ 59817 h 256412"/>
                <a:gd name="connsiteX2" fmla="*/ 134112 w 136016"/>
                <a:gd name="connsiteY2" fmla="*/ 87249 h 256412"/>
                <a:gd name="connsiteX3" fmla="*/ 111443 w 136016"/>
                <a:gd name="connsiteY3" fmla="*/ 84010 h 256412"/>
                <a:gd name="connsiteX4" fmla="*/ 85344 w 136016"/>
                <a:gd name="connsiteY4" fmla="*/ 83058 h 256412"/>
                <a:gd name="connsiteX5" fmla="*/ 85344 w 136016"/>
                <a:gd name="connsiteY5" fmla="*/ 216027 h 256412"/>
                <a:gd name="connsiteX6" fmla="*/ 102108 w 136016"/>
                <a:gd name="connsiteY6" fmla="*/ 233172 h 256412"/>
                <a:gd name="connsiteX7" fmla="*/ 114110 w 136016"/>
                <a:gd name="connsiteY7" fmla="*/ 228409 h 256412"/>
                <a:gd name="connsiteX8" fmla="*/ 117348 w 136016"/>
                <a:gd name="connsiteY8" fmla="*/ 216027 h 256412"/>
                <a:gd name="connsiteX9" fmla="*/ 117348 w 136016"/>
                <a:gd name="connsiteY9" fmla="*/ 193929 h 256412"/>
                <a:gd name="connsiteX10" fmla="*/ 136017 w 136016"/>
                <a:gd name="connsiteY10" fmla="*/ 193929 h 256412"/>
                <a:gd name="connsiteX11" fmla="*/ 136017 w 136016"/>
                <a:gd name="connsiteY11" fmla="*/ 210693 h 256412"/>
                <a:gd name="connsiteX12" fmla="*/ 133921 w 136016"/>
                <a:gd name="connsiteY12" fmla="*/ 229362 h 256412"/>
                <a:gd name="connsiteX13" fmla="*/ 126302 w 136016"/>
                <a:gd name="connsiteY13" fmla="*/ 243649 h 256412"/>
                <a:gd name="connsiteX14" fmla="*/ 111633 w 136016"/>
                <a:gd name="connsiteY14" fmla="*/ 252984 h 256412"/>
                <a:gd name="connsiteX15" fmla="*/ 88392 w 136016"/>
                <a:gd name="connsiteY15" fmla="*/ 256413 h 256412"/>
                <a:gd name="connsiteX16" fmla="*/ 45911 w 136016"/>
                <a:gd name="connsiteY16" fmla="*/ 243078 h 256412"/>
                <a:gd name="connsiteX17" fmla="*/ 33147 w 136016"/>
                <a:gd name="connsiteY17" fmla="*/ 205740 h 256412"/>
                <a:gd name="connsiteX18" fmla="*/ 33147 w 136016"/>
                <a:gd name="connsiteY18" fmla="*/ 83058 h 256412"/>
                <a:gd name="connsiteX19" fmla="*/ 0 w 136016"/>
                <a:gd name="connsiteY19" fmla="*/ 83058 h 256412"/>
                <a:gd name="connsiteX20" fmla="*/ 0 w 136016"/>
                <a:gd name="connsiteY20" fmla="*/ 64770 h 256412"/>
                <a:gd name="connsiteX21" fmla="*/ 20003 w 136016"/>
                <a:gd name="connsiteY21" fmla="*/ 61722 h 256412"/>
                <a:gd name="connsiteX22" fmla="*/ 36386 w 136016"/>
                <a:gd name="connsiteY22" fmla="*/ 53721 h 256412"/>
                <a:gd name="connsiteX23" fmla="*/ 47435 w 136016"/>
                <a:gd name="connsiteY23" fmla="*/ 37719 h 256412"/>
                <a:gd name="connsiteX24" fmla="*/ 51435 w 136016"/>
                <a:gd name="connsiteY24" fmla="*/ 11049 h 256412"/>
                <a:gd name="connsiteX25" fmla="*/ 51435 w 136016"/>
                <a:gd name="connsiteY25" fmla="*/ 2667 h 256412"/>
                <a:gd name="connsiteX26" fmla="*/ 85344 w 136016"/>
                <a:gd name="connsiteY26" fmla="*/ 0 h 256412"/>
                <a:gd name="connsiteX27" fmla="*/ 85344 w 136016"/>
                <a:gd name="connsiteY27" fmla="*/ 59817 h 25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6016" h="256412">
                  <a:moveTo>
                    <a:pt x="85344" y="59817"/>
                  </a:moveTo>
                  <a:lnTo>
                    <a:pt x="136017" y="59817"/>
                  </a:lnTo>
                  <a:lnTo>
                    <a:pt x="134112" y="87249"/>
                  </a:lnTo>
                  <a:cubicBezTo>
                    <a:pt x="126968" y="85725"/>
                    <a:pt x="119444" y="84677"/>
                    <a:pt x="111443" y="84010"/>
                  </a:cubicBezTo>
                  <a:cubicBezTo>
                    <a:pt x="103442" y="83344"/>
                    <a:pt x="94774" y="83058"/>
                    <a:pt x="85344" y="83058"/>
                  </a:cubicBezTo>
                  <a:lnTo>
                    <a:pt x="85344" y="216027"/>
                  </a:lnTo>
                  <a:cubicBezTo>
                    <a:pt x="85344" y="227457"/>
                    <a:pt x="90964" y="233172"/>
                    <a:pt x="102108" y="233172"/>
                  </a:cubicBezTo>
                  <a:cubicBezTo>
                    <a:pt x="107918" y="233172"/>
                    <a:pt x="111919" y="231553"/>
                    <a:pt x="114110" y="228409"/>
                  </a:cubicBezTo>
                  <a:cubicBezTo>
                    <a:pt x="116300" y="225266"/>
                    <a:pt x="117348" y="221075"/>
                    <a:pt x="117348" y="216027"/>
                  </a:cubicBezTo>
                  <a:lnTo>
                    <a:pt x="117348" y="193929"/>
                  </a:lnTo>
                  <a:lnTo>
                    <a:pt x="136017" y="193929"/>
                  </a:lnTo>
                  <a:lnTo>
                    <a:pt x="136017" y="210693"/>
                  </a:lnTo>
                  <a:cubicBezTo>
                    <a:pt x="136017" y="217551"/>
                    <a:pt x="135350" y="223742"/>
                    <a:pt x="133921" y="229362"/>
                  </a:cubicBezTo>
                  <a:cubicBezTo>
                    <a:pt x="132493" y="234982"/>
                    <a:pt x="130016" y="239744"/>
                    <a:pt x="126302" y="243649"/>
                  </a:cubicBezTo>
                  <a:cubicBezTo>
                    <a:pt x="122587" y="247555"/>
                    <a:pt x="117729" y="250698"/>
                    <a:pt x="111633" y="252984"/>
                  </a:cubicBezTo>
                  <a:cubicBezTo>
                    <a:pt x="105537" y="255270"/>
                    <a:pt x="97822" y="256413"/>
                    <a:pt x="88392" y="256413"/>
                  </a:cubicBezTo>
                  <a:cubicBezTo>
                    <a:pt x="68580" y="256413"/>
                    <a:pt x="54388" y="251936"/>
                    <a:pt x="45911" y="243078"/>
                  </a:cubicBezTo>
                  <a:cubicBezTo>
                    <a:pt x="37433" y="234220"/>
                    <a:pt x="33147" y="221742"/>
                    <a:pt x="33147" y="205740"/>
                  </a:cubicBezTo>
                  <a:lnTo>
                    <a:pt x="33147" y="83058"/>
                  </a:lnTo>
                  <a:lnTo>
                    <a:pt x="0" y="83058"/>
                  </a:lnTo>
                  <a:lnTo>
                    <a:pt x="0" y="64770"/>
                  </a:lnTo>
                  <a:cubicBezTo>
                    <a:pt x="7144" y="64294"/>
                    <a:pt x="13811" y="63246"/>
                    <a:pt x="20003" y="61722"/>
                  </a:cubicBezTo>
                  <a:cubicBezTo>
                    <a:pt x="26194" y="60198"/>
                    <a:pt x="31718" y="57531"/>
                    <a:pt x="36386" y="53721"/>
                  </a:cubicBezTo>
                  <a:cubicBezTo>
                    <a:pt x="41053" y="49911"/>
                    <a:pt x="44768" y="44577"/>
                    <a:pt x="47435" y="37719"/>
                  </a:cubicBezTo>
                  <a:cubicBezTo>
                    <a:pt x="50102" y="30861"/>
                    <a:pt x="51435" y="22003"/>
                    <a:pt x="51435" y="11049"/>
                  </a:cubicBezTo>
                  <a:lnTo>
                    <a:pt x="51435" y="2667"/>
                  </a:lnTo>
                  <a:lnTo>
                    <a:pt x="85344" y="0"/>
                  </a:lnTo>
                  <a:lnTo>
                    <a:pt x="85344" y="59817"/>
                  </a:lnTo>
                  <a:close/>
                </a:path>
              </a:pathLst>
            </a:custGeom>
            <a:grpFill/>
            <a:ln w="9525" cap="flat">
              <a:noFill/>
              <a:prstDash val="solid"/>
              <a:miter/>
            </a:ln>
          </p:spPr>
          <p:txBody>
            <a:bodyPr rtlCol="0" anchor="ctr"/>
            <a:lstStyle/>
            <a:p>
              <a:endParaRPr lang="en-US"/>
            </a:p>
          </p:txBody>
        </p:sp>
        <p:sp>
          <p:nvSpPr>
            <p:cNvPr id="121" name="Freeform 120">
              <a:extLst>
                <a:ext uri="{FF2B5EF4-FFF2-40B4-BE49-F238E27FC236}">
                  <a16:creationId xmlns:a16="http://schemas.microsoft.com/office/drawing/2014/main" id="{8DCF847F-A17B-CB45-918A-F402804DFCA6}"/>
                </a:ext>
              </a:extLst>
            </p:cNvPr>
            <p:cNvSpPr/>
            <p:nvPr/>
          </p:nvSpPr>
          <p:spPr>
            <a:xfrm>
              <a:off x="4470978" y="5271269"/>
              <a:ext cx="118110" cy="290321"/>
            </a:xfrm>
            <a:custGeom>
              <a:avLst/>
              <a:gdLst>
                <a:gd name="connsiteX0" fmla="*/ 84963 w 118110"/>
                <a:gd name="connsiteY0" fmla="*/ 251460 h 290321"/>
                <a:gd name="connsiteX1" fmla="*/ 118110 w 118110"/>
                <a:gd name="connsiteY1" fmla="*/ 268605 h 290321"/>
                <a:gd name="connsiteX2" fmla="*/ 118110 w 118110"/>
                <a:gd name="connsiteY2" fmla="*/ 290322 h 290321"/>
                <a:gd name="connsiteX3" fmla="*/ 0 w 118110"/>
                <a:gd name="connsiteY3" fmla="*/ 290322 h 290321"/>
                <a:gd name="connsiteX4" fmla="*/ 0 w 118110"/>
                <a:gd name="connsiteY4" fmla="*/ 268605 h 290321"/>
                <a:gd name="connsiteX5" fmla="*/ 32766 w 118110"/>
                <a:gd name="connsiteY5" fmla="*/ 251460 h 290321"/>
                <a:gd name="connsiteX6" fmla="*/ 32766 w 118110"/>
                <a:gd name="connsiteY6" fmla="*/ 135636 h 290321"/>
                <a:gd name="connsiteX7" fmla="*/ 0 w 118110"/>
                <a:gd name="connsiteY7" fmla="*/ 118110 h 290321"/>
                <a:gd name="connsiteX8" fmla="*/ 0 w 118110"/>
                <a:gd name="connsiteY8" fmla="*/ 96393 h 290321"/>
                <a:gd name="connsiteX9" fmla="*/ 84963 w 118110"/>
                <a:gd name="connsiteY9" fmla="*/ 96393 h 290321"/>
                <a:gd name="connsiteX10" fmla="*/ 84963 w 118110"/>
                <a:gd name="connsiteY10" fmla="*/ 251460 h 290321"/>
                <a:gd name="connsiteX11" fmla="*/ 89535 w 118110"/>
                <a:gd name="connsiteY11" fmla="*/ 32385 h 290321"/>
                <a:gd name="connsiteX12" fmla="*/ 80201 w 118110"/>
                <a:gd name="connsiteY12" fmla="*/ 55435 h 290321"/>
                <a:gd name="connsiteX13" fmla="*/ 57150 w 118110"/>
                <a:gd name="connsiteY13" fmla="*/ 65151 h 290321"/>
                <a:gd name="connsiteX14" fmla="*/ 44387 w 118110"/>
                <a:gd name="connsiteY14" fmla="*/ 62484 h 290321"/>
                <a:gd name="connsiteX15" fmla="*/ 34100 w 118110"/>
                <a:gd name="connsiteY15" fmla="*/ 55435 h 290321"/>
                <a:gd name="connsiteX16" fmla="*/ 27051 w 118110"/>
                <a:gd name="connsiteY16" fmla="*/ 45148 h 290321"/>
                <a:gd name="connsiteX17" fmla="*/ 24384 w 118110"/>
                <a:gd name="connsiteY17" fmla="*/ 32385 h 290321"/>
                <a:gd name="connsiteX18" fmla="*/ 34100 w 118110"/>
                <a:gd name="connsiteY18" fmla="*/ 9334 h 290321"/>
                <a:gd name="connsiteX19" fmla="*/ 57150 w 118110"/>
                <a:gd name="connsiteY19" fmla="*/ 0 h 290321"/>
                <a:gd name="connsiteX20" fmla="*/ 80010 w 118110"/>
                <a:gd name="connsiteY20" fmla="*/ 9525 h 290321"/>
                <a:gd name="connsiteX21" fmla="*/ 89535 w 118110"/>
                <a:gd name="connsiteY21" fmla="*/ 32385 h 290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8110" h="290321">
                  <a:moveTo>
                    <a:pt x="84963" y="251460"/>
                  </a:moveTo>
                  <a:cubicBezTo>
                    <a:pt x="84487" y="262890"/>
                    <a:pt x="95536" y="268605"/>
                    <a:pt x="118110" y="268605"/>
                  </a:cubicBezTo>
                  <a:lnTo>
                    <a:pt x="118110" y="290322"/>
                  </a:lnTo>
                  <a:lnTo>
                    <a:pt x="0" y="290322"/>
                  </a:lnTo>
                  <a:lnTo>
                    <a:pt x="0" y="268605"/>
                  </a:lnTo>
                  <a:cubicBezTo>
                    <a:pt x="21812" y="268605"/>
                    <a:pt x="32766" y="262890"/>
                    <a:pt x="32766" y="251460"/>
                  </a:cubicBezTo>
                  <a:lnTo>
                    <a:pt x="32766" y="135636"/>
                  </a:lnTo>
                  <a:cubicBezTo>
                    <a:pt x="32766" y="123920"/>
                    <a:pt x="21812" y="118110"/>
                    <a:pt x="0" y="118110"/>
                  </a:cubicBezTo>
                  <a:lnTo>
                    <a:pt x="0" y="96393"/>
                  </a:lnTo>
                  <a:lnTo>
                    <a:pt x="84963" y="96393"/>
                  </a:lnTo>
                  <a:lnTo>
                    <a:pt x="84963" y="251460"/>
                  </a:lnTo>
                  <a:close/>
                  <a:moveTo>
                    <a:pt x="89535" y="32385"/>
                  </a:moveTo>
                  <a:cubicBezTo>
                    <a:pt x="89535" y="41243"/>
                    <a:pt x="86392" y="48958"/>
                    <a:pt x="80201" y="55435"/>
                  </a:cubicBezTo>
                  <a:cubicBezTo>
                    <a:pt x="74009" y="61913"/>
                    <a:pt x="66294" y="65151"/>
                    <a:pt x="57150" y="65151"/>
                  </a:cubicBezTo>
                  <a:cubicBezTo>
                    <a:pt x="52578" y="65151"/>
                    <a:pt x="48292" y="64294"/>
                    <a:pt x="44387" y="62484"/>
                  </a:cubicBezTo>
                  <a:cubicBezTo>
                    <a:pt x="40481" y="60674"/>
                    <a:pt x="37052" y="58388"/>
                    <a:pt x="34100" y="55435"/>
                  </a:cubicBezTo>
                  <a:cubicBezTo>
                    <a:pt x="31147" y="52483"/>
                    <a:pt x="28861" y="49054"/>
                    <a:pt x="27051" y="45148"/>
                  </a:cubicBezTo>
                  <a:cubicBezTo>
                    <a:pt x="25241" y="41243"/>
                    <a:pt x="24384" y="36957"/>
                    <a:pt x="24384" y="32385"/>
                  </a:cubicBezTo>
                  <a:cubicBezTo>
                    <a:pt x="24384" y="23241"/>
                    <a:pt x="27623" y="15526"/>
                    <a:pt x="34100" y="9334"/>
                  </a:cubicBezTo>
                  <a:cubicBezTo>
                    <a:pt x="40577" y="3143"/>
                    <a:pt x="48292" y="0"/>
                    <a:pt x="57150" y="0"/>
                  </a:cubicBezTo>
                  <a:cubicBezTo>
                    <a:pt x="66008" y="0"/>
                    <a:pt x="73628" y="3143"/>
                    <a:pt x="80010" y="9525"/>
                  </a:cubicBezTo>
                  <a:cubicBezTo>
                    <a:pt x="86392" y="15811"/>
                    <a:pt x="89535" y="23431"/>
                    <a:pt x="89535" y="32385"/>
                  </a:cubicBezTo>
                  <a:close/>
                </a:path>
              </a:pathLst>
            </a:custGeom>
            <a:grpFill/>
            <a:ln w="9525" cap="flat">
              <a:noFill/>
              <a:prstDash val="solid"/>
              <a:miter/>
            </a:ln>
          </p:spPr>
          <p:txBody>
            <a:bodyPr rtlCol="0" anchor="ctr"/>
            <a:lstStyle/>
            <a:p>
              <a:endParaRPr lang="en-US"/>
            </a:p>
          </p:txBody>
        </p:sp>
        <p:sp>
          <p:nvSpPr>
            <p:cNvPr id="122" name="Freeform 121">
              <a:extLst>
                <a:ext uri="{FF2B5EF4-FFF2-40B4-BE49-F238E27FC236}">
                  <a16:creationId xmlns:a16="http://schemas.microsoft.com/office/drawing/2014/main" id="{AEE58AF8-B0F1-EE4A-AF5F-F37889FAB9EA}"/>
                </a:ext>
              </a:extLst>
            </p:cNvPr>
            <p:cNvSpPr/>
            <p:nvPr/>
          </p:nvSpPr>
          <p:spPr>
            <a:xfrm>
              <a:off x="4619949" y="5360327"/>
              <a:ext cx="209550" cy="207645"/>
            </a:xfrm>
            <a:custGeom>
              <a:avLst/>
              <a:gdLst>
                <a:gd name="connsiteX0" fmla="*/ 209550 w 209550"/>
                <a:gd name="connsiteY0" fmla="*/ 103537 h 207645"/>
                <a:gd name="connsiteX1" fmla="*/ 182118 w 209550"/>
                <a:gd name="connsiteY1" fmla="*/ 180499 h 207645"/>
                <a:gd name="connsiteX2" fmla="*/ 102489 w 209550"/>
                <a:gd name="connsiteY2" fmla="*/ 207645 h 207645"/>
                <a:gd name="connsiteX3" fmla="*/ 63246 w 209550"/>
                <a:gd name="connsiteY3" fmla="*/ 202883 h 207645"/>
                <a:gd name="connsiteX4" fmla="*/ 30671 w 209550"/>
                <a:gd name="connsiteY4" fmla="*/ 186500 h 207645"/>
                <a:gd name="connsiteX5" fmla="*/ 8382 w 209550"/>
                <a:gd name="connsiteY5" fmla="*/ 155734 h 207645"/>
                <a:gd name="connsiteX6" fmla="*/ 0 w 209550"/>
                <a:gd name="connsiteY6" fmla="*/ 108013 h 207645"/>
                <a:gd name="connsiteX7" fmla="*/ 26289 w 209550"/>
                <a:gd name="connsiteY7" fmla="*/ 28004 h 207645"/>
                <a:gd name="connsiteX8" fmla="*/ 106680 w 209550"/>
                <a:gd name="connsiteY8" fmla="*/ 0 h 207645"/>
                <a:gd name="connsiteX9" fmla="*/ 146495 w 209550"/>
                <a:gd name="connsiteY9" fmla="*/ 5144 h 207645"/>
                <a:gd name="connsiteX10" fmla="*/ 179261 w 209550"/>
                <a:gd name="connsiteY10" fmla="*/ 22288 h 207645"/>
                <a:gd name="connsiteX11" fmla="*/ 201359 w 209550"/>
                <a:gd name="connsiteY11" fmla="*/ 54007 h 207645"/>
                <a:gd name="connsiteX12" fmla="*/ 209550 w 209550"/>
                <a:gd name="connsiteY12" fmla="*/ 103537 h 207645"/>
                <a:gd name="connsiteX13" fmla="*/ 106490 w 209550"/>
                <a:gd name="connsiteY13" fmla="*/ 24860 h 207645"/>
                <a:gd name="connsiteX14" fmla="*/ 65151 w 209550"/>
                <a:gd name="connsiteY14" fmla="*/ 43339 h 207645"/>
                <a:gd name="connsiteX15" fmla="*/ 52292 w 209550"/>
                <a:gd name="connsiteY15" fmla="*/ 96488 h 207645"/>
                <a:gd name="connsiteX16" fmla="*/ 55721 w 209550"/>
                <a:gd name="connsiteY16" fmla="*/ 139160 h 207645"/>
                <a:gd name="connsiteX17" fmla="*/ 65818 w 209550"/>
                <a:gd name="connsiteY17" fmla="*/ 165640 h 207645"/>
                <a:gd name="connsiteX18" fmla="*/ 81725 w 209550"/>
                <a:gd name="connsiteY18" fmla="*/ 179165 h 207645"/>
                <a:gd name="connsiteX19" fmla="*/ 103156 w 209550"/>
                <a:gd name="connsiteY19" fmla="*/ 182975 h 207645"/>
                <a:gd name="connsiteX20" fmla="*/ 145256 w 209550"/>
                <a:gd name="connsiteY20" fmla="*/ 162782 h 207645"/>
                <a:gd name="connsiteX21" fmla="*/ 157448 w 209550"/>
                <a:gd name="connsiteY21" fmla="*/ 105632 h 207645"/>
                <a:gd name="connsiteX22" fmla="*/ 153829 w 209550"/>
                <a:gd name="connsiteY22" fmla="*/ 66008 h 207645"/>
                <a:gd name="connsiteX23" fmla="*/ 143351 w 209550"/>
                <a:gd name="connsiteY23" fmla="*/ 41243 h 207645"/>
                <a:gd name="connsiteX24" fmla="*/ 127254 w 209550"/>
                <a:gd name="connsiteY24" fmla="*/ 28480 h 207645"/>
                <a:gd name="connsiteX25" fmla="*/ 106490 w 209550"/>
                <a:gd name="connsiteY25" fmla="*/ 24860 h 207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09550" h="207645">
                  <a:moveTo>
                    <a:pt x="209550" y="103537"/>
                  </a:moveTo>
                  <a:cubicBezTo>
                    <a:pt x="209550" y="136779"/>
                    <a:pt x="200406" y="162401"/>
                    <a:pt x="182118" y="180499"/>
                  </a:cubicBezTo>
                  <a:cubicBezTo>
                    <a:pt x="163830" y="198596"/>
                    <a:pt x="137255" y="207645"/>
                    <a:pt x="102489" y="207645"/>
                  </a:cubicBezTo>
                  <a:cubicBezTo>
                    <a:pt x="88773" y="207645"/>
                    <a:pt x="75724" y="206026"/>
                    <a:pt x="63246" y="202883"/>
                  </a:cubicBezTo>
                  <a:cubicBezTo>
                    <a:pt x="50768" y="199739"/>
                    <a:pt x="39910" y="194215"/>
                    <a:pt x="30671" y="186500"/>
                  </a:cubicBezTo>
                  <a:cubicBezTo>
                    <a:pt x="21431" y="178784"/>
                    <a:pt x="14002" y="168497"/>
                    <a:pt x="8382" y="155734"/>
                  </a:cubicBezTo>
                  <a:cubicBezTo>
                    <a:pt x="2762" y="142970"/>
                    <a:pt x="0" y="127063"/>
                    <a:pt x="0" y="108013"/>
                  </a:cubicBezTo>
                  <a:cubicBezTo>
                    <a:pt x="0" y="73247"/>
                    <a:pt x="8763" y="46577"/>
                    <a:pt x="26289" y="28004"/>
                  </a:cubicBezTo>
                  <a:cubicBezTo>
                    <a:pt x="43815" y="9335"/>
                    <a:pt x="70580" y="0"/>
                    <a:pt x="106680" y="0"/>
                  </a:cubicBezTo>
                  <a:cubicBezTo>
                    <a:pt x="120682" y="0"/>
                    <a:pt x="133922" y="1715"/>
                    <a:pt x="146495" y="5144"/>
                  </a:cubicBezTo>
                  <a:cubicBezTo>
                    <a:pt x="159068" y="8573"/>
                    <a:pt x="170021" y="14288"/>
                    <a:pt x="179261" y="22288"/>
                  </a:cubicBezTo>
                  <a:cubicBezTo>
                    <a:pt x="188500" y="30290"/>
                    <a:pt x="195929" y="40862"/>
                    <a:pt x="201359" y="54007"/>
                  </a:cubicBezTo>
                  <a:cubicBezTo>
                    <a:pt x="206788" y="67246"/>
                    <a:pt x="209550" y="83725"/>
                    <a:pt x="209550" y="103537"/>
                  </a:cubicBezTo>
                  <a:close/>
                  <a:moveTo>
                    <a:pt x="106490" y="24860"/>
                  </a:moveTo>
                  <a:cubicBezTo>
                    <a:pt x="87535" y="24860"/>
                    <a:pt x="73724" y="31052"/>
                    <a:pt x="65151" y="43339"/>
                  </a:cubicBezTo>
                  <a:cubicBezTo>
                    <a:pt x="56579" y="55626"/>
                    <a:pt x="52292" y="73343"/>
                    <a:pt x="52292" y="96488"/>
                  </a:cubicBezTo>
                  <a:cubicBezTo>
                    <a:pt x="52292" y="113729"/>
                    <a:pt x="53435" y="128016"/>
                    <a:pt x="55721" y="139160"/>
                  </a:cubicBezTo>
                  <a:cubicBezTo>
                    <a:pt x="58007" y="150304"/>
                    <a:pt x="61341" y="159163"/>
                    <a:pt x="65818" y="165640"/>
                  </a:cubicBezTo>
                  <a:cubicBezTo>
                    <a:pt x="70199" y="172117"/>
                    <a:pt x="75533" y="176594"/>
                    <a:pt x="81725" y="179165"/>
                  </a:cubicBezTo>
                  <a:cubicBezTo>
                    <a:pt x="87916" y="181737"/>
                    <a:pt x="95060" y="182975"/>
                    <a:pt x="103156" y="182975"/>
                  </a:cubicBezTo>
                  <a:cubicBezTo>
                    <a:pt x="123158" y="182975"/>
                    <a:pt x="137160" y="176213"/>
                    <a:pt x="145256" y="162782"/>
                  </a:cubicBezTo>
                  <a:cubicBezTo>
                    <a:pt x="153353" y="149352"/>
                    <a:pt x="157448" y="130302"/>
                    <a:pt x="157448" y="105632"/>
                  </a:cubicBezTo>
                  <a:cubicBezTo>
                    <a:pt x="157448" y="89630"/>
                    <a:pt x="156210" y="76391"/>
                    <a:pt x="153829" y="66008"/>
                  </a:cubicBezTo>
                  <a:cubicBezTo>
                    <a:pt x="151448" y="55626"/>
                    <a:pt x="147923" y="47339"/>
                    <a:pt x="143351" y="41243"/>
                  </a:cubicBezTo>
                  <a:cubicBezTo>
                    <a:pt x="138779" y="35147"/>
                    <a:pt x="133445" y="30861"/>
                    <a:pt x="127254" y="28480"/>
                  </a:cubicBezTo>
                  <a:cubicBezTo>
                    <a:pt x="120968" y="26003"/>
                    <a:pt x="114110" y="24860"/>
                    <a:pt x="106490" y="24860"/>
                  </a:cubicBezTo>
                  <a:close/>
                </a:path>
              </a:pathLst>
            </a:custGeom>
            <a:grpFill/>
            <a:ln w="9525" cap="flat">
              <a:noFill/>
              <a:prstDash val="solid"/>
              <a:miter/>
            </a:ln>
          </p:spPr>
          <p:txBody>
            <a:bodyPr rtlCol="0" anchor="ctr"/>
            <a:lstStyle/>
            <a:p>
              <a:endParaRPr lang="en-US"/>
            </a:p>
          </p:txBody>
        </p:sp>
        <p:sp>
          <p:nvSpPr>
            <p:cNvPr id="123" name="Freeform 122">
              <a:extLst>
                <a:ext uri="{FF2B5EF4-FFF2-40B4-BE49-F238E27FC236}">
                  <a16:creationId xmlns:a16="http://schemas.microsoft.com/office/drawing/2014/main" id="{398BD3F3-63C6-5C4A-8AB2-B1FBD8C3BAD8}"/>
                </a:ext>
              </a:extLst>
            </p:cNvPr>
            <p:cNvSpPr/>
            <p:nvPr/>
          </p:nvSpPr>
          <p:spPr>
            <a:xfrm>
              <a:off x="4857693" y="5363852"/>
              <a:ext cx="264795" cy="197738"/>
            </a:xfrm>
            <a:custGeom>
              <a:avLst/>
              <a:gdLst>
                <a:gd name="connsiteX0" fmla="*/ 231267 w 264795"/>
                <a:gd name="connsiteY0" fmla="*/ 158877 h 197738"/>
                <a:gd name="connsiteX1" fmla="*/ 264795 w 264795"/>
                <a:gd name="connsiteY1" fmla="*/ 176022 h 197738"/>
                <a:gd name="connsiteX2" fmla="*/ 264795 w 264795"/>
                <a:gd name="connsiteY2" fmla="*/ 197739 h 197738"/>
                <a:gd name="connsiteX3" fmla="*/ 153543 w 264795"/>
                <a:gd name="connsiteY3" fmla="*/ 197739 h 197738"/>
                <a:gd name="connsiteX4" fmla="*/ 153543 w 264795"/>
                <a:gd name="connsiteY4" fmla="*/ 176022 h 197738"/>
                <a:gd name="connsiteX5" fmla="*/ 179070 w 264795"/>
                <a:gd name="connsiteY5" fmla="*/ 158877 h 197738"/>
                <a:gd name="connsiteX6" fmla="*/ 179070 w 264795"/>
                <a:gd name="connsiteY6" fmla="*/ 74295 h 197738"/>
                <a:gd name="connsiteX7" fmla="*/ 171450 w 264795"/>
                <a:gd name="connsiteY7" fmla="*/ 40005 h 197738"/>
                <a:gd name="connsiteX8" fmla="*/ 150876 w 264795"/>
                <a:gd name="connsiteY8" fmla="*/ 29718 h 197738"/>
                <a:gd name="connsiteX9" fmla="*/ 131254 w 264795"/>
                <a:gd name="connsiteY9" fmla="*/ 33528 h 197738"/>
                <a:gd name="connsiteX10" fmla="*/ 112776 w 264795"/>
                <a:gd name="connsiteY10" fmla="*/ 44196 h 197738"/>
                <a:gd name="connsiteX11" fmla="*/ 96774 w 264795"/>
                <a:gd name="connsiteY11" fmla="*/ 60388 h 197738"/>
                <a:gd name="connsiteX12" fmla="*/ 84963 w 264795"/>
                <a:gd name="connsiteY12" fmla="*/ 80391 h 197738"/>
                <a:gd name="connsiteX13" fmla="*/ 84963 w 264795"/>
                <a:gd name="connsiteY13" fmla="*/ 158877 h 197738"/>
                <a:gd name="connsiteX14" fmla="*/ 110490 w 264795"/>
                <a:gd name="connsiteY14" fmla="*/ 176022 h 197738"/>
                <a:gd name="connsiteX15" fmla="*/ 110490 w 264795"/>
                <a:gd name="connsiteY15" fmla="*/ 197739 h 197738"/>
                <a:gd name="connsiteX16" fmla="*/ 0 w 264795"/>
                <a:gd name="connsiteY16" fmla="*/ 197739 h 197738"/>
                <a:gd name="connsiteX17" fmla="*/ 0 w 264795"/>
                <a:gd name="connsiteY17" fmla="*/ 176022 h 197738"/>
                <a:gd name="connsiteX18" fmla="*/ 32766 w 264795"/>
                <a:gd name="connsiteY18" fmla="*/ 158877 h 197738"/>
                <a:gd name="connsiteX19" fmla="*/ 32766 w 264795"/>
                <a:gd name="connsiteY19" fmla="*/ 42672 h 197738"/>
                <a:gd name="connsiteX20" fmla="*/ 0 w 264795"/>
                <a:gd name="connsiteY20" fmla="*/ 25527 h 197738"/>
                <a:gd name="connsiteX21" fmla="*/ 0 w 264795"/>
                <a:gd name="connsiteY21" fmla="*/ 3810 h 197738"/>
                <a:gd name="connsiteX22" fmla="*/ 84963 w 264795"/>
                <a:gd name="connsiteY22" fmla="*/ 3810 h 197738"/>
                <a:gd name="connsiteX23" fmla="*/ 85058 w 264795"/>
                <a:gd name="connsiteY23" fmla="*/ 42672 h 197738"/>
                <a:gd name="connsiteX24" fmla="*/ 121349 w 264795"/>
                <a:gd name="connsiteY24" fmla="*/ 12001 h 197738"/>
                <a:gd name="connsiteX25" fmla="*/ 170974 w 264795"/>
                <a:gd name="connsiteY25" fmla="*/ 0 h 197738"/>
                <a:gd name="connsiteX26" fmla="*/ 215455 w 264795"/>
                <a:gd name="connsiteY26" fmla="*/ 13335 h 197738"/>
                <a:gd name="connsiteX27" fmla="*/ 231267 w 264795"/>
                <a:gd name="connsiteY27" fmla="*/ 56769 h 197738"/>
                <a:gd name="connsiteX28" fmla="*/ 231267 w 264795"/>
                <a:gd name="connsiteY28" fmla="*/ 158877 h 1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4795" h="197738">
                  <a:moveTo>
                    <a:pt x="231267" y="158877"/>
                  </a:moveTo>
                  <a:cubicBezTo>
                    <a:pt x="231267" y="170307"/>
                    <a:pt x="242411" y="176022"/>
                    <a:pt x="264795" y="176022"/>
                  </a:cubicBezTo>
                  <a:lnTo>
                    <a:pt x="264795" y="197739"/>
                  </a:lnTo>
                  <a:lnTo>
                    <a:pt x="153543" y="197739"/>
                  </a:lnTo>
                  <a:lnTo>
                    <a:pt x="153543" y="176022"/>
                  </a:lnTo>
                  <a:cubicBezTo>
                    <a:pt x="170593" y="176022"/>
                    <a:pt x="179070" y="170307"/>
                    <a:pt x="179070" y="158877"/>
                  </a:cubicBezTo>
                  <a:lnTo>
                    <a:pt x="179070" y="74295"/>
                  </a:lnTo>
                  <a:cubicBezTo>
                    <a:pt x="179070" y="58293"/>
                    <a:pt x="176498" y="46863"/>
                    <a:pt x="171450" y="40005"/>
                  </a:cubicBezTo>
                  <a:cubicBezTo>
                    <a:pt x="166402" y="33147"/>
                    <a:pt x="159544" y="29718"/>
                    <a:pt x="150876" y="29718"/>
                  </a:cubicBezTo>
                  <a:cubicBezTo>
                    <a:pt x="144304" y="29718"/>
                    <a:pt x="137732" y="30956"/>
                    <a:pt x="131254" y="33528"/>
                  </a:cubicBezTo>
                  <a:cubicBezTo>
                    <a:pt x="124778" y="36100"/>
                    <a:pt x="118586" y="39624"/>
                    <a:pt x="112776" y="44196"/>
                  </a:cubicBezTo>
                  <a:cubicBezTo>
                    <a:pt x="106966" y="48768"/>
                    <a:pt x="101632" y="54197"/>
                    <a:pt x="96774" y="60388"/>
                  </a:cubicBezTo>
                  <a:cubicBezTo>
                    <a:pt x="91916" y="66580"/>
                    <a:pt x="88011" y="73247"/>
                    <a:pt x="84963" y="80391"/>
                  </a:cubicBezTo>
                  <a:lnTo>
                    <a:pt x="84963" y="158877"/>
                  </a:lnTo>
                  <a:cubicBezTo>
                    <a:pt x="84963" y="170307"/>
                    <a:pt x="93440" y="176022"/>
                    <a:pt x="110490" y="176022"/>
                  </a:cubicBezTo>
                  <a:lnTo>
                    <a:pt x="110490" y="197739"/>
                  </a:lnTo>
                  <a:lnTo>
                    <a:pt x="0" y="197739"/>
                  </a:lnTo>
                  <a:lnTo>
                    <a:pt x="0" y="176022"/>
                  </a:lnTo>
                  <a:cubicBezTo>
                    <a:pt x="21812" y="176022"/>
                    <a:pt x="32766" y="170307"/>
                    <a:pt x="32766" y="158877"/>
                  </a:cubicBezTo>
                  <a:lnTo>
                    <a:pt x="32766" y="42672"/>
                  </a:lnTo>
                  <a:cubicBezTo>
                    <a:pt x="32766" y="31242"/>
                    <a:pt x="21812" y="25527"/>
                    <a:pt x="0" y="25527"/>
                  </a:cubicBezTo>
                  <a:lnTo>
                    <a:pt x="0" y="3810"/>
                  </a:lnTo>
                  <a:lnTo>
                    <a:pt x="84963" y="3810"/>
                  </a:lnTo>
                  <a:lnTo>
                    <a:pt x="85058" y="42672"/>
                  </a:lnTo>
                  <a:cubicBezTo>
                    <a:pt x="94774" y="30194"/>
                    <a:pt x="106871" y="20002"/>
                    <a:pt x="121349" y="12001"/>
                  </a:cubicBezTo>
                  <a:cubicBezTo>
                    <a:pt x="135826" y="4000"/>
                    <a:pt x="152400" y="0"/>
                    <a:pt x="170974" y="0"/>
                  </a:cubicBezTo>
                  <a:cubicBezTo>
                    <a:pt x="190024" y="0"/>
                    <a:pt x="204883" y="4476"/>
                    <a:pt x="215455" y="13335"/>
                  </a:cubicBezTo>
                  <a:cubicBezTo>
                    <a:pt x="226028" y="22193"/>
                    <a:pt x="231267" y="36671"/>
                    <a:pt x="231267" y="56769"/>
                  </a:cubicBezTo>
                  <a:lnTo>
                    <a:pt x="231267" y="158877"/>
                  </a:lnTo>
                  <a:close/>
                </a:path>
              </a:pathLst>
            </a:custGeom>
            <a:grpFill/>
            <a:ln w="9525" cap="flat">
              <a:noFill/>
              <a:prstDash val="solid"/>
              <a:miter/>
            </a:ln>
          </p:spPr>
          <p:txBody>
            <a:bodyPr rtlCol="0" anchor="ctr"/>
            <a:lstStyle/>
            <a:p>
              <a:endParaRPr lang="en-US"/>
            </a:p>
          </p:txBody>
        </p:sp>
        <p:sp>
          <p:nvSpPr>
            <p:cNvPr id="124" name="Freeform 123">
              <a:extLst>
                <a:ext uri="{FF2B5EF4-FFF2-40B4-BE49-F238E27FC236}">
                  <a16:creationId xmlns:a16="http://schemas.microsoft.com/office/drawing/2014/main" id="{081D7764-41B0-A048-8D07-A0CD5588A726}"/>
                </a:ext>
              </a:extLst>
            </p:cNvPr>
            <p:cNvSpPr/>
            <p:nvPr/>
          </p:nvSpPr>
          <p:spPr>
            <a:xfrm>
              <a:off x="5151444" y="5359470"/>
              <a:ext cx="233172" cy="208407"/>
            </a:xfrm>
            <a:custGeom>
              <a:avLst/>
              <a:gdLst>
                <a:gd name="connsiteX0" fmla="*/ 193167 w 233172"/>
                <a:gd name="connsiteY0" fmla="*/ 164687 h 208407"/>
                <a:gd name="connsiteX1" fmla="*/ 204597 w 233172"/>
                <a:gd name="connsiteY1" fmla="*/ 181451 h 208407"/>
                <a:gd name="connsiteX2" fmla="*/ 212598 w 233172"/>
                <a:gd name="connsiteY2" fmla="*/ 176308 h 208407"/>
                <a:gd name="connsiteX3" fmla="*/ 215265 w 233172"/>
                <a:gd name="connsiteY3" fmla="*/ 164687 h 208407"/>
                <a:gd name="connsiteX4" fmla="*/ 215265 w 233172"/>
                <a:gd name="connsiteY4" fmla="*/ 142113 h 208407"/>
                <a:gd name="connsiteX5" fmla="*/ 233172 w 233172"/>
                <a:gd name="connsiteY5" fmla="*/ 142113 h 208407"/>
                <a:gd name="connsiteX6" fmla="*/ 233172 w 233172"/>
                <a:gd name="connsiteY6" fmla="*/ 159258 h 208407"/>
                <a:gd name="connsiteX7" fmla="*/ 230124 w 233172"/>
                <a:gd name="connsiteY7" fmla="*/ 180594 h 208407"/>
                <a:gd name="connsiteX8" fmla="*/ 221361 w 233172"/>
                <a:gd name="connsiteY8" fmla="*/ 194691 h 208407"/>
                <a:gd name="connsiteX9" fmla="*/ 207836 w 233172"/>
                <a:gd name="connsiteY9" fmla="*/ 202311 h 208407"/>
                <a:gd name="connsiteX10" fmla="*/ 190881 w 233172"/>
                <a:gd name="connsiteY10" fmla="*/ 204597 h 208407"/>
                <a:gd name="connsiteX11" fmla="*/ 173355 w 233172"/>
                <a:gd name="connsiteY11" fmla="*/ 201359 h 208407"/>
                <a:gd name="connsiteX12" fmla="*/ 161163 w 233172"/>
                <a:gd name="connsiteY12" fmla="*/ 192786 h 208407"/>
                <a:gd name="connsiteX13" fmla="*/ 153543 w 233172"/>
                <a:gd name="connsiteY13" fmla="*/ 180594 h 208407"/>
                <a:gd name="connsiteX14" fmla="*/ 149352 w 233172"/>
                <a:gd name="connsiteY14" fmla="*/ 166116 h 208407"/>
                <a:gd name="connsiteX15" fmla="*/ 137731 w 233172"/>
                <a:gd name="connsiteY15" fmla="*/ 182118 h 208407"/>
                <a:gd name="connsiteX16" fmla="*/ 120015 w 233172"/>
                <a:gd name="connsiteY16" fmla="*/ 195644 h 208407"/>
                <a:gd name="connsiteX17" fmla="*/ 96774 w 233172"/>
                <a:gd name="connsiteY17" fmla="*/ 204978 h 208407"/>
                <a:gd name="connsiteX18" fmla="*/ 68961 w 233172"/>
                <a:gd name="connsiteY18" fmla="*/ 208407 h 208407"/>
                <a:gd name="connsiteX19" fmla="*/ 16574 w 233172"/>
                <a:gd name="connsiteY19" fmla="*/ 193738 h 208407"/>
                <a:gd name="connsiteX20" fmla="*/ 0 w 233172"/>
                <a:gd name="connsiteY20" fmla="*/ 153924 h 208407"/>
                <a:gd name="connsiteX21" fmla="*/ 5906 w 233172"/>
                <a:gd name="connsiteY21" fmla="*/ 128588 h 208407"/>
                <a:gd name="connsiteX22" fmla="*/ 22288 w 233172"/>
                <a:gd name="connsiteY22" fmla="*/ 111633 h 208407"/>
                <a:gd name="connsiteX23" fmla="*/ 46673 w 233172"/>
                <a:gd name="connsiteY23" fmla="*/ 100775 h 208407"/>
                <a:gd name="connsiteX24" fmla="*/ 76390 w 233172"/>
                <a:gd name="connsiteY24" fmla="*/ 93536 h 208407"/>
                <a:gd name="connsiteX25" fmla="*/ 109156 w 233172"/>
                <a:gd name="connsiteY25" fmla="*/ 87249 h 208407"/>
                <a:gd name="connsiteX26" fmla="*/ 142875 w 233172"/>
                <a:gd name="connsiteY26" fmla="*/ 79629 h 208407"/>
                <a:gd name="connsiteX27" fmla="*/ 142875 w 233172"/>
                <a:gd name="connsiteY27" fmla="*/ 67818 h 208407"/>
                <a:gd name="connsiteX28" fmla="*/ 140398 w 233172"/>
                <a:gd name="connsiteY28" fmla="*/ 49911 h 208407"/>
                <a:gd name="connsiteX29" fmla="*/ 132397 w 233172"/>
                <a:gd name="connsiteY29" fmla="*/ 35243 h 208407"/>
                <a:gd name="connsiteX30" fmla="*/ 118491 w 233172"/>
                <a:gd name="connsiteY30" fmla="*/ 25337 h 208407"/>
                <a:gd name="connsiteX31" fmla="*/ 98679 w 233172"/>
                <a:gd name="connsiteY31" fmla="*/ 21717 h 208407"/>
                <a:gd name="connsiteX32" fmla="*/ 66104 w 233172"/>
                <a:gd name="connsiteY32" fmla="*/ 25527 h 208407"/>
                <a:gd name="connsiteX33" fmla="*/ 44958 w 233172"/>
                <a:gd name="connsiteY33" fmla="*/ 35814 h 208407"/>
                <a:gd name="connsiteX34" fmla="*/ 59817 w 233172"/>
                <a:gd name="connsiteY34" fmla="*/ 41529 h 208407"/>
                <a:gd name="connsiteX35" fmla="*/ 65913 w 233172"/>
                <a:gd name="connsiteY35" fmla="*/ 55626 h 208407"/>
                <a:gd name="connsiteX36" fmla="*/ 59055 w 233172"/>
                <a:gd name="connsiteY36" fmla="*/ 72962 h 208407"/>
                <a:gd name="connsiteX37" fmla="*/ 38862 w 233172"/>
                <a:gd name="connsiteY37" fmla="*/ 79629 h 208407"/>
                <a:gd name="connsiteX38" fmla="*/ 18860 w 233172"/>
                <a:gd name="connsiteY38" fmla="*/ 72580 h 208407"/>
                <a:gd name="connsiteX39" fmla="*/ 12192 w 233172"/>
                <a:gd name="connsiteY39" fmla="*/ 52959 h 208407"/>
                <a:gd name="connsiteX40" fmla="*/ 18288 w 233172"/>
                <a:gd name="connsiteY40" fmla="*/ 33909 h 208407"/>
                <a:gd name="connsiteX41" fmla="*/ 35814 w 233172"/>
                <a:gd name="connsiteY41" fmla="*/ 16859 h 208407"/>
                <a:gd name="connsiteX42" fmla="*/ 64198 w 233172"/>
                <a:gd name="connsiteY42" fmla="*/ 4667 h 208407"/>
                <a:gd name="connsiteX43" fmla="*/ 102870 w 233172"/>
                <a:gd name="connsiteY43" fmla="*/ 0 h 208407"/>
                <a:gd name="connsiteX44" fmla="*/ 136779 w 233172"/>
                <a:gd name="connsiteY44" fmla="*/ 3238 h 208407"/>
                <a:gd name="connsiteX45" fmla="*/ 165735 w 233172"/>
                <a:gd name="connsiteY45" fmla="*/ 14288 h 208407"/>
                <a:gd name="connsiteX46" fmla="*/ 185738 w 233172"/>
                <a:gd name="connsiteY46" fmla="*/ 35624 h 208407"/>
                <a:gd name="connsiteX47" fmla="*/ 193167 w 233172"/>
                <a:gd name="connsiteY47" fmla="*/ 69818 h 208407"/>
                <a:gd name="connsiteX48" fmla="*/ 193167 w 233172"/>
                <a:gd name="connsiteY48" fmla="*/ 164687 h 208407"/>
                <a:gd name="connsiteX49" fmla="*/ 143256 w 233172"/>
                <a:gd name="connsiteY49" fmla="*/ 95060 h 208407"/>
                <a:gd name="connsiteX50" fmla="*/ 100965 w 233172"/>
                <a:gd name="connsiteY50" fmla="*/ 106299 h 208407"/>
                <a:gd name="connsiteX51" fmla="*/ 71247 w 233172"/>
                <a:gd name="connsiteY51" fmla="*/ 117348 h 208407"/>
                <a:gd name="connsiteX52" fmla="*/ 53721 w 233172"/>
                <a:gd name="connsiteY52" fmla="*/ 130874 h 208407"/>
                <a:gd name="connsiteX53" fmla="*/ 48006 w 233172"/>
                <a:gd name="connsiteY53" fmla="*/ 149924 h 208407"/>
                <a:gd name="connsiteX54" fmla="*/ 57531 w 233172"/>
                <a:gd name="connsiteY54" fmla="*/ 171260 h 208407"/>
                <a:gd name="connsiteX55" fmla="*/ 86487 w 233172"/>
                <a:gd name="connsiteY55" fmla="*/ 178879 h 208407"/>
                <a:gd name="connsiteX56" fmla="*/ 120968 w 233172"/>
                <a:gd name="connsiteY56" fmla="*/ 169545 h 208407"/>
                <a:gd name="connsiteX57" fmla="*/ 143256 w 233172"/>
                <a:gd name="connsiteY57" fmla="*/ 148019 h 208407"/>
                <a:gd name="connsiteX58" fmla="*/ 143256 w 233172"/>
                <a:gd name="connsiteY58" fmla="*/ 95060 h 208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33172" h="208407">
                  <a:moveTo>
                    <a:pt x="193167" y="164687"/>
                  </a:moveTo>
                  <a:cubicBezTo>
                    <a:pt x="193167" y="175927"/>
                    <a:pt x="196977" y="181451"/>
                    <a:pt x="204597" y="181451"/>
                  </a:cubicBezTo>
                  <a:cubicBezTo>
                    <a:pt x="208121" y="181451"/>
                    <a:pt x="210788" y="179737"/>
                    <a:pt x="212598" y="176308"/>
                  </a:cubicBezTo>
                  <a:cubicBezTo>
                    <a:pt x="214408" y="172879"/>
                    <a:pt x="215265" y="168974"/>
                    <a:pt x="215265" y="164687"/>
                  </a:cubicBezTo>
                  <a:lnTo>
                    <a:pt x="215265" y="142113"/>
                  </a:lnTo>
                  <a:lnTo>
                    <a:pt x="233172" y="142113"/>
                  </a:lnTo>
                  <a:lnTo>
                    <a:pt x="233172" y="159258"/>
                  </a:lnTo>
                  <a:cubicBezTo>
                    <a:pt x="233172" y="167640"/>
                    <a:pt x="232124" y="174784"/>
                    <a:pt x="230124" y="180594"/>
                  </a:cubicBezTo>
                  <a:cubicBezTo>
                    <a:pt x="228124" y="186404"/>
                    <a:pt x="225171" y="191167"/>
                    <a:pt x="221361" y="194691"/>
                  </a:cubicBezTo>
                  <a:cubicBezTo>
                    <a:pt x="217551" y="198215"/>
                    <a:pt x="213074" y="200787"/>
                    <a:pt x="207836" y="202311"/>
                  </a:cubicBezTo>
                  <a:cubicBezTo>
                    <a:pt x="202597" y="203835"/>
                    <a:pt x="196977" y="204597"/>
                    <a:pt x="190881" y="204597"/>
                  </a:cubicBezTo>
                  <a:cubicBezTo>
                    <a:pt x="184023" y="204597"/>
                    <a:pt x="178213" y="203549"/>
                    <a:pt x="173355" y="201359"/>
                  </a:cubicBezTo>
                  <a:cubicBezTo>
                    <a:pt x="168497" y="199168"/>
                    <a:pt x="164497" y="196310"/>
                    <a:pt x="161163" y="192786"/>
                  </a:cubicBezTo>
                  <a:cubicBezTo>
                    <a:pt x="157829" y="189262"/>
                    <a:pt x="155353" y="185166"/>
                    <a:pt x="153543" y="180594"/>
                  </a:cubicBezTo>
                  <a:cubicBezTo>
                    <a:pt x="151733" y="176022"/>
                    <a:pt x="150400" y="171164"/>
                    <a:pt x="149352" y="166116"/>
                  </a:cubicBezTo>
                  <a:cubicBezTo>
                    <a:pt x="146590" y="171736"/>
                    <a:pt x="142685" y="177070"/>
                    <a:pt x="137731" y="182118"/>
                  </a:cubicBezTo>
                  <a:cubicBezTo>
                    <a:pt x="132779" y="187166"/>
                    <a:pt x="126873" y="191738"/>
                    <a:pt x="120015" y="195644"/>
                  </a:cubicBezTo>
                  <a:cubicBezTo>
                    <a:pt x="113157" y="199549"/>
                    <a:pt x="105442" y="202692"/>
                    <a:pt x="96774" y="204978"/>
                  </a:cubicBezTo>
                  <a:cubicBezTo>
                    <a:pt x="88106" y="207264"/>
                    <a:pt x="78867" y="208407"/>
                    <a:pt x="68961" y="208407"/>
                  </a:cubicBezTo>
                  <a:cubicBezTo>
                    <a:pt x="45053" y="208407"/>
                    <a:pt x="27623" y="203549"/>
                    <a:pt x="16574" y="193738"/>
                  </a:cubicBezTo>
                  <a:cubicBezTo>
                    <a:pt x="5525" y="183928"/>
                    <a:pt x="0" y="170688"/>
                    <a:pt x="0" y="153924"/>
                  </a:cubicBezTo>
                  <a:cubicBezTo>
                    <a:pt x="0" y="143732"/>
                    <a:pt x="2000" y="135350"/>
                    <a:pt x="5906" y="128588"/>
                  </a:cubicBezTo>
                  <a:cubicBezTo>
                    <a:pt x="9811" y="121825"/>
                    <a:pt x="15335" y="116205"/>
                    <a:pt x="22288" y="111633"/>
                  </a:cubicBezTo>
                  <a:cubicBezTo>
                    <a:pt x="29242" y="107061"/>
                    <a:pt x="37433" y="103442"/>
                    <a:pt x="46673" y="100775"/>
                  </a:cubicBezTo>
                  <a:cubicBezTo>
                    <a:pt x="55912" y="98108"/>
                    <a:pt x="65818" y="95726"/>
                    <a:pt x="76390" y="93536"/>
                  </a:cubicBezTo>
                  <a:cubicBezTo>
                    <a:pt x="86963" y="91345"/>
                    <a:pt x="97822" y="89249"/>
                    <a:pt x="109156" y="87249"/>
                  </a:cubicBezTo>
                  <a:cubicBezTo>
                    <a:pt x="120491" y="85249"/>
                    <a:pt x="131731" y="82677"/>
                    <a:pt x="142875" y="79629"/>
                  </a:cubicBezTo>
                  <a:lnTo>
                    <a:pt x="142875" y="67818"/>
                  </a:lnTo>
                  <a:cubicBezTo>
                    <a:pt x="142875" y="61436"/>
                    <a:pt x="142018" y="55531"/>
                    <a:pt x="140398" y="49911"/>
                  </a:cubicBezTo>
                  <a:cubicBezTo>
                    <a:pt x="138779" y="44291"/>
                    <a:pt x="136112" y="39434"/>
                    <a:pt x="132397" y="35243"/>
                  </a:cubicBezTo>
                  <a:cubicBezTo>
                    <a:pt x="128683" y="31052"/>
                    <a:pt x="124111" y="27718"/>
                    <a:pt x="118491" y="25337"/>
                  </a:cubicBezTo>
                  <a:cubicBezTo>
                    <a:pt x="112871" y="22955"/>
                    <a:pt x="106299" y="21717"/>
                    <a:pt x="98679" y="21717"/>
                  </a:cubicBezTo>
                  <a:cubicBezTo>
                    <a:pt x="85725" y="21717"/>
                    <a:pt x="74867" y="22955"/>
                    <a:pt x="66104" y="25527"/>
                  </a:cubicBezTo>
                  <a:cubicBezTo>
                    <a:pt x="57341" y="28099"/>
                    <a:pt x="50292" y="31528"/>
                    <a:pt x="44958" y="35814"/>
                  </a:cubicBezTo>
                  <a:cubicBezTo>
                    <a:pt x="50768" y="36290"/>
                    <a:pt x="55721" y="38195"/>
                    <a:pt x="59817" y="41529"/>
                  </a:cubicBezTo>
                  <a:cubicBezTo>
                    <a:pt x="63913" y="44863"/>
                    <a:pt x="65913" y="49530"/>
                    <a:pt x="65913" y="55626"/>
                  </a:cubicBezTo>
                  <a:cubicBezTo>
                    <a:pt x="65913" y="62770"/>
                    <a:pt x="63627" y="68485"/>
                    <a:pt x="59055" y="72962"/>
                  </a:cubicBezTo>
                  <a:cubicBezTo>
                    <a:pt x="54483" y="77438"/>
                    <a:pt x="47720" y="79629"/>
                    <a:pt x="38862" y="79629"/>
                  </a:cubicBezTo>
                  <a:cubicBezTo>
                    <a:pt x="30004" y="79629"/>
                    <a:pt x="23336" y="77248"/>
                    <a:pt x="18860" y="72580"/>
                  </a:cubicBezTo>
                  <a:cubicBezTo>
                    <a:pt x="14383" y="67913"/>
                    <a:pt x="12192" y="61341"/>
                    <a:pt x="12192" y="52959"/>
                  </a:cubicBezTo>
                  <a:cubicBezTo>
                    <a:pt x="12192" y="46577"/>
                    <a:pt x="14192" y="40291"/>
                    <a:pt x="18288" y="33909"/>
                  </a:cubicBezTo>
                  <a:cubicBezTo>
                    <a:pt x="22384" y="27527"/>
                    <a:pt x="28194" y="21908"/>
                    <a:pt x="35814" y="16859"/>
                  </a:cubicBezTo>
                  <a:cubicBezTo>
                    <a:pt x="43434" y="11811"/>
                    <a:pt x="52864" y="7811"/>
                    <a:pt x="64198" y="4667"/>
                  </a:cubicBezTo>
                  <a:cubicBezTo>
                    <a:pt x="75533" y="1524"/>
                    <a:pt x="88392" y="0"/>
                    <a:pt x="102870" y="0"/>
                  </a:cubicBezTo>
                  <a:cubicBezTo>
                    <a:pt x="114586" y="0"/>
                    <a:pt x="125825" y="1048"/>
                    <a:pt x="136779" y="3238"/>
                  </a:cubicBezTo>
                  <a:cubicBezTo>
                    <a:pt x="147733" y="5429"/>
                    <a:pt x="157353" y="9144"/>
                    <a:pt x="165735" y="14288"/>
                  </a:cubicBezTo>
                  <a:cubicBezTo>
                    <a:pt x="174117" y="19526"/>
                    <a:pt x="180785" y="26670"/>
                    <a:pt x="185738" y="35624"/>
                  </a:cubicBezTo>
                  <a:cubicBezTo>
                    <a:pt x="190690" y="44672"/>
                    <a:pt x="193167" y="56007"/>
                    <a:pt x="193167" y="69818"/>
                  </a:cubicBezTo>
                  <a:lnTo>
                    <a:pt x="193167" y="164687"/>
                  </a:lnTo>
                  <a:close/>
                  <a:moveTo>
                    <a:pt x="143256" y="95060"/>
                  </a:moveTo>
                  <a:cubicBezTo>
                    <a:pt x="126968" y="99155"/>
                    <a:pt x="112871" y="102870"/>
                    <a:pt x="100965" y="106299"/>
                  </a:cubicBezTo>
                  <a:cubicBezTo>
                    <a:pt x="89059" y="109728"/>
                    <a:pt x="79153" y="113443"/>
                    <a:pt x="71247" y="117348"/>
                  </a:cubicBezTo>
                  <a:cubicBezTo>
                    <a:pt x="63341" y="121253"/>
                    <a:pt x="57531" y="125825"/>
                    <a:pt x="53721" y="130874"/>
                  </a:cubicBezTo>
                  <a:cubicBezTo>
                    <a:pt x="49911" y="135922"/>
                    <a:pt x="48006" y="142304"/>
                    <a:pt x="48006" y="149924"/>
                  </a:cubicBezTo>
                  <a:cubicBezTo>
                    <a:pt x="48006" y="159068"/>
                    <a:pt x="51149" y="166211"/>
                    <a:pt x="57531" y="171260"/>
                  </a:cubicBezTo>
                  <a:cubicBezTo>
                    <a:pt x="63913" y="176308"/>
                    <a:pt x="73533" y="178879"/>
                    <a:pt x="86487" y="178879"/>
                  </a:cubicBezTo>
                  <a:cubicBezTo>
                    <a:pt x="99441" y="178879"/>
                    <a:pt x="110966" y="175736"/>
                    <a:pt x="120968" y="169545"/>
                  </a:cubicBezTo>
                  <a:cubicBezTo>
                    <a:pt x="130969" y="163354"/>
                    <a:pt x="138398" y="156115"/>
                    <a:pt x="143256" y="148019"/>
                  </a:cubicBezTo>
                  <a:lnTo>
                    <a:pt x="143256" y="95060"/>
                  </a:lnTo>
                  <a:close/>
                </a:path>
              </a:pathLst>
            </a:custGeom>
            <a:grpFill/>
            <a:ln w="9525"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E97EF22E-82C4-4B4E-936E-B1F95EA9BDA0}"/>
                </a:ext>
              </a:extLst>
            </p:cNvPr>
            <p:cNvSpPr/>
            <p:nvPr/>
          </p:nvSpPr>
          <p:spPr>
            <a:xfrm>
              <a:off x="5410905" y="5268221"/>
              <a:ext cx="118110" cy="293369"/>
            </a:xfrm>
            <a:custGeom>
              <a:avLst/>
              <a:gdLst>
                <a:gd name="connsiteX0" fmla="*/ 84963 w 118110"/>
                <a:gd name="connsiteY0" fmla="*/ 254508 h 293369"/>
                <a:gd name="connsiteX1" fmla="*/ 118110 w 118110"/>
                <a:gd name="connsiteY1" fmla="*/ 271653 h 293369"/>
                <a:gd name="connsiteX2" fmla="*/ 118110 w 118110"/>
                <a:gd name="connsiteY2" fmla="*/ 293370 h 293369"/>
                <a:gd name="connsiteX3" fmla="*/ 0 w 118110"/>
                <a:gd name="connsiteY3" fmla="*/ 293370 h 293369"/>
                <a:gd name="connsiteX4" fmla="*/ 0 w 118110"/>
                <a:gd name="connsiteY4" fmla="*/ 271653 h 293369"/>
                <a:gd name="connsiteX5" fmla="*/ 32766 w 118110"/>
                <a:gd name="connsiteY5" fmla="*/ 254508 h 293369"/>
                <a:gd name="connsiteX6" fmla="*/ 32766 w 118110"/>
                <a:gd name="connsiteY6" fmla="*/ 38862 h 293369"/>
                <a:gd name="connsiteX7" fmla="*/ 0 w 118110"/>
                <a:gd name="connsiteY7" fmla="*/ 21717 h 293369"/>
                <a:gd name="connsiteX8" fmla="*/ 0 w 118110"/>
                <a:gd name="connsiteY8" fmla="*/ 0 h 293369"/>
                <a:gd name="connsiteX9" fmla="*/ 84963 w 118110"/>
                <a:gd name="connsiteY9" fmla="*/ 0 h 293369"/>
                <a:gd name="connsiteX10" fmla="*/ 84963 w 118110"/>
                <a:gd name="connsiteY10" fmla="*/ 254508 h 2933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110" h="293369">
                  <a:moveTo>
                    <a:pt x="84963" y="254508"/>
                  </a:moveTo>
                  <a:cubicBezTo>
                    <a:pt x="84963" y="265938"/>
                    <a:pt x="96012" y="271653"/>
                    <a:pt x="118110" y="271653"/>
                  </a:cubicBezTo>
                  <a:lnTo>
                    <a:pt x="118110" y="293370"/>
                  </a:lnTo>
                  <a:lnTo>
                    <a:pt x="0" y="293370"/>
                  </a:lnTo>
                  <a:lnTo>
                    <a:pt x="0" y="271653"/>
                  </a:lnTo>
                  <a:cubicBezTo>
                    <a:pt x="21812" y="271653"/>
                    <a:pt x="32766" y="265938"/>
                    <a:pt x="32766" y="254508"/>
                  </a:cubicBezTo>
                  <a:lnTo>
                    <a:pt x="32766" y="38862"/>
                  </a:lnTo>
                  <a:cubicBezTo>
                    <a:pt x="32766" y="27432"/>
                    <a:pt x="21812" y="21717"/>
                    <a:pt x="0" y="21717"/>
                  </a:cubicBezTo>
                  <a:lnTo>
                    <a:pt x="0" y="0"/>
                  </a:lnTo>
                  <a:lnTo>
                    <a:pt x="84963" y="0"/>
                  </a:lnTo>
                  <a:lnTo>
                    <a:pt x="84963" y="254508"/>
                  </a:lnTo>
                  <a:close/>
                </a:path>
              </a:pathLst>
            </a:custGeom>
            <a:grpFill/>
            <a:ln w="9525"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A5591212-A207-5443-8594-A0F92DAA446B}"/>
                </a:ext>
              </a:extLst>
            </p:cNvPr>
            <p:cNvSpPr/>
            <p:nvPr/>
          </p:nvSpPr>
          <p:spPr>
            <a:xfrm>
              <a:off x="5675796" y="5268221"/>
              <a:ext cx="240410" cy="299846"/>
            </a:xfrm>
            <a:custGeom>
              <a:avLst/>
              <a:gdLst>
                <a:gd name="connsiteX0" fmla="*/ 84867 w 240410"/>
                <a:gd name="connsiteY0" fmla="*/ 119253 h 299846"/>
                <a:gd name="connsiteX1" fmla="*/ 109918 w 240410"/>
                <a:gd name="connsiteY1" fmla="*/ 98870 h 299846"/>
                <a:gd name="connsiteX2" fmla="*/ 149828 w 240410"/>
                <a:gd name="connsiteY2" fmla="*/ 91440 h 299846"/>
                <a:gd name="connsiteX3" fmla="*/ 184594 w 240410"/>
                <a:gd name="connsiteY3" fmla="*/ 96203 h 299846"/>
                <a:gd name="connsiteX4" fmla="*/ 213455 w 240410"/>
                <a:gd name="connsiteY4" fmla="*/ 112586 h 299846"/>
                <a:gd name="connsiteX5" fmla="*/ 233172 w 240410"/>
                <a:gd name="connsiteY5" fmla="*/ 143923 h 299846"/>
                <a:gd name="connsiteX6" fmla="*/ 240411 w 240410"/>
                <a:gd name="connsiteY6" fmla="*/ 193357 h 299846"/>
                <a:gd name="connsiteX7" fmla="*/ 232981 w 240410"/>
                <a:gd name="connsiteY7" fmla="*/ 245650 h 299846"/>
                <a:gd name="connsiteX8" fmla="*/ 212979 w 240410"/>
                <a:gd name="connsiteY8" fmla="*/ 278321 h 299846"/>
                <a:gd name="connsiteX9" fmla="*/ 183261 w 240410"/>
                <a:gd name="connsiteY9" fmla="*/ 295084 h 299846"/>
                <a:gd name="connsiteX10" fmla="*/ 146685 w 240410"/>
                <a:gd name="connsiteY10" fmla="*/ 299847 h 299846"/>
                <a:gd name="connsiteX11" fmla="*/ 118110 w 240410"/>
                <a:gd name="connsiteY11" fmla="*/ 295656 h 299846"/>
                <a:gd name="connsiteX12" fmla="*/ 96583 w 240410"/>
                <a:gd name="connsiteY12" fmla="*/ 285179 h 299846"/>
                <a:gd name="connsiteX13" fmla="*/ 82296 w 240410"/>
                <a:gd name="connsiteY13" fmla="*/ 271844 h 299846"/>
                <a:gd name="connsiteX14" fmla="*/ 75438 w 240410"/>
                <a:gd name="connsiteY14" fmla="*/ 258699 h 299846"/>
                <a:gd name="connsiteX15" fmla="*/ 63627 w 240410"/>
                <a:gd name="connsiteY15" fmla="*/ 293370 h 299846"/>
                <a:gd name="connsiteX16" fmla="*/ 32766 w 240410"/>
                <a:gd name="connsiteY16" fmla="*/ 293370 h 299846"/>
                <a:gd name="connsiteX17" fmla="*/ 32766 w 240410"/>
                <a:gd name="connsiteY17" fmla="*/ 38862 h 299846"/>
                <a:gd name="connsiteX18" fmla="*/ 0 w 240410"/>
                <a:gd name="connsiteY18" fmla="*/ 21717 h 299846"/>
                <a:gd name="connsiteX19" fmla="*/ 0 w 240410"/>
                <a:gd name="connsiteY19" fmla="*/ 0 h 299846"/>
                <a:gd name="connsiteX20" fmla="*/ 84963 w 240410"/>
                <a:gd name="connsiteY20" fmla="*/ 0 h 299846"/>
                <a:gd name="connsiteX21" fmla="*/ 84963 w 240410"/>
                <a:gd name="connsiteY21" fmla="*/ 119253 h 299846"/>
                <a:gd name="connsiteX22" fmla="*/ 134779 w 240410"/>
                <a:gd name="connsiteY22" fmla="*/ 117729 h 299846"/>
                <a:gd name="connsiteX23" fmla="*/ 109442 w 240410"/>
                <a:gd name="connsiteY23" fmla="*/ 123444 h 299846"/>
                <a:gd name="connsiteX24" fmla="*/ 92488 w 240410"/>
                <a:gd name="connsiteY24" fmla="*/ 139446 h 299846"/>
                <a:gd name="connsiteX25" fmla="*/ 83153 w 240410"/>
                <a:gd name="connsiteY25" fmla="*/ 163830 h 299846"/>
                <a:gd name="connsiteX26" fmla="*/ 80296 w 240410"/>
                <a:gd name="connsiteY26" fmla="*/ 195072 h 299846"/>
                <a:gd name="connsiteX27" fmla="*/ 83153 w 240410"/>
                <a:gd name="connsiteY27" fmla="*/ 226504 h 299846"/>
                <a:gd name="connsiteX28" fmla="*/ 92488 w 240410"/>
                <a:gd name="connsiteY28" fmla="*/ 250888 h 299846"/>
                <a:gd name="connsiteX29" fmla="*/ 109442 w 240410"/>
                <a:gd name="connsiteY29" fmla="*/ 266700 h 299846"/>
                <a:gd name="connsiteX30" fmla="*/ 134779 w 240410"/>
                <a:gd name="connsiteY30" fmla="*/ 272415 h 299846"/>
                <a:gd name="connsiteX31" fmla="*/ 159925 w 240410"/>
                <a:gd name="connsiteY31" fmla="*/ 266700 h 299846"/>
                <a:gd name="connsiteX32" fmla="*/ 176879 w 240410"/>
                <a:gd name="connsiteY32" fmla="*/ 250888 h 299846"/>
                <a:gd name="connsiteX33" fmla="*/ 186404 w 240410"/>
                <a:gd name="connsiteY33" fmla="*/ 226504 h 299846"/>
                <a:gd name="connsiteX34" fmla="*/ 189262 w 240410"/>
                <a:gd name="connsiteY34" fmla="*/ 195072 h 299846"/>
                <a:gd name="connsiteX35" fmla="*/ 186404 w 240410"/>
                <a:gd name="connsiteY35" fmla="*/ 163830 h 299846"/>
                <a:gd name="connsiteX36" fmla="*/ 176879 w 240410"/>
                <a:gd name="connsiteY36" fmla="*/ 139446 h 299846"/>
                <a:gd name="connsiteX37" fmla="*/ 159925 w 240410"/>
                <a:gd name="connsiteY37" fmla="*/ 123444 h 299846"/>
                <a:gd name="connsiteX38" fmla="*/ 134779 w 240410"/>
                <a:gd name="connsiteY38" fmla="*/ 117729 h 299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0410" h="299846">
                  <a:moveTo>
                    <a:pt x="84867" y="119253"/>
                  </a:moveTo>
                  <a:cubicBezTo>
                    <a:pt x="90201" y="110585"/>
                    <a:pt x="98584" y="103822"/>
                    <a:pt x="109918" y="98870"/>
                  </a:cubicBezTo>
                  <a:cubicBezTo>
                    <a:pt x="121253" y="93916"/>
                    <a:pt x="134588" y="91440"/>
                    <a:pt x="149828" y="91440"/>
                  </a:cubicBezTo>
                  <a:cubicBezTo>
                    <a:pt x="162020" y="91440"/>
                    <a:pt x="173641" y="93059"/>
                    <a:pt x="184594" y="96203"/>
                  </a:cubicBezTo>
                  <a:cubicBezTo>
                    <a:pt x="195548" y="99346"/>
                    <a:pt x="205168" y="104870"/>
                    <a:pt x="213455" y="112586"/>
                  </a:cubicBezTo>
                  <a:cubicBezTo>
                    <a:pt x="221742" y="120301"/>
                    <a:pt x="228314" y="130778"/>
                    <a:pt x="233172" y="143923"/>
                  </a:cubicBezTo>
                  <a:cubicBezTo>
                    <a:pt x="238030" y="157067"/>
                    <a:pt x="240411" y="173546"/>
                    <a:pt x="240411" y="193357"/>
                  </a:cubicBezTo>
                  <a:cubicBezTo>
                    <a:pt x="240411" y="214503"/>
                    <a:pt x="237934" y="231934"/>
                    <a:pt x="232981" y="245650"/>
                  </a:cubicBezTo>
                  <a:cubicBezTo>
                    <a:pt x="228028" y="259366"/>
                    <a:pt x="221361" y="270224"/>
                    <a:pt x="212979" y="278321"/>
                  </a:cubicBezTo>
                  <a:cubicBezTo>
                    <a:pt x="204597" y="286321"/>
                    <a:pt x="194691" y="291941"/>
                    <a:pt x="183261" y="295084"/>
                  </a:cubicBezTo>
                  <a:cubicBezTo>
                    <a:pt x="171831" y="298228"/>
                    <a:pt x="159639" y="299847"/>
                    <a:pt x="146685" y="299847"/>
                  </a:cubicBezTo>
                  <a:cubicBezTo>
                    <a:pt x="136017" y="299847"/>
                    <a:pt x="126492" y="298418"/>
                    <a:pt x="118110" y="295656"/>
                  </a:cubicBezTo>
                  <a:cubicBezTo>
                    <a:pt x="109728" y="292894"/>
                    <a:pt x="102584" y="289370"/>
                    <a:pt x="96583" y="285179"/>
                  </a:cubicBezTo>
                  <a:cubicBezTo>
                    <a:pt x="90583" y="280988"/>
                    <a:pt x="85820" y="276511"/>
                    <a:pt x="82296" y="271844"/>
                  </a:cubicBezTo>
                  <a:cubicBezTo>
                    <a:pt x="78772" y="267176"/>
                    <a:pt x="76486" y="262795"/>
                    <a:pt x="75438" y="258699"/>
                  </a:cubicBezTo>
                  <a:lnTo>
                    <a:pt x="63627" y="293370"/>
                  </a:lnTo>
                  <a:lnTo>
                    <a:pt x="32766" y="293370"/>
                  </a:lnTo>
                  <a:lnTo>
                    <a:pt x="32766" y="38862"/>
                  </a:lnTo>
                  <a:cubicBezTo>
                    <a:pt x="32766" y="27432"/>
                    <a:pt x="21812" y="21717"/>
                    <a:pt x="0" y="21717"/>
                  </a:cubicBezTo>
                  <a:lnTo>
                    <a:pt x="0" y="0"/>
                  </a:lnTo>
                  <a:lnTo>
                    <a:pt x="84963" y="0"/>
                  </a:lnTo>
                  <a:lnTo>
                    <a:pt x="84963" y="119253"/>
                  </a:lnTo>
                  <a:close/>
                  <a:moveTo>
                    <a:pt x="134779" y="117729"/>
                  </a:moveTo>
                  <a:cubicBezTo>
                    <a:pt x="124873" y="117729"/>
                    <a:pt x="116395" y="119634"/>
                    <a:pt x="109442" y="123444"/>
                  </a:cubicBezTo>
                  <a:cubicBezTo>
                    <a:pt x="102489" y="127254"/>
                    <a:pt x="96774" y="132588"/>
                    <a:pt x="92488" y="139446"/>
                  </a:cubicBezTo>
                  <a:cubicBezTo>
                    <a:pt x="88201" y="146304"/>
                    <a:pt x="85058" y="154400"/>
                    <a:pt x="83153" y="163830"/>
                  </a:cubicBezTo>
                  <a:cubicBezTo>
                    <a:pt x="81248" y="173260"/>
                    <a:pt x="80296" y="183642"/>
                    <a:pt x="80296" y="195072"/>
                  </a:cubicBezTo>
                  <a:cubicBezTo>
                    <a:pt x="80296" y="206502"/>
                    <a:pt x="81248" y="216979"/>
                    <a:pt x="83153" y="226504"/>
                  </a:cubicBezTo>
                  <a:cubicBezTo>
                    <a:pt x="85058" y="236029"/>
                    <a:pt x="88201" y="244126"/>
                    <a:pt x="92488" y="250888"/>
                  </a:cubicBezTo>
                  <a:cubicBezTo>
                    <a:pt x="96774" y="257651"/>
                    <a:pt x="102489" y="262890"/>
                    <a:pt x="109442" y="266700"/>
                  </a:cubicBezTo>
                  <a:cubicBezTo>
                    <a:pt x="116395" y="270510"/>
                    <a:pt x="124873" y="272415"/>
                    <a:pt x="134779" y="272415"/>
                  </a:cubicBezTo>
                  <a:cubicBezTo>
                    <a:pt x="144684" y="272415"/>
                    <a:pt x="153067" y="270510"/>
                    <a:pt x="159925" y="266700"/>
                  </a:cubicBezTo>
                  <a:cubicBezTo>
                    <a:pt x="166783" y="262890"/>
                    <a:pt x="172402" y="257651"/>
                    <a:pt x="176879" y="250888"/>
                  </a:cubicBezTo>
                  <a:cubicBezTo>
                    <a:pt x="181356" y="244126"/>
                    <a:pt x="184499" y="236029"/>
                    <a:pt x="186404" y="226504"/>
                  </a:cubicBezTo>
                  <a:cubicBezTo>
                    <a:pt x="188309" y="216979"/>
                    <a:pt x="189262" y="206502"/>
                    <a:pt x="189262" y="195072"/>
                  </a:cubicBezTo>
                  <a:cubicBezTo>
                    <a:pt x="189262" y="183642"/>
                    <a:pt x="188309" y="173260"/>
                    <a:pt x="186404" y="163830"/>
                  </a:cubicBezTo>
                  <a:cubicBezTo>
                    <a:pt x="184499" y="154400"/>
                    <a:pt x="181356" y="146304"/>
                    <a:pt x="176879" y="139446"/>
                  </a:cubicBezTo>
                  <a:cubicBezTo>
                    <a:pt x="172402" y="132588"/>
                    <a:pt x="166783" y="127254"/>
                    <a:pt x="159925" y="123444"/>
                  </a:cubicBezTo>
                  <a:cubicBezTo>
                    <a:pt x="153067" y="119634"/>
                    <a:pt x="144684" y="117729"/>
                    <a:pt x="134779" y="117729"/>
                  </a:cubicBezTo>
                  <a:close/>
                </a:path>
              </a:pathLst>
            </a:custGeom>
            <a:grpFill/>
            <a:ln w="9525"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810EE45E-51EB-DA45-A602-14856BCA311C}"/>
                </a:ext>
              </a:extLst>
            </p:cNvPr>
            <p:cNvSpPr/>
            <p:nvPr/>
          </p:nvSpPr>
          <p:spPr>
            <a:xfrm>
              <a:off x="5946972" y="5359661"/>
              <a:ext cx="200025" cy="208406"/>
            </a:xfrm>
            <a:custGeom>
              <a:avLst/>
              <a:gdLst>
                <a:gd name="connsiteX0" fmla="*/ 51435 w 200025"/>
                <a:gd name="connsiteY0" fmla="*/ 102108 h 208406"/>
                <a:gd name="connsiteX1" fmla="*/ 65913 w 200025"/>
                <a:gd name="connsiteY1" fmla="*/ 162496 h 208406"/>
                <a:gd name="connsiteX2" fmla="*/ 107442 w 200025"/>
                <a:gd name="connsiteY2" fmla="*/ 183642 h 208406"/>
                <a:gd name="connsiteX3" fmla="*/ 145923 w 200025"/>
                <a:gd name="connsiteY3" fmla="*/ 172974 h 208406"/>
                <a:gd name="connsiteX4" fmla="*/ 169164 w 200025"/>
                <a:gd name="connsiteY4" fmla="*/ 138303 h 208406"/>
                <a:gd name="connsiteX5" fmla="*/ 192786 w 200025"/>
                <a:gd name="connsiteY5" fmla="*/ 142875 h 208406"/>
                <a:gd name="connsiteX6" fmla="*/ 182690 w 200025"/>
                <a:gd name="connsiteY6" fmla="*/ 167259 h 208406"/>
                <a:gd name="connsiteX7" fmla="*/ 165354 w 200025"/>
                <a:gd name="connsiteY7" fmla="*/ 188214 h 208406"/>
                <a:gd name="connsiteX8" fmla="*/ 139637 w 200025"/>
                <a:gd name="connsiteY8" fmla="*/ 202882 h 208406"/>
                <a:gd name="connsiteX9" fmla="*/ 104394 w 200025"/>
                <a:gd name="connsiteY9" fmla="*/ 208407 h 208406"/>
                <a:gd name="connsiteX10" fmla="*/ 65913 w 200025"/>
                <a:gd name="connsiteY10" fmla="*/ 203644 h 208406"/>
                <a:gd name="connsiteX11" fmla="*/ 32576 w 200025"/>
                <a:gd name="connsiteY11" fmla="*/ 187071 h 208406"/>
                <a:gd name="connsiteX12" fmla="*/ 8954 w 200025"/>
                <a:gd name="connsiteY12" fmla="*/ 155162 h 208406"/>
                <a:gd name="connsiteX13" fmla="*/ 0 w 200025"/>
                <a:gd name="connsiteY13" fmla="*/ 104584 h 208406"/>
                <a:gd name="connsiteX14" fmla="*/ 7049 w 200025"/>
                <a:gd name="connsiteY14" fmla="*/ 62008 h 208406"/>
                <a:gd name="connsiteX15" fmla="*/ 27432 w 200025"/>
                <a:gd name="connsiteY15" fmla="*/ 28956 h 208406"/>
                <a:gd name="connsiteX16" fmla="*/ 60008 w 200025"/>
                <a:gd name="connsiteY16" fmla="*/ 7620 h 208406"/>
                <a:gd name="connsiteX17" fmla="*/ 104013 w 200025"/>
                <a:gd name="connsiteY17" fmla="*/ 0 h 208406"/>
                <a:gd name="connsiteX18" fmla="*/ 200025 w 200025"/>
                <a:gd name="connsiteY18" fmla="*/ 102108 h 208406"/>
                <a:gd name="connsiteX19" fmla="*/ 51435 w 200025"/>
                <a:gd name="connsiteY19" fmla="*/ 102108 h 208406"/>
                <a:gd name="connsiteX20" fmla="*/ 152781 w 200025"/>
                <a:gd name="connsiteY20" fmla="*/ 82296 h 208406"/>
                <a:gd name="connsiteX21" fmla="*/ 149733 w 200025"/>
                <a:gd name="connsiteY21" fmla="*/ 58674 h 208406"/>
                <a:gd name="connsiteX22" fmla="*/ 140589 w 200025"/>
                <a:gd name="connsiteY22" fmla="*/ 39529 h 208406"/>
                <a:gd name="connsiteX23" fmla="*/ 125540 w 200025"/>
                <a:gd name="connsiteY23" fmla="*/ 26479 h 208406"/>
                <a:gd name="connsiteX24" fmla="*/ 104775 w 200025"/>
                <a:gd name="connsiteY24" fmla="*/ 21717 h 208406"/>
                <a:gd name="connsiteX25" fmla="*/ 69723 w 200025"/>
                <a:gd name="connsiteY25" fmla="*/ 35909 h 208406"/>
                <a:gd name="connsiteX26" fmla="*/ 52197 w 200025"/>
                <a:gd name="connsiteY26" fmla="*/ 82296 h 208406"/>
                <a:gd name="connsiteX27" fmla="*/ 152781 w 200025"/>
                <a:gd name="connsiteY27" fmla="*/ 8229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6">
                  <a:moveTo>
                    <a:pt x="51435" y="102108"/>
                  </a:moveTo>
                  <a:cubicBezTo>
                    <a:pt x="51911" y="128302"/>
                    <a:pt x="56769" y="148399"/>
                    <a:pt x="65913" y="162496"/>
                  </a:cubicBezTo>
                  <a:cubicBezTo>
                    <a:pt x="75057" y="176593"/>
                    <a:pt x="88868" y="183642"/>
                    <a:pt x="107442" y="183642"/>
                  </a:cubicBezTo>
                  <a:cubicBezTo>
                    <a:pt x="121920" y="183642"/>
                    <a:pt x="134779" y="180118"/>
                    <a:pt x="145923" y="172974"/>
                  </a:cubicBezTo>
                  <a:cubicBezTo>
                    <a:pt x="157067" y="165830"/>
                    <a:pt x="164878" y="154305"/>
                    <a:pt x="169164" y="138303"/>
                  </a:cubicBezTo>
                  <a:lnTo>
                    <a:pt x="192786" y="142875"/>
                  </a:lnTo>
                  <a:cubicBezTo>
                    <a:pt x="190500" y="151257"/>
                    <a:pt x="187166" y="159353"/>
                    <a:pt x="182690" y="167259"/>
                  </a:cubicBezTo>
                  <a:cubicBezTo>
                    <a:pt x="178213" y="175165"/>
                    <a:pt x="172498" y="182118"/>
                    <a:pt x="165354" y="188214"/>
                  </a:cubicBezTo>
                  <a:cubicBezTo>
                    <a:pt x="158210" y="194310"/>
                    <a:pt x="149638" y="199168"/>
                    <a:pt x="139637" y="202882"/>
                  </a:cubicBezTo>
                  <a:cubicBezTo>
                    <a:pt x="129635" y="206597"/>
                    <a:pt x="117824" y="208407"/>
                    <a:pt x="104394" y="208407"/>
                  </a:cubicBezTo>
                  <a:cubicBezTo>
                    <a:pt x="91154" y="208407"/>
                    <a:pt x="78391" y="206788"/>
                    <a:pt x="65913" y="203644"/>
                  </a:cubicBezTo>
                  <a:cubicBezTo>
                    <a:pt x="53435" y="200501"/>
                    <a:pt x="42386" y="194881"/>
                    <a:pt x="32576" y="187071"/>
                  </a:cubicBezTo>
                  <a:cubicBezTo>
                    <a:pt x="22765" y="179260"/>
                    <a:pt x="14954" y="168592"/>
                    <a:pt x="8954" y="155162"/>
                  </a:cubicBezTo>
                  <a:cubicBezTo>
                    <a:pt x="2953" y="141827"/>
                    <a:pt x="0" y="124968"/>
                    <a:pt x="0" y="104584"/>
                  </a:cubicBezTo>
                  <a:cubicBezTo>
                    <a:pt x="0" y="89059"/>
                    <a:pt x="2381" y="74866"/>
                    <a:pt x="7049" y="62008"/>
                  </a:cubicBezTo>
                  <a:cubicBezTo>
                    <a:pt x="11716" y="49149"/>
                    <a:pt x="18574" y="38195"/>
                    <a:pt x="27432" y="28956"/>
                  </a:cubicBezTo>
                  <a:cubicBezTo>
                    <a:pt x="36291" y="19812"/>
                    <a:pt x="47149" y="12668"/>
                    <a:pt x="60008"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9"/>
                  </a:cubicBezTo>
                  <a:cubicBezTo>
                    <a:pt x="136493" y="34004"/>
                    <a:pt x="131541" y="29718"/>
                    <a:pt x="125540"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99BF22F7-B564-E84A-BD4B-84B25DEEC442}"/>
                </a:ext>
              </a:extLst>
            </p:cNvPr>
            <p:cNvSpPr/>
            <p:nvPr/>
          </p:nvSpPr>
          <p:spPr>
            <a:xfrm>
              <a:off x="6176715" y="5363852"/>
              <a:ext cx="264794" cy="197738"/>
            </a:xfrm>
            <a:custGeom>
              <a:avLst/>
              <a:gdLst>
                <a:gd name="connsiteX0" fmla="*/ 231267 w 264794"/>
                <a:gd name="connsiteY0" fmla="*/ 158877 h 197738"/>
                <a:gd name="connsiteX1" fmla="*/ 264795 w 264794"/>
                <a:gd name="connsiteY1" fmla="*/ 176022 h 197738"/>
                <a:gd name="connsiteX2" fmla="*/ 264795 w 264794"/>
                <a:gd name="connsiteY2" fmla="*/ 197739 h 197738"/>
                <a:gd name="connsiteX3" fmla="*/ 153543 w 264794"/>
                <a:gd name="connsiteY3" fmla="*/ 197739 h 197738"/>
                <a:gd name="connsiteX4" fmla="*/ 153543 w 264794"/>
                <a:gd name="connsiteY4" fmla="*/ 176022 h 197738"/>
                <a:gd name="connsiteX5" fmla="*/ 179070 w 264794"/>
                <a:gd name="connsiteY5" fmla="*/ 158877 h 197738"/>
                <a:gd name="connsiteX6" fmla="*/ 179070 w 264794"/>
                <a:gd name="connsiteY6" fmla="*/ 74295 h 197738"/>
                <a:gd name="connsiteX7" fmla="*/ 171450 w 264794"/>
                <a:gd name="connsiteY7" fmla="*/ 40005 h 197738"/>
                <a:gd name="connsiteX8" fmla="*/ 150876 w 264794"/>
                <a:gd name="connsiteY8" fmla="*/ 29718 h 197738"/>
                <a:gd name="connsiteX9" fmla="*/ 131254 w 264794"/>
                <a:gd name="connsiteY9" fmla="*/ 33528 h 197738"/>
                <a:gd name="connsiteX10" fmla="*/ 112776 w 264794"/>
                <a:gd name="connsiteY10" fmla="*/ 44196 h 197738"/>
                <a:gd name="connsiteX11" fmla="*/ 96774 w 264794"/>
                <a:gd name="connsiteY11" fmla="*/ 60388 h 197738"/>
                <a:gd name="connsiteX12" fmla="*/ 84963 w 264794"/>
                <a:gd name="connsiteY12" fmla="*/ 80391 h 197738"/>
                <a:gd name="connsiteX13" fmla="*/ 84963 w 264794"/>
                <a:gd name="connsiteY13" fmla="*/ 158877 h 197738"/>
                <a:gd name="connsiteX14" fmla="*/ 110490 w 264794"/>
                <a:gd name="connsiteY14" fmla="*/ 176022 h 197738"/>
                <a:gd name="connsiteX15" fmla="*/ 110490 w 264794"/>
                <a:gd name="connsiteY15" fmla="*/ 197739 h 197738"/>
                <a:gd name="connsiteX16" fmla="*/ 0 w 264794"/>
                <a:gd name="connsiteY16" fmla="*/ 197739 h 197738"/>
                <a:gd name="connsiteX17" fmla="*/ 0 w 264794"/>
                <a:gd name="connsiteY17" fmla="*/ 176022 h 197738"/>
                <a:gd name="connsiteX18" fmla="*/ 32766 w 264794"/>
                <a:gd name="connsiteY18" fmla="*/ 158877 h 197738"/>
                <a:gd name="connsiteX19" fmla="*/ 32766 w 264794"/>
                <a:gd name="connsiteY19" fmla="*/ 42672 h 197738"/>
                <a:gd name="connsiteX20" fmla="*/ 0 w 264794"/>
                <a:gd name="connsiteY20" fmla="*/ 25527 h 197738"/>
                <a:gd name="connsiteX21" fmla="*/ 0 w 264794"/>
                <a:gd name="connsiteY21" fmla="*/ 3810 h 197738"/>
                <a:gd name="connsiteX22" fmla="*/ 84963 w 264794"/>
                <a:gd name="connsiteY22" fmla="*/ 3810 h 197738"/>
                <a:gd name="connsiteX23" fmla="*/ 85058 w 264794"/>
                <a:gd name="connsiteY23" fmla="*/ 42672 h 197738"/>
                <a:gd name="connsiteX24" fmla="*/ 121348 w 264794"/>
                <a:gd name="connsiteY24" fmla="*/ 12001 h 197738"/>
                <a:gd name="connsiteX25" fmla="*/ 170974 w 264794"/>
                <a:gd name="connsiteY25" fmla="*/ 0 h 197738"/>
                <a:gd name="connsiteX26" fmla="*/ 215455 w 264794"/>
                <a:gd name="connsiteY26" fmla="*/ 13335 h 197738"/>
                <a:gd name="connsiteX27" fmla="*/ 231267 w 264794"/>
                <a:gd name="connsiteY27" fmla="*/ 56769 h 197738"/>
                <a:gd name="connsiteX28" fmla="*/ 231267 w 264794"/>
                <a:gd name="connsiteY28" fmla="*/ 158877 h 1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4794" h="197738">
                  <a:moveTo>
                    <a:pt x="231267" y="158877"/>
                  </a:moveTo>
                  <a:cubicBezTo>
                    <a:pt x="231267" y="170307"/>
                    <a:pt x="242411" y="176022"/>
                    <a:pt x="264795" y="176022"/>
                  </a:cubicBezTo>
                  <a:lnTo>
                    <a:pt x="264795" y="197739"/>
                  </a:lnTo>
                  <a:lnTo>
                    <a:pt x="153543" y="197739"/>
                  </a:lnTo>
                  <a:lnTo>
                    <a:pt x="153543" y="176022"/>
                  </a:lnTo>
                  <a:cubicBezTo>
                    <a:pt x="170593" y="176022"/>
                    <a:pt x="179070" y="170307"/>
                    <a:pt x="179070" y="158877"/>
                  </a:cubicBezTo>
                  <a:lnTo>
                    <a:pt x="179070" y="74295"/>
                  </a:lnTo>
                  <a:cubicBezTo>
                    <a:pt x="179070" y="58293"/>
                    <a:pt x="176498" y="46863"/>
                    <a:pt x="171450" y="40005"/>
                  </a:cubicBezTo>
                  <a:cubicBezTo>
                    <a:pt x="166402" y="33147"/>
                    <a:pt x="159544" y="29718"/>
                    <a:pt x="150876" y="29718"/>
                  </a:cubicBezTo>
                  <a:cubicBezTo>
                    <a:pt x="144304" y="29718"/>
                    <a:pt x="137731" y="30956"/>
                    <a:pt x="131254" y="33528"/>
                  </a:cubicBezTo>
                  <a:cubicBezTo>
                    <a:pt x="124777" y="36100"/>
                    <a:pt x="118586" y="39624"/>
                    <a:pt x="112776" y="44196"/>
                  </a:cubicBezTo>
                  <a:cubicBezTo>
                    <a:pt x="106966" y="48768"/>
                    <a:pt x="101632" y="54197"/>
                    <a:pt x="96774" y="60388"/>
                  </a:cubicBezTo>
                  <a:cubicBezTo>
                    <a:pt x="91916" y="66580"/>
                    <a:pt x="88011" y="73247"/>
                    <a:pt x="84963" y="80391"/>
                  </a:cubicBezTo>
                  <a:lnTo>
                    <a:pt x="84963" y="158877"/>
                  </a:lnTo>
                  <a:cubicBezTo>
                    <a:pt x="84963" y="170307"/>
                    <a:pt x="93440" y="176022"/>
                    <a:pt x="110490" y="176022"/>
                  </a:cubicBezTo>
                  <a:lnTo>
                    <a:pt x="110490" y="197739"/>
                  </a:lnTo>
                  <a:lnTo>
                    <a:pt x="0" y="197739"/>
                  </a:lnTo>
                  <a:lnTo>
                    <a:pt x="0" y="176022"/>
                  </a:lnTo>
                  <a:cubicBezTo>
                    <a:pt x="21812" y="176022"/>
                    <a:pt x="32766" y="170307"/>
                    <a:pt x="32766" y="158877"/>
                  </a:cubicBezTo>
                  <a:lnTo>
                    <a:pt x="32766" y="42672"/>
                  </a:lnTo>
                  <a:cubicBezTo>
                    <a:pt x="32766" y="31242"/>
                    <a:pt x="21812" y="25527"/>
                    <a:pt x="0" y="25527"/>
                  </a:cubicBezTo>
                  <a:lnTo>
                    <a:pt x="0" y="3810"/>
                  </a:lnTo>
                  <a:lnTo>
                    <a:pt x="84963" y="3810"/>
                  </a:lnTo>
                  <a:lnTo>
                    <a:pt x="85058" y="42672"/>
                  </a:lnTo>
                  <a:cubicBezTo>
                    <a:pt x="94774" y="30194"/>
                    <a:pt x="106871" y="20002"/>
                    <a:pt x="121348" y="12001"/>
                  </a:cubicBezTo>
                  <a:cubicBezTo>
                    <a:pt x="135826" y="4000"/>
                    <a:pt x="152400" y="0"/>
                    <a:pt x="170974" y="0"/>
                  </a:cubicBezTo>
                  <a:cubicBezTo>
                    <a:pt x="190024" y="0"/>
                    <a:pt x="204883" y="4476"/>
                    <a:pt x="215455" y="13335"/>
                  </a:cubicBezTo>
                  <a:cubicBezTo>
                    <a:pt x="226028" y="22193"/>
                    <a:pt x="231267" y="36671"/>
                    <a:pt x="231267" y="56769"/>
                  </a:cubicBezTo>
                  <a:lnTo>
                    <a:pt x="231267" y="158877"/>
                  </a:lnTo>
                  <a:close/>
                </a:path>
              </a:pathLst>
            </a:custGeom>
            <a:grpFill/>
            <a:ln w="9525" cap="flat">
              <a:noFill/>
              <a:prstDash val="solid"/>
              <a:miter/>
            </a:ln>
          </p:spPr>
          <p:txBody>
            <a:bodyPr rtlCol="0" anchor="ctr"/>
            <a:lstStyle/>
            <a:p>
              <a:endParaRPr lang="en-US"/>
            </a:p>
          </p:txBody>
        </p:sp>
        <p:sp>
          <p:nvSpPr>
            <p:cNvPr id="129" name="Freeform 128">
              <a:extLst>
                <a:ext uri="{FF2B5EF4-FFF2-40B4-BE49-F238E27FC236}">
                  <a16:creationId xmlns:a16="http://schemas.microsoft.com/office/drawing/2014/main" id="{EA0A0C63-6F0E-D74C-B783-6BA9DE8BCF72}"/>
                </a:ext>
              </a:extLst>
            </p:cNvPr>
            <p:cNvSpPr/>
            <p:nvPr/>
          </p:nvSpPr>
          <p:spPr>
            <a:xfrm>
              <a:off x="6471990" y="5359661"/>
              <a:ext cx="200025" cy="208406"/>
            </a:xfrm>
            <a:custGeom>
              <a:avLst/>
              <a:gdLst>
                <a:gd name="connsiteX0" fmla="*/ 51435 w 200025"/>
                <a:gd name="connsiteY0" fmla="*/ 102108 h 208406"/>
                <a:gd name="connsiteX1" fmla="*/ 65913 w 200025"/>
                <a:gd name="connsiteY1" fmla="*/ 162496 h 208406"/>
                <a:gd name="connsiteX2" fmla="*/ 107442 w 200025"/>
                <a:gd name="connsiteY2" fmla="*/ 183642 h 208406"/>
                <a:gd name="connsiteX3" fmla="*/ 145923 w 200025"/>
                <a:gd name="connsiteY3" fmla="*/ 172974 h 208406"/>
                <a:gd name="connsiteX4" fmla="*/ 169164 w 200025"/>
                <a:gd name="connsiteY4" fmla="*/ 138303 h 208406"/>
                <a:gd name="connsiteX5" fmla="*/ 192786 w 200025"/>
                <a:gd name="connsiteY5" fmla="*/ 142875 h 208406"/>
                <a:gd name="connsiteX6" fmla="*/ 182689 w 200025"/>
                <a:gd name="connsiteY6" fmla="*/ 167259 h 208406"/>
                <a:gd name="connsiteX7" fmla="*/ 165354 w 200025"/>
                <a:gd name="connsiteY7" fmla="*/ 188214 h 208406"/>
                <a:gd name="connsiteX8" fmla="*/ 139637 w 200025"/>
                <a:gd name="connsiteY8" fmla="*/ 202882 h 208406"/>
                <a:gd name="connsiteX9" fmla="*/ 104394 w 200025"/>
                <a:gd name="connsiteY9" fmla="*/ 208407 h 208406"/>
                <a:gd name="connsiteX10" fmla="*/ 65913 w 200025"/>
                <a:gd name="connsiteY10" fmla="*/ 203644 h 208406"/>
                <a:gd name="connsiteX11" fmla="*/ 32575 w 200025"/>
                <a:gd name="connsiteY11" fmla="*/ 187071 h 208406"/>
                <a:gd name="connsiteX12" fmla="*/ 8954 w 200025"/>
                <a:gd name="connsiteY12" fmla="*/ 155162 h 208406"/>
                <a:gd name="connsiteX13" fmla="*/ 0 w 200025"/>
                <a:gd name="connsiteY13" fmla="*/ 104584 h 208406"/>
                <a:gd name="connsiteX14" fmla="*/ 7048 w 200025"/>
                <a:gd name="connsiteY14" fmla="*/ 62008 h 208406"/>
                <a:gd name="connsiteX15" fmla="*/ 27432 w 200025"/>
                <a:gd name="connsiteY15" fmla="*/ 28956 h 208406"/>
                <a:gd name="connsiteX16" fmla="*/ 60007 w 200025"/>
                <a:gd name="connsiteY16" fmla="*/ 7620 h 208406"/>
                <a:gd name="connsiteX17" fmla="*/ 104013 w 200025"/>
                <a:gd name="connsiteY17" fmla="*/ 0 h 208406"/>
                <a:gd name="connsiteX18" fmla="*/ 200025 w 200025"/>
                <a:gd name="connsiteY18" fmla="*/ 102108 h 208406"/>
                <a:gd name="connsiteX19" fmla="*/ 51435 w 200025"/>
                <a:gd name="connsiteY19" fmla="*/ 102108 h 208406"/>
                <a:gd name="connsiteX20" fmla="*/ 152781 w 200025"/>
                <a:gd name="connsiteY20" fmla="*/ 82296 h 208406"/>
                <a:gd name="connsiteX21" fmla="*/ 149733 w 200025"/>
                <a:gd name="connsiteY21" fmla="*/ 58674 h 208406"/>
                <a:gd name="connsiteX22" fmla="*/ 140589 w 200025"/>
                <a:gd name="connsiteY22" fmla="*/ 39529 h 208406"/>
                <a:gd name="connsiteX23" fmla="*/ 125539 w 200025"/>
                <a:gd name="connsiteY23" fmla="*/ 26479 h 208406"/>
                <a:gd name="connsiteX24" fmla="*/ 104775 w 200025"/>
                <a:gd name="connsiteY24" fmla="*/ 21717 h 208406"/>
                <a:gd name="connsiteX25" fmla="*/ 69723 w 200025"/>
                <a:gd name="connsiteY25" fmla="*/ 35909 h 208406"/>
                <a:gd name="connsiteX26" fmla="*/ 52197 w 200025"/>
                <a:gd name="connsiteY26" fmla="*/ 82296 h 208406"/>
                <a:gd name="connsiteX27" fmla="*/ 152781 w 200025"/>
                <a:gd name="connsiteY27" fmla="*/ 8229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6">
                  <a:moveTo>
                    <a:pt x="51435" y="102108"/>
                  </a:moveTo>
                  <a:cubicBezTo>
                    <a:pt x="51911" y="128302"/>
                    <a:pt x="56769" y="148399"/>
                    <a:pt x="65913" y="162496"/>
                  </a:cubicBezTo>
                  <a:cubicBezTo>
                    <a:pt x="75057" y="176593"/>
                    <a:pt x="88868" y="183642"/>
                    <a:pt x="107442" y="183642"/>
                  </a:cubicBezTo>
                  <a:cubicBezTo>
                    <a:pt x="121920" y="183642"/>
                    <a:pt x="134779" y="180118"/>
                    <a:pt x="145923" y="172974"/>
                  </a:cubicBezTo>
                  <a:cubicBezTo>
                    <a:pt x="157067" y="165830"/>
                    <a:pt x="164878" y="154305"/>
                    <a:pt x="169164" y="138303"/>
                  </a:cubicBezTo>
                  <a:lnTo>
                    <a:pt x="192786" y="142875"/>
                  </a:lnTo>
                  <a:cubicBezTo>
                    <a:pt x="190500" y="151257"/>
                    <a:pt x="187166" y="159353"/>
                    <a:pt x="182689" y="167259"/>
                  </a:cubicBezTo>
                  <a:cubicBezTo>
                    <a:pt x="178213" y="175165"/>
                    <a:pt x="172498" y="182118"/>
                    <a:pt x="165354" y="188214"/>
                  </a:cubicBezTo>
                  <a:cubicBezTo>
                    <a:pt x="158210" y="194310"/>
                    <a:pt x="149638" y="199168"/>
                    <a:pt x="139637" y="202882"/>
                  </a:cubicBezTo>
                  <a:cubicBezTo>
                    <a:pt x="129635" y="206597"/>
                    <a:pt x="117824" y="208407"/>
                    <a:pt x="104394" y="208407"/>
                  </a:cubicBezTo>
                  <a:cubicBezTo>
                    <a:pt x="91154" y="208407"/>
                    <a:pt x="78391" y="206788"/>
                    <a:pt x="65913" y="203644"/>
                  </a:cubicBezTo>
                  <a:cubicBezTo>
                    <a:pt x="53435" y="200501"/>
                    <a:pt x="42386" y="194881"/>
                    <a:pt x="32575" y="187071"/>
                  </a:cubicBezTo>
                  <a:cubicBezTo>
                    <a:pt x="22765" y="179260"/>
                    <a:pt x="14954" y="168592"/>
                    <a:pt x="8954" y="155162"/>
                  </a:cubicBezTo>
                  <a:cubicBezTo>
                    <a:pt x="2953" y="141827"/>
                    <a:pt x="0" y="124968"/>
                    <a:pt x="0" y="104584"/>
                  </a:cubicBezTo>
                  <a:cubicBezTo>
                    <a:pt x="0" y="89059"/>
                    <a:pt x="2381" y="74866"/>
                    <a:pt x="7048" y="62008"/>
                  </a:cubicBezTo>
                  <a:cubicBezTo>
                    <a:pt x="11716" y="49149"/>
                    <a:pt x="18574" y="38195"/>
                    <a:pt x="27432" y="28956"/>
                  </a:cubicBezTo>
                  <a:cubicBezTo>
                    <a:pt x="36290" y="19812"/>
                    <a:pt x="47149" y="12668"/>
                    <a:pt x="60007"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9"/>
                  </a:cubicBezTo>
                  <a:cubicBezTo>
                    <a:pt x="136493" y="34004"/>
                    <a:pt x="131540" y="29718"/>
                    <a:pt x="125539"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sp>
          <p:nvSpPr>
            <p:cNvPr id="130" name="Freeform 129">
              <a:extLst>
                <a:ext uri="{FF2B5EF4-FFF2-40B4-BE49-F238E27FC236}">
                  <a16:creationId xmlns:a16="http://schemas.microsoft.com/office/drawing/2014/main" id="{FE3E59D9-E6C7-D24B-BA49-FF09E5657AFC}"/>
                </a:ext>
              </a:extLst>
            </p:cNvPr>
            <p:cNvSpPr/>
            <p:nvPr/>
          </p:nvSpPr>
          <p:spPr>
            <a:xfrm>
              <a:off x="6701733" y="5264411"/>
              <a:ext cx="175259" cy="297179"/>
            </a:xfrm>
            <a:custGeom>
              <a:avLst/>
              <a:gdLst>
                <a:gd name="connsiteX0" fmla="*/ 143256 w 175259"/>
                <a:gd name="connsiteY0" fmla="*/ 130683 h 297179"/>
                <a:gd name="connsiteX1" fmla="*/ 104775 w 175259"/>
                <a:gd name="connsiteY1" fmla="*/ 127444 h 297179"/>
                <a:gd name="connsiteX2" fmla="*/ 84582 w 175259"/>
                <a:gd name="connsiteY2" fmla="*/ 126492 h 297179"/>
                <a:gd name="connsiteX3" fmla="*/ 84582 w 175259"/>
                <a:gd name="connsiteY3" fmla="*/ 258318 h 297179"/>
                <a:gd name="connsiteX4" fmla="*/ 135255 w 175259"/>
                <a:gd name="connsiteY4" fmla="*/ 275463 h 297179"/>
                <a:gd name="connsiteX5" fmla="*/ 135255 w 175259"/>
                <a:gd name="connsiteY5" fmla="*/ 297180 h 297179"/>
                <a:gd name="connsiteX6" fmla="*/ 381 w 175259"/>
                <a:gd name="connsiteY6" fmla="*/ 297180 h 297179"/>
                <a:gd name="connsiteX7" fmla="*/ 381 w 175259"/>
                <a:gd name="connsiteY7" fmla="*/ 275463 h 297179"/>
                <a:gd name="connsiteX8" fmla="*/ 33147 w 175259"/>
                <a:gd name="connsiteY8" fmla="*/ 258318 h 297179"/>
                <a:gd name="connsiteX9" fmla="*/ 33147 w 175259"/>
                <a:gd name="connsiteY9" fmla="*/ 126492 h 297179"/>
                <a:gd name="connsiteX10" fmla="*/ 0 w 175259"/>
                <a:gd name="connsiteY10" fmla="*/ 126492 h 297179"/>
                <a:gd name="connsiteX11" fmla="*/ 0 w 175259"/>
                <a:gd name="connsiteY11" fmla="*/ 108204 h 297179"/>
                <a:gd name="connsiteX12" fmla="*/ 14478 w 175259"/>
                <a:gd name="connsiteY12" fmla="*/ 105346 h 297179"/>
                <a:gd name="connsiteX13" fmla="*/ 32385 w 175259"/>
                <a:gd name="connsiteY13" fmla="*/ 103251 h 297179"/>
                <a:gd name="connsiteX14" fmla="*/ 32385 w 175259"/>
                <a:gd name="connsiteY14" fmla="*/ 64008 h 297179"/>
                <a:gd name="connsiteX15" fmla="*/ 37529 w 175259"/>
                <a:gd name="connsiteY15" fmla="*/ 34671 h 297179"/>
                <a:gd name="connsiteX16" fmla="*/ 52197 w 175259"/>
                <a:gd name="connsiteY16" fmla="*/ 14668 h 297179"/>
                <a:gd name="connsiteX17" fmla="*/ 75438 w 175259"/>
                <a:gd name="connsiteY17" fmla="*/ 3429 h 297179"/>
                <a:gd name="connsiteX18" fmla="*/ 105918 w 175259"/>
                <a:gd name="connsiteY18" fmla="*/ 0 h 297179"/>
                <a:gd name="connsiteX19" fmla="*/ 133921 w 175259"/>
                <a:gd name="connsiteY19" fmla="*/ 2857 h 297179"/>
                <a:gd name="connsiteX20" fmla="*/ 155829 w 175259"/>
                <a:gd name="connsiteY20" fmla="*/ 11430 h 297179"/>
                <a:gd name="connsiteX21" fmla="*/ 170116 w 175259"/>
                <a:gd name="connsiteY21" fmla="*/ 25908 h 297179"/>
                <a:gd name="connsiteX22" fmla="*/ 175260 w 175259"/>
                <a:gd name="connsiteY22" fmla="*/ 46482 h 297179"/>
                <a:gd name="connsiteX23" fmla="*/ 168592 w 175259"/>
                <a:gd name="connsiteY23" fmla="*/ 66104 h 297179"/>
                <a:gd name="connsiteX24" fmla="*/ 147828 w 175259"/>
                <a:gd name="connsiteY24" fmla="*/ 74676 h 297179"/>
                <a:gd name="connsiteX25" fmla="*/ 128206 w 175259"/>
                <a:gd name="connsiteY25" fmla="*/ 68008 h 297179"/>
                <a:gd name="connsiteX26" fmla="*/ 121920 w 175259"/>
                <a:gd name="connsiteY26" fmla="*/ 52578 h 297179"/>
                <a:gd name="connsiteX27" fmla="*/ 128016 w 175259"/>
                <a:gd name="connsiteY27" fmla="*/ 37338 h 297179"/>
                <a:gd name="connsiteX28" fmla="*/ 144018 w 175259"/>
                <a:gd name="connsiteY28" fmla="*/ 30480 h 297179"/>
                <a:gd name="connsiteX29" fmla="*/ 111823 w 175259"/>
                <a:gd name="connsiteY29" fmla="*/ 19812 h 297179"/>
                <a:gd name="connsiteX30" fmla="*/ 91916 w 175259"/>
                <a:gd name="connsiteY30" fmla="*/ 27051 h 297179"/>
                <a:gd name="connsiteX31" fmla="*/ 84296 w 175259"/>
                <a:gd name="connsiteY31" fmla="*/ 50292 h 297179"/>
                <a:gd name="connsiteX32" fmla="*/ 84296 w 175259"/>
                <a:gd name="connsiteY32" fmla="*/ 103251 h 297179"/>
                <a:gd name="connsiteX33" fmla="*/ 145256 w 175259"/>
                <a:gd name="connsiteY33" fmla="*/ 103251 h 297179"/>
                <a:gd name="connsiteX34" fmla="*/ 143256 w 175259"/>
                <a:gd name="connsiteY34" fmla="*/ 130683 h 2971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75259" h="297179">
                  <a:moveTo>
                    <a:pt x="143256" y="130683"/>
                  </a:moveTo>
                  <a:cubicBezTo>
                    <a:pt x="127254" y="129159"/>
                    <a:pt x="114395" y="128111"/>
                    <a:pt x="104775" y="127444"/>
                  </a:cubicBezTo>
                  <a:cubicBezTo>
                    <a:pt x="95155" y="126778"/>
                    <a:pt x="88392" y="126492"/>
                    <a:pt x="84582" y="126492"/>
                  </a:cubicBezTo>
                  <a:lnTo>
                    <a:pt x="84582" y="258318"/>
                  </a:lnTo>
                  <a:cubicBezTo>
                    <a:pt x="84582" y="269748"/>
                    <a:pt x="101441" y="275463"/>
                    <a:pt x="135255" y="275463"/>
                  </a:cubicBezTo>
                  <a:lnTo>
                    <a:pt x="135255" y="297180"/>
                  </a:lnTo>
                  <a:lnTo>
                    <a:pt x="381" y="297180"/>
                  </a:lnTo>
                  <a:lnTo>
                    <a:pt x="381" y="275463"/>
                  </a:lnTo>
                  <a:cubicBezTo>
                    <a:pt x="22193" y="275463"/>
                    <a:pt x="33147" y="269748"/>
                    <a:pt x="33147" y="258318"/>
                  </a:cubicBezTo>
                  <a:lnTo>
                    <a:pt x="33147" y="126492"/>
                  </a:lnTo>
                  <a:lnTo>
                    <a:pt x="0" y="126492"/>
                  </a:lnTo>
                  <a:lnTo>
                    <a:pt x="0" y="108204"/>
                  </a:lnTo>
                  <a:cubicBezTo>
                    <a:pt x="4286" y="107156"/>
                    <a:pt x="9144" y="106204"/>
                    <a:pt x="14478" y="105346"/>
                  </a:cubicBezTo>
                  <a:cubicBezTo>
                    <a:pt x="19812" y="104489"/>
                    <a:pt x="25813" y="103727"/>
                    <a:pt x="32385" y="103251"/>
                  </a:cubicBezTo>
                  <a:lnTo>
                    <a:pt x="32385" y="64008"/>
                  </a:lnTo>
                  <a:cubicBezTo>
                    <a:pt x="32385" y="52578"/>
                    <a:pt x="34099" y="42767"/>
                    <a:pt x="37529" y="34671"/>
                  </a:cubicBezTo>
                  <a:cubicBezTo>
                    <a:pt x="40957" y="26575"/>
                    <a:pt x="45815" y="19907"/>
                    <a:pt x="52197" y="14668"/>
                  </a:cubicBezTo>
                  <a:cubicBezTo>
                    <a:pt x="58579" y="9430"/>
                    <a:pt x="66294" y="5715"/>
                    <a:pt x="75438" y="3429"/>
                  </a:cubicBezTo>
                  <a:cubicBezTo>
                    <a:pt x="84582" y="1143"/>
                    <a:pt x="94774" y="0"/>
                    <a:pt x="105918" y="0"/>
                  </a:cubicBezTo>
                  <a:cubicBezTo>
                    <a:pt x="116110" y="0"/>
                    <a:pt x="125444" y="952"/>
                    <a:pt x="133921" y="2857"/>
                  </a:cubicBezTo>
                  <a:cubicBezTo>
                    <a:pt x="142399" y="4763"/>
                    <a:pt x="149733" y="7620"/>
                    <a:pt x="155829" y="11430"/>
                  </a:cubicBezTo>
                  <a:cubicBezTo>
                    <a:pt x="161925" y="15240"/>
                    <a:pt x="166688" y="20098"/>
                    <a:pt x="170116" y="25908"/>
                  </a:cubicBezTo>
                  <a:cubicBezTo>
                    <a:pt x="173546" y="31718"/>
                    <a:pt x="175260" y="38576"/>
                    <a:pt x="175260" y="46482"/>
                  </a:cubicBezTo>
                  <a:cubicBezTo>
                    <a:pt x="175260" y="53816"/>
                    <a:pt x="173069" y="60388"/>
                    <a:pt x="168592" y="66104"/>
                  </a:cubicBezTo>
                  <a:cubicBezTo>
                    <a:pt x="164116" y="71818"/>
                    <a:pt x="157258" y="74676"/>
                    <a:pt x="147828" y="74676"/>
                  </a:cubicBezTo>
                  <a:cubicBezTo>
                    <a:pt x="138970" y="74676"/>
                    <a:pt x="132397" y="72485"/>
                    <a:pt x="128206" y="68008"/>
                  </a:cubicBezTo>
                  <a:cubicBezTo>
                    <a:pt x="124015" y="63532"/>
                    <a:pt x="121920" y="58388"/>
                    <a:pt x="121920" y="52578"/>
                  </a:cubicBezTo>
                  <a:cubicBezTo>
                    <a:pt x="121920" y="46196"/>
                    <a:pt x="123920" y="41148"/>
                    <a:pt x="128016" y="37338"/>
                  </a:cubicBezTo>
                  <a:cubicBezTo>
                    <a:pt x="132112" y="33528"/>
                    <a:pt x="137446" y="31242"/>
                    <a:pt x="144018" y="30480"/>
                  </a:cubicBezTo>
                  <a:cubicBezTo>
                    <a:pt x="138398" y="23336"/>
                    <a:pt x="127635" y="19812"/>
                    <a:pt x="111823" y="19812"/>
                  </a:cubicBezTo>
                  <a:cubicBezTo>
                    <a:pt x="103632" y="19812"/>
                    <a:pt x="96964" y="22193"/>
                    <a:pt x="91916" y="27051"/>
                  </a:cubicBezTo>
                  <a:cubicBezTo>
                    <a:pt x="86773" y="31909"/>
                    <a:pt x="84296" y="39624"/>
                    <a:pt x="84296" y="50292"/>
                  </a:cubicBezTo>
                  <a:lnTo>
                    <a:pt x="84296" y="103251"/>
                  </a:lnTo>
                  <a:lnTo>
                    <a:pt x="145256" y="103251"/>
                  </a:lnTo>
                  <a:lnTo>
                    <a:pt x="143256" y="130683"/>
                  </a:lnTo>
                  <a:close/>
                </a:path>
              </a:pathLst>
            </a:custGeom>
            <a:grpFill/>
            <a:ln w="9525" cap="flat">
              <a:noFill/>
              <a:prstDash val="solid"/>
              <a:miter/>
            </a:ln>
          </p:spPr>
          <p:txBody>
            <a:bodyPr rtlCol="0" anchor="ctr"/>
            <a:lstStyle/>
            <a:p>
              <a:endParaRPr lang="en-US"/>
            </a:p>
          </p:txBody>
        </p:sp>
        <p:sp>
          <p:nvSpPr>
            <p:cNvPr id="131" name="Freeform 130">
              <a:extLst>
                <a:ext uri="{FF2B5EF4-FFF2-40B4-BE49-F238E27FC236}">
                  <a16:creationId xmlns:a16="http://schemas.microsoft.com/office/drawing/2014/main" id="{D5E78697-FC40-EB43-AFA0-AB5B2FDB7FBC}"/>
                </a:ext>
              </a:extLst>
            </p:cNvPr>
            <p:cNvSpPr/>
            <p:nvPr/>
          </p:nvSpPr>
          <p:spPr>
            <a:xfrm>
              <a:off x="6888804" y="5271269"/>
              <a:ext cx="118110" cy="290321"/>
            </a:xfrm>
            <a:custGeom>
              <a:avLst/>
              <a:gdLst>
                <a:gd name="connsiteX0" fmla="*/ 84963 w 118110"/>
                <a:gd name="connsiteY0" fmla="*/ 251460 h 290321"/>
                <a:gd name="connsiteX1" fmla="*/ 118110 w 118110"/>
                <a:gd name="connsiteY1" fmla="*/ 268605 h 290321"/>
                <a:gd name="connsiteX2" fmla="*/ 118110 w 118110"/>
                <a:gd name="connsiteY2" fmla="*/ 290322 h 290321"/>
                <a:gd name="connsiteX3" fmla="*/ 0 w 118110"/>
                <a:gd name="connsiteY3" fmla="*/ 290322 h 290321"/>
                <a:gd name="connsiteX4" fmla="*/ 0 w 118110"/>
                <a:gd name="connsiteY4" fmla="*/ 268605 h 290321"/>
                <a:gd name="connsiteX5" fmla="*/ 32766 w 118110"/>
                <a:gd name="connsiteY5" fmla="*/ 251460 h 290321"/>
                <a:gd name="connsiteX6" fmla="*/ 32766 w 118110"/>
                <a:gd name="connsiteY6" fmla="*/ 135636 h 290321"/>
                <a:gd name="connsiteX7" fmla="*/ 0 w 118110"/>
                <a:gd name="connsiteY7" fmla="*/ 118110 h 290321"/>
                <a:gd name="connsiteX8" fmla="*/ 0 w 118110"/>
                <a:gd name="connsiteY8" fmla="*/ 96393 h 290321"/>
                <a:gd name="connsiteX9" fmla="*/ 84963 w 118110"/>
                <a:gd name="connsiteY9" fmla="*/ 96393 h 290321"/>
                <a:gd name="connsiteX10" fmla="*/ 84963 w 118110"/>
                <a:gd name="connsiteY10" fmla="*/ 251460 h 290321"/>
                <a:gd name="connsiteX11" fmla="*/ 89535 w 118110"/>
                <a:gd name="connsiteY11" fmla="*/ 32385 h 290321"/>
                <a:gd name="connsiteX12" fmla="*/ 80201 w 118110"/>
                <a:gd name="connsiteY12" fmla="*/ 55435 h 290321"/>
                <a:gd name="connsiteX13" fmla="*/ 57150 w 118110"/>
                <a:gd name="connsiteY13" fmla="*/ 65151 h 290321"/>
                <a:gd name="connsiteX14" fmla="*/ 44387 w 118110"/>
                <a:gd name="connsiteY14" fmla="*/ 62484 h 290321"/>
                <a:gd name="connsiteX15" fmla="*/ 34100 w 118110"/>
                <a:gd name="connsiteY15" fmla="*/ 55435 h 290321"/>
                <a:gd name="connsiteX16" fmla="*/ 27051 w 118110"/>
                <a:gd name="connsiteY16" fmla="*/ 45148 h 290321"/>
                <a:gd name="connsiteX17" fmla="*/ 24384 w 118110"/>
                <a:gd name="connsiteY17" fmla="*/ 32385 h 290321"/>
                <a:gd name="connsiteX18" fmla="*/ 34100 w 118110"/>
                <a:gd name="connsiteY18" fmla="*/ 9334 h 290321"/>
                <a:gd name="connsiteX19" fmla="*/ 57150 w 118110"/>
                <a:gd name="connsiteY19" fmla="*/ 0 h 290321"/>
                <a:gd name="connsiteX20" fmla="*/ 80010 w 118110"/>
                <a:gd name="connsiteY20" fmla="*/ 9525 h 290321"/>
                <a:gd name="connsiteX21" fmla="*/ 89535 w 118110"/>
                <a:gd name="connsiteY21" fmla="*/ 32385 h 2903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8110" h="290321">
                  <a:moveTo>
                    <a:pt x="84963" y="251460"/>
                  </a:moveTo>
                  <a:cubicBezTo>
                    <a:pt x="84487" y="262890"/>
                    <a:pt x="95536" y="268605"/>
                    <a:pt x="118110" y="268605"/>
                  </a:cubicBezTo>
                  <a:lnTo>
                    <a:pt x="118110" y="290322"/>
                  </a:lnTo>
                  <a:lnTo>
                    <a:pt x="0" y="290322"/>
                  </a:lnTo>
                  <a:lnTo>
                    <a:pt x="0" y="268605"/>
                  </a:lnTo>
                  <a:cubicBezTo>
                    <a:pt x="21812" y="268605"/>
                    <a:pt x="32766" y="262890"/>
                    <a:pt x="32766" y="251460"/>
                  </a:cubicBezTo>
                  <a:lnTo>
                    <a:pt x="32766" y="135636"/>
                  </a:lnTo>
                  <a:cubicBezTo>
                    <a:pt x="32766" y="123920"/>
                    <a:pt x="21812" y="118110"/>
                    <a:pt x="0" y="118110"/>
                  </a:cubicBezTo>
                  <a:lnTo>
                    <a:pt x="0" y="96393"/>
                  </a:lnTo>
                  <a:lnTo>
                    <a:pt x="84963" y="96393"/>
                  </a:lnTo>
                  <a:lnTo>
                    <a:pt x="84963" y="251460"/>
                  </a:lnTo>
                  <a:close/>
                  <a:moveTo>
                    <a:pt x="89535" y="32385"/>
                  </a:moveTo>
                  <a:cubicBezTo>
                    <a:pt x="89535" y="41243"/>
                    <a:pt x="86392" y="48958"/>
                    <a:pt x="80201" y="55435"/>
                  </a:cubicBezTo>
                  <a:cubicBezTo>
                    <a:pt x="74009" y="61913"/>
                    <a:pt x="66294" y="65151"/>
                    <a:pt x="57150" y="65151"/>
                  </a:cubicBezTo>
                  <a:cubicBezTo>
                    <a:pt x="52578" y="65151"/>
                    <a:pt x="48292" y="64294"/>
                    <a:pt x="44387" y="62484"/>
                  </a:cubicBezTo>
                  <a:cubicBezTo>
                    <a:pt x="40481" y="60674"/>
                    <a:pt x="37052" y="58388"/>
                    <a:pt x="34100" y="55435"/>
                  </a:cubicBezTo>
                  <a:cubicBezTo>
                    <a:pt x="31147" y="52483"/>
                    <a:pt x="28861" y="49054"/>
                    <a:pt x="27051" y="45148"/>
                  </a:cubicBezTo>
                  <a:cubicBezTo>
                    <a:pt x="25241" y="41243"/>
                    <a:pt x="24384" y="36957"/>
                    <a:pt x="24384" y="32385"/>
                  </a:cubicBezTo>
                  <a:cubicBezTo>
                    <a:pt x="24384" y="23241"/>
                    <a:pt x="27623" y="15526"/>
                    <a:pt x="34100" y="9334"/>
                  </a:cubicBezTo>
                  <a:cubicBezTo>
                    <a:pt x="40577" y="3143"/>
                    <a:pt x="48292" y="0"/>
                    <a:pt x="57150" y="0"/>
                  </a:cubicBezTo>
                  <a:cubicBezTo>
                    <a:pt x="66008" y="0"/>
                    <a:pt x="73628" y="3143"/>
                    <a:pt x="80010" y="9525"/>
                  </a:cubicBezTo>
                  <a:cubicBezTo>
                    <a:pt x="86296" y="15811"/>
                    <a:pt x="89535" y="23431"/>
                    <a:pt x="89535" y="32385"/>
                  </a:cubicBezTo>
                  <a:close/>
                </a:path>
              </a:pathLst>
            </a:custGeom>
            <a:grpFill/>
            <a:ln w="9525" cap="flat">
              <a:noFill/>
              <a:prstDash val="solid"/>
              <a:miter/>
            </a:ln>
          </p:spPr>
          <p:txBody>
            <a:bodyPr rtlCol="0" anchor="ctr"/>
            <a:lstStyle/>
            <a:p>
              <a:endParaRPr lang="en-US"/>
            </a:p>
          </p:txBody>
        </p:sp>
        <p:sp>
          <p:nvSpPr>
            <p:cNvPr id="132" name="Freeform 131">
              <a:extLst>
                <a:ext uri="{FF2B5EF4-FFF2-40B4-BE49-F238E27FC236}">
                  <a16:creationId xmlns:a16="http://schemas.microsoft.com/office/drawing/2014/main" id="{3F298E57-EACF-904B-ADA2-34CC9F783AD5}"/>
                </a:ext>
              </a:extLst>
            </p:cNvPr>
            <p:cNvSpPr/>
            <p:nvPr/>
          </p:nvSpPr>
          <p:spPr>
            <a:xfrm>
              <a:off x="7036251" y="5307845"/>
              <a:ext cx="136016" cy="256412"/>
            </a:xfrm>
            <a:custGeom>
              <a:avLst/>
              <a:gdLst>
                <a:gd name="connsiteX0" fmla="*/ 85344 w 136016"/>
                <a:gd name="connsiteY0" fmla="*/ 59817 h 256412"/>
                <a:gd name="connsiteX1" fmla="*/ 136017 w 136016"/>
                <a:gd name="connsiteY1" fmla="*/ 59817 h 256412"/>
                <a:gd name="connsiteX2" fmla="*/ 134112 w 136016"/>
                <a:gd name="connsiteY2" fmla="*/ 87249 h 256412"/>
                <a:gd name="connsiteX3" fmla="*/ 111443 w 136016"/>
                <a:gd name="connsiteY3" fmla="*/ 84010 h 256412"/>
                <a:gd name="connsiteX4" fmla="*/ 85344 w 136016"/>
                <a:gd name="connsiteY4" fmla="*/ 83058 h 256412"/>
                <a:gd name="connsiteX5" fmla="*/ 85344 w 136016"/>
                <a:gd name="connsiteY5" fmla="*/ 216027 h 256412"/>
                <a:gd name="connsiteX6" fmla="*/ 102108 w 136016"/>
                <a:gd name="connsiteY6" fmla="*/ 233172 h 256412"/>
                <a:gd name="connsiteX7" fmla="*/ 114110 w 136016"/>
                <a:gd name="connsiteY7" fmla="*/ 228409 h 256412"/>
                <a:gd name="connsiteX8" fmla="*/ 117348 w 136016"/>
                <a:gd name="connsiteY8" fmla="*/ 216027 h 256412"/>
                <a:gd name="connsiteX9" fmla="*/ 117348 w 136016"/>
                <a:gd name="connsiteY9" fmla="*/ 193929 h 256412"/>
                <a:gd name="connsiteX10" fmla="*/ 136017 w 136016"/>
                <a:gd name="connsiteY10" fmla="*/ 193929 h 256412"/>
                <a:gd name="connsiteX11" fmla="*/ 136017 w 136016"/>
                <a:gd name="connsiteY11" fmla="*/ 210693 h 256412"/>
                <a:gd name="connsiteX12" fmla="*/ 133921 w 136016"/>
                <a:gd name="connsiteY12" fmla="*/ 229362 h 256412"/>
                <a:gd name="connsiteX13" fmla="*/ 126302 w 136016"/>
                <a:gd name="connsiteY13" fmla="*/ 243649 h 256412"/>
                <a:gd name="connsiteX14" fmla="*/ 111633 w 136016"/>
                <a:gd name="connsiteY14" fmla="*/ 252984 h 256412"/>
                <a:gd name="connsiteX15" fmla="*/ 88392 w 136016"/>
                <a:gd name="connsiteY15" fmla="*/ 256413 h 256412"/>
                <a:gd name="connsiteX16" fmla="*/ 45911 w 136016"/>
                <a:gd name="connsiteY16" fmla="*/ 243078 h 256412"/>
                <a:gd name="connsiteX17" fmla="*/ 33147 w 136016"/>
                <a:gd name="connsiteY17" fmla="*/ 205740 h 256412"/>
                <a:gd name="connsiteX18" fmla="*/ 33147 w 136016"/>
                <a:gd name="connsiteY18" fmla="*/ 83058 h 256412"/>
                <a:gd name="connsiteX19" fmla="*/ 0 w 136016"/>
                <a:gd name="connsiteY19" fmla="*/ 83058 h 256412"/>
                <a:gd name="connsiteX20" fmla="*/ 0 w 136016"/>
                <a:gd name="connsiteY20" fmla="*/ 64770 h 256412"/>
                <a:gd name="connsiteX21" fmla="*/ 20003 w 136016"/>
                <a:gd name="connsiteY21" fmla="*/ 61722 h 256412"/>
                <a:gd name="connsiteX22" fmla="*/ 36386 w 136016"/>
                <a:gd name="connsiteY22" fmla="*/ 53721 h 256412"/>
                <a:gd name="connsiteX23" fmla="*/ 47435 w 136016"/>
                <a:gd name="connsiteY23" fmla="*/ 37719 h 256412"/>
                <a:gd name="connsiteX24" fmla="*/ 51435 w 136016"/>
                <a:gd name="connsiteY24" fmla="*/ 11049 h 256412"/>
                <a:gd name="connsiteX25" fmla="*/ 51435 w 136016"/>
                <a:gd name="connsiteY25" fmla="*/ 2667 h 256412"/>
                <a:gd name="connsiteX26" fmla="*/ 85344 w 136016"/>
                <a:gd name="connsiteY26" fmla="*/ 0 h 256412"/>
                <a:gd name="connsiteX27" fmla="*/ 85344 w 136016"/>
                <a:gd name="connsiteY27" fmla="*/ 59817 h 25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6016" h="256412">
                  <a:moveTo>
                    <a:pt x="85344" y="59817"/>
                  </a:moveTo>
                  <a:lnTo>
                    <a:pt x="136017" y="59817"/>
                  </a:lnTo>
                  <a:lnTo>
                    <a:pt x="134112" y="87249"/>
                  </a:lnTo>
                  <a:cubicBezTo>
                    <a:pt x="126968" y="85725"/>
                    <a:pt x="119444" y="84677"/>
                    <a:pt x="111443" y="84010"/>
                  </a:cubicBezTo>
                  <a:cubicBezTo>
                    <a:pt x="103441" y="83344"/>
                    <a:pt x="94774" y="83058"/>
                    <a:pt x="85344" y="83058"/>
                  </a:cubicBezTo>
                  <a:lnTo>
                    <a:pt x="85344" y="216027"/>
                  </a:lnTo>
                  <a:cubicBezTo>
                    <a:pt x="85344" y="227457"/>
                    <a:pt x="90964" y="233172"/>
                    <a:pt x="102108" y="233172"/>
                  </a:cubicBezTo>
                  <a:cubicBezTo>
                    <a:pt x="107918" y="233172"/>
                    <a:pt x="111919" y="231553"/>
                    <a:pt x="114110" y="228409"/>
                  </a:cubicBezTo>
                  <a:cubicBezTo>
                    <a:pt x="116300" y="225266"/>
                    <a:pt x="117348" y="221075"/>
                    <a:pt x="117348" y="216027"/>
                  </a:cubicBezTo>
                  <a:lnTo>
                    <a:pt x="117348" y="193929"/>
                  </a:lnTo>
                  <a:lnTo>
                    <a:pt x="136017" y="193929"/>
                  </a:lnTo>
                  <a:lnTo>
                    <a:pt x="136017" y="210693"/>
                  </a:lnTo>
                  <a:cubicBezTo>
                    <a:pt x="136017" y="217551"/>
                    <a:pt x="135350" y="223742"/>
                    <a:pt x="133921" y="229362"/>
                  </a:cubicBezTo>
                  <a:cubicBezTo>
                    <a:pt x="132493" y="234982"/>
                    <a:pt x="130016" y="239744"/>
                    <a:pt x="126302" y="243649"/>
                  </a:cubicBezTo>
                  <a:cubicBezTo>
                    <a:pt x="122587" y="247555"/>
                    <a:pt x="117729" y="250698"/>
                    <a:pt x="111633" y="252984"/>
                  </a:cubicBezTo>
                  <a:cubicBezTo>
                    <a:pt x="105537" y="255270"/>
                    <a:pt x="97822" y="256413"/>
                    <a:pt x="88392" y="256413"/>
                  </a:cubicBezTo>
                  <a:cubicBezTo>
                    <a:pt x="68580" y="256413"/>
                    <a:pt x="54388" y="251936"/>
                    <a:pt x="45911" y="243078"/>
                  </a:cubicBezTo>
                  <a:cubicBezTo>
                    <a:pt x="37433" y="234220"/>
                    <a:pt x="33147" y="221742"/>
                    <a:pt x="33147" y="205740"/>
                  </a:cubicBezTo>
                  <a:lnTo>
                    <a:pt x="33147" y="83058"/>
                  </a:lnTo>
                  <a:lnTo>
                    <a:pt x="0" y="83058"/>
                  </a:lnTo>
                  <a:lnTo>
                    <a:pt x="0" y="64770"/>
                  </a:lnTo>
                  <a:cubicBezTo>
                    <a:pt x="7144" y="64294"/>
                    <a:pt x="13811" y="63246"/>
                    <a:pt x="20003" y="61722"/>
                  </a:cubicBezTo>
                  <a:cubicBezTo>
                    <a:pt x="26194" y="60198"/>
                    <a:pt x="31718" y="57531"/>
                    <a:pt x="36386" y="53721"/>
                  </a:cubicBezTo>
                  <a:cubicBezTo>
                    <a:pt x="41053" y="49911"/>
                    <a:pt x="44768" y="44577"/>
                    <a:pt x="47435" y="37719"/>
                  </a:cubicBezTo>
                  <a:cubicBezTo>
                    <a:pt x="50102" y="30861"/>
                    <a:pt x="51435" y="22003"/>
                    <a:pt x="51435" y="11049"/>
                  </a:cubicBezTo>
                  <a:lnTo>
                    <a:pt x="51435" y="2667"/>
                  </a:lnTo>
                  <a:lnTo>
                    <a:pt x="85344" y="0"/>
                  </a:lnTo>
                  <a:lnTo>
                    <a:pt x="85344" y="59817"/>
                  </a:lnTo>
                  <a:close/>
                </a:path>
              </a:pathLst>
            </a:custGeom>
            <a:grpFill/>
            <a:ln w="9525" cap="flat">
              <a:noFill/>
              <a:prstDash val="solid"/>
              <a:miter/>
            </a:ln>
          </p:spPr>
          <p:txBody>
            <a:bodyPr rtlCol="0" anchor="ctr"/>
            <a:lstStyle/>
            <a:p>
              <a:endParaRPr lang="en-US"/>
            </a:p>
          </p:txBody>
        </p:sp>
        <p:sp>
          <p:nvSpPr>
            <p:cNvPr id="133" name="Freeform 132">
              <a:extLst>
                <a:ext uri="{FF2B5EF4-FFF2-40B4-BE49-F238E27FC236}">
                  <a16:creationId xmlns:a16="http://schemas.microsoft.com/office/drawing/2014/main" id="{0D8668AA-E70F-574B-844B-6C9577F27F76}"/>
                </a:ext>
              </a:extLst>
            </p:cNvPr>
            <p:cNvSpPr/>
            <p:nvPr/>
          </p:nvSpPr>
          <p:spPr>
            <a:xfrm>
              <a:off x="7200843" y="5364042"/>
              <a:ext cx="177926" cy="199834"/>
            </a:xfrm>
            <a:custGeom>
              <a:avLst/>
              <a:gdLst>
                <a:gd name="connsiteX0" fmla="*/ 168402 w 177926"/>
                <a:gd name="connsiteY0" fmla="*/ 73342 h 199834"/>
                <a:gd name="connsiteX1" fmla="*/ 145923 w 177926"/>
                <a:gd name="connsiteY1" fmla="*/ 76010 h 199834"/>
                <a:gd name="connsiteX2" fmla="*/ 123635 w 177926"/>
                <a:gd name="connsiteY2" fmla="*/ 36386 h 199834"/>
                <a:gd name="connsiteX3" fmla="*/ 78105 w 177926"/>
                <a:gd name="connsiteY3" fmla="*/ 23431 h 199834"/>
                <a:gd name="connsiteX4" fmla="*/ 52197 w 177926"/>
                <a:gd name="connsiteY4" fmla="*/ 29718 h 199834"/>
                <a:gd name="connsiteX5" fmla="*/ 42291 w 177926"/>
                <a:gd name="connsiteY5" fmla="*/ 46672 h 199834"/>
                <a:gd name="connsiteX6" fmla="*/ 52388 w 177926"/>
                <a:gd name="connsiteY6" fmla="*/ 64770 h 199834"/>
                <a:gd name="connsiteX7" fmla="*/ 77534 w 177926"/>
                <a:gd name="connsiteY7" fmla="*/ 74486 h 199834"/>
                <a:gd name="connsiteX8" fmla="*/ 110109 w 177926"/>
                <a:gd name="connsiteY8" fmla="*/ 81534 h 199834"/>
                <a:gd name="connsiteX9" fmla="*/ 142685 w 177926"/>
                <a:gd name="connsiteY9" fmla="*/ 91249 h 199834"/>
                <a:gd name="connsiteX10" fmla="*/ 167830 w 177926"/>
                <a:gd name="connsiteY10" fmla="*/ 109347 h 199834"/>
                <a:gd name="connsiteX11" fmla="*/ 177927 w 177926"/>
                <a:gd name="connsiteY11" fmla="*/ 141161 h 199834"/>
                <a:gd name="connsiteX12" fmla="*/ 172593 w 177926"/>
                <a:gd name="connsiteY12" fmla="*/ 166688 h 199834"/>
                <a:gd name="connsiteX13" fmla="*/ 157544 w 177926"/>
                <a:gd name="connsiteY13" fmla="*/ 185166 h 199834"/>
                <a:gd name="connsiteX14" fmla="*/ 134493 w 177926"/>
                <a:gd name="connsiteY14" fmla="*/ 196215 h 199834"/>
                <a:gd name="connsiteX15" fmla="*/ 105156 w 177926"/>
                <a:gd name="connsiteY15" fmla="*/ 199835 h 199834"/>
                <a:gd name="connsiteX16" fmla="*/ 67437 w 177926"/>
                <a:gd name="connsiteY16" fmla="*/ 196024 h 199834"/>
                <a:gd name="connsiteX17" fmla="*/ 42291 w 177926"/>
                <a:gd name="connsiteY17" fmla="*/ 184975 h 199834"/>
                <a:gd name="connsiteX18" fmla="*/ 36766 w 177926"/>
                <a:gd name="connsiteY18" fmla="*/ 181928 h 199834"/>
                <a:gd name="connsiteX19" fmla="*/ 31242 w 177926"/>
                <a:gd name="connsiteY19" fmla="*/ 180404 h 199834"/>
                <a:gd name="connsiteX20" fmla="*/ 27051 w 177926"/>
                <a:gd name="connsiteY20" fmla="*/ 184785 h 199834"/>
                <a:gd name="connsiteX21" fmla="*/ 22098 w 177926"/>
                <a:gd name="connsiteY21" fmla="*/ 197548 h 199834"/>
                <a:gd name="connsiteX22" fmla="*/ 0 w 177926"/>
                <a:gd name="connsiteY22" fmla="*/ 197548 h 199834"/>
                <a:gd name="connsiteX23" fmla="*/ 0 w 177926"/>
                <a:gd name="connsiteY23" fmla="*/ 124396 h 199834"/>
                <a:gd name="connsiteX24" fmla="*/ 22098 w 177926"/>
                <a:gd name="connsiteY24" fmla="*/ 122111 h 199834"/>
                <a:gd name="connsiteX25" fmla="*/ 31052 w 177926"/>
                <a:gd name="connsiteY25" fmla="*/ 145352 h 199834"/>
                <a:gd name="connsiteX26" fmla="*/ 48578 w 177926"/>
                <a:gd name="connsiteY26" fmla="*/ 162687 h 199834"/>
                <a:gd name="connsiteX27" fmla="*/ 72199 w 177926"/>
                <a:gd name="connsiteY27" fmla="*/ 173546 h 199834"/>
                <a:gd name="connsiteX28" fmla="*/ 99060 w 177926"/>
                <a:gd name="connsiteY28" fmla="*/ 177355 h 199834"/>
                <a:gd name="connsiteX29" fmla="*/ 126682 w 177926"/>
                <a:gd name="connsiteY29" fmla="*/ 169926 h 199834"/>
                <a:gd name="connsiteX30" fmla="*/ 136017 w 177926"/>
                <a:gd name="connsiteY30" fmla="*/ 151447 h 199834"/>
                <a:gd name="connsiteX31" fmla="*/ 125921 w 177926"/>
                <a:gd name="connsiteY31" fmla="*/ 133731 h 199834"/>
                <a:gd name="connsiteX32" fmla="*/ 100774 w 177926"/>
                <a:gd name="connsiteY32" fmla="*/ 124015 h 199834"/>
                <a:gd name="connsiteX33" fmla="*/ 68199 w 177926"/>
                <a:gd name="connsiteY33" fmla="*/ 116777 h 199834"/>
                <a:gd name="connsiteX34" fmla="*/ 35623 w 177926"/>
                <a:gd name="connsiteY34" fmla="*/ 106680 h 199834"/>
                <a:gd name="connsiteX35" fmla="*/ 10478 w 177926"/>
                <a:gd name="connsiteY35" fmla="*/ 88202 h 199834"/>
                <a:gd name="connsiteX36" fmla="*/ 381 w 177926"/>
                <a:gd name="connsiteY36" fmla="*/ 55912 h 199834"/>
                <a:gd name="connsiteX37" fmla="*/ 18669 w 177926"/>
                <a:gd name="connsiteY37" fmla="*/ 14859 h 199834"/>
                <a:gd name="connsiteX38" fmla="*/ 70485 w 177926"/>
                <a:gd name="connsiteY38" fmla="*/ 0 h 199834"/>
                <a:gd name="connsiteX39" fmla="*/ 102870 w 177926"/>
                <a:gd name="connsiteY39" fmla="*/ 4763 h 199834"/>
                <a:gd name="connsiteX40" fmla="*/ 126873 w 177926"/>
                <a:gd name="connsiteY40" fmla="*/ 14859 h 199834"/>
                <a:gd name="connsiteX41" fmla="*/ 132588 w 177926"/>
                <a:gd name="connsiteY41" fmla="*/ 18097 h 199834"/>
                <a:gd name="connsiteX42" fmla="*/ 137922 w 177926"/>
                <a:gd name="connsiteY42" fmla="*/ 19431 h 199834"/>
                <a:gd name="connsiteX43" fmla="*/ 142113 w 177926"/>
                <a:gd name="connsiteY43" fmla="*/ 15240 h 199834"/>
                <a:gd name="connsiteX44" fmla="*/ 147066 w 177926"/>
                <a:gd name="connsiteY44" fmla="*/ 3429 h 199834"/>
                <a:gd name="connsiteX45" fmla="*/ 168402 w 177926"/>
                <a:gd name="connsiteY45" fmla="*/ 3429 h 199834"/>
                <a:gd name="connsiteX46" fmla="*/ 168402 w 177926"/>
                <a:gd name="connsiteY46" fmla="*/ 73342 h 199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77926" h="199834">
                  <a:moveTo>
                    <a:pt x="168402" y="73342"/>
                  </a:moveTo>
                  <a:lnTo>
                    <a:pt x="145923" y="76010"/>
                  </a:lnTo>
                  <a:cubicBezTo>
                    <a:pt x="143161" y="58198"/>
                    <a:pt x="135731" y="45053"/>
                    <a:pt x="123635" y="36386"/>
                  </a:cubicBezTo>
                  <a:cubicBezTo>
                    <a:pt x="111538" y="27718"/>
                    <a:pt x="96393" y="23431"/>
                    <a:pt x="78105" y="23431"/>
                  </a:cubicBezTo>
                  <a:cubicBezTo>
                    <a:pt x="67437" y="23431"/>
                    <a:pt x="58769" y="25527"/>
                    <a:pt x="52197" y="29718"/>
                  </a:cubicBezTo>
                  <a:cubicBezTo>
                    <a:pt x="45625" y="33909"/>
                    <a:pt x="42291" y="39529"/>
                    <a:pt x="42291" y="46672"/>
                  </a:cubicBezTo>
                  <a:cubicBezTo>
                    <a:pt x="42291" y="54769"/>
                    <a:pt x="45625" y="60865"/>
                    <a:pt x="52388" y="64770"/>
                  </a:cubicBezTo>
                  <a:cubicBezTo>
                    <a:pt x="59150" y="68675"/>
                    <a:pt x="67532" y="71914"/>
                    <a:pt x="77534" y="74486"/>
                  </a:cubicBezTo>
                  <a:cubicBezTo>
                    <a:pt x="87535" y="77057"/>
                    <a:pt x="98393" y="79343"/>
                    <a:pt x="110109" y="81534"/>
                  </a:cubicBezTo>
                  <a:cubicBezTo>
                    <a:pt x="121825" y="83725"/>
                    <a:pt x="132683" y="86963"/>
                    <a:pt x="142685" y="91249"/>
                  </a:cubicBezTo>
                  <a:cubicBezTo>
                    <a:pt x="152686" y="95536"/>
                    <a:pt x="161068" y="101632"/>
                    <a:pt x="167830" y="109347"/>
                  </a:cubicBezTo>
                  <a:cubicBezTo>
                    <a:pt x="174593" y="117062"/>
                    <a:pt x="177927" y="127730"/>
                    <a:pt x="177927" y="141161"/>
                  </a:cubicBezTo>
                  <a:cubicBezTo>
                    <a:pt x="177927" y="150781"/>
                    <a:pt x="176117" y="159353"/>
                    <a:pt x="172593" y="166688"/>
                  </a:cubicBezTo>
                  <a:cubicBezTo>
                    <a:pt x="169069" y="174022"/>
                    <a:pt x="164021" y="180213"/>
                    <a:pt x="157544" y="185166"/>
                  </a:cubicBezTo>
                  <a:cubicBezTo>
                    <a:pt x="151066" y="190119"/>
                    <a:pt x="143351" y="193834"/>
                    <a:pt x="134493" y="196215"/>
                  </a:cubicBezTo>
                  <a:cubicBezTo>
                    <a:pt x="125635" y="198596"/>
                    <a:pt x="115824" y="199835"/>
                    <a:pt x="105156" y="199835"/>
                  </a:cubicBezTo>
                  <a:cubicBezTo>
                    <a:pt x="89916" y="199835"/>
                    <a:pt x="77343" y="198596"/>
                    <a:pt x="67437" y="196024"/>
                  </a:cubicBezTo>
                  <a:cubicBezTo>
                    <a:pt x="57531" y="193453"/>
                    <a:pt x="49149" y="189833"/>
                    <a:pt x="42291" y="184975"/>
                  </a:cubicBezTo>
                  <a:cubicBezTo>
                    <a:pt x="40481" y="183928"/>
                    <a:pt x="38671" y="182975"/>
                    <a:pt x="36766" y="181928"/>
                  </a:cubicBezTo>
                  <a:cubicBezTo>
                    <a:pt x="34862" y="180880"/>
                    <a:pt x="33052" y="180404"/>
                    <a:pt x="31242" y="180404"/>
                  </a:cubicBezTo>
                  <a:cubicBezTo>
                    <a:pt x="30766" y="180404"/>
                    <a:pt x="29337" y="181832"/>
                    <a:pt x="27051" y="184785"/>
                  </a:cubicBezTo>
                  <a:cubicBezTo>
                    <a:pt x="24765" y="187738"/>
                    <a:pt x="23146" y="191929"/>
                    <a:pt x="22098" y="197548"/>
                  </a:cubicBezTo>
                  <a:lnTo>
                    <a:pt x="0" y="197548"/>
                  </a:lnTo>
                  <a:lnTo>
                    <a:pt x="0" y="124396"/>
                  </a:lnTo>
                  <a:lnTo>
                    <a:pt x="22098" y="122111"/>
                  </a:lnTo>
                  <a:cubicBezTo>
                    <a:pt x="23336" y="130778"/>
                    <a:pt x="26384" y="138494"/>
                    <a:pt x="31052" y="145352"/>
                  </a:cubicBezTo>
                  <a:cubicBezTo>
                    <a:pt x="35719" y="152210"/>
                    <a:pt x="41624" y="158020"/>
                    <a:pt x="48578" y="162687"/>
                  </a:cubicBezTo>
                  <a:cubicBezTo>
                    <a:pt x="55531" y="167354"/>
                    <a:pt x="63437" y="170974"/>
                    <a:pt x="72199" y="173546"/>
                  </a:cubicBezTo>
                  <a:cubicBezTo>
                    <a:pt x="80963" y="176117"/>
                    <a:pt x="89916" y="177355"/>
                    <a:pt x="99060" y="177355"/>
                  </a:cubicBezTo>
                  <a:cubicBezTo>
                    <a:pt x="111252" y="177355"/>
                    <a:pt x="120491" y="174879"/>
                    <a:pt x="126682" y="169926"/>
                  </a:cubicBezTo>
                  <a:cubicBezTo>
                    <a:pt x="132874" y="164973"/>
                    <a:pt x="136017" y="158877"/>
                    <a:pt x="136017" y="151447"/>
                  </a:cubicBezTo>
                  <a:cubicBezTo>
                    <a:pt x="136017" y="143542"/>
                    <a:pt x="132683" y="137731"/>
                    <a:pt x="125921" y="133731"/>
                  </a:cubicBezTo>
                  <a:cubicBezTo>
                    <a:pt x="119158" y="129826"/>
                    <a:pt x="110776" y="126587"/>
                    <a:pt x="100774" y="124015"/>
                  </a:cubicBezTo>
                  <a:cubicBezTo>
                    <a:pt x="90773" y="121444"/>
                    <a:pt x="79915" y="119063"/>
                    <a:pt x="68199" y="116777"/>
                  </a:cubicBezTo>
                  <a:cubicBezTo>
                    <a:pt x="56483" y="114490"/>
                    <a:pt x="45625" y="111157"/>
                    <a:pt x="35623" y="106680"/>
                  </a:cubicBezTo>
                  <a:cubicBezTo>
                    <a:pt x="25622" y="102203"/>
                    <a:pt x="17240" y="96107"/>
                    <a:pt x="10478" y="88202"/>
                  </a:cubicBezTo>
                  <a:cubicBezTo>
                    <a:pt x="3715" y="80296"/>
                    <a:pt x="381" y="69532"/>
                    <a:pt x="381" y="55912"/>
                  </a:cubicBezTo>
                  <a:cubicBezTo>
                    <a:pt x="381" y="38386"/>
                    <a:pt x="6477" y="24765"/>
                    <a:pt x="18669" y="14859"/>
                  </a:cubicBezTo>
                  <a:cubicBezTo>
                    <a:pt x="30861" y="4953"/>
                    <a:pt x="48101" y="0"/>
                    <a:pt x="70485" y="0"/>
                  </a:cubicBezTo>
                  <a:cubicBezTo>
                    <a:pt x="82201" y="0"/>
                    <a:pt x="92964" y="1619"/>
                    <a:pt x="102870" y="4763"/>
                  </a:cubicBezTo>
                  <a:cubicBezTo>
                    <a:pt x="112776" y="7906"/>
                    <a:pt x="120777" y="11335"/>
                    <a:pt x="126873" y="14859"/>
                  </a:cubicBezTo>
                  <a:cubicBezTo>
                    <a:pt x="128873" y="16097"/>
                    <a:pt x="130778" y="17240"/>
                    <a:pt x="132588" y="18097"/>
                  </a:cubicBezTo>
                  <a:cubicBezTo>
                    <a:pt x="134398" y="18955"/>
                    <a:pt x="136112" y="19431"/>
                    <a:pt x="137922" y="19431"/>
                  </a:cubicBezTo>
                  <a:cubicBezTo>
                    <a:pt x="138684" y="19431"/>
                    <a:pt x="140113" y="18002"/>
                    <a:pt x="142113" y="15240"/>
                  </a:cubicBezTo>
                  <a:cubicBezTo>
                    <a:pt x="144113" y="12478"/>
                    <a:pt x="145828" y="8477"/>
                    <a:pt x="147066" y="3429"/>
                  </a:cubicBezTo>
                  <a:lnTo>
                    <a:pt x="168402" y="3429"/>
                  </a:lnTo>
                  <a:lnTo>
                    <a:pt x="168402" y="73342"/>
                  </a:lnTo>
                  <a:close/>
                </a:path>
              </a:pathLst>
            </a:custGeom>
            <a:grpFill/>
            <a:ln w="9525" cap="flat">
              <a:noFill/>
              <a:prstDash val="solid"/>
              <a:miter/>
            </a:ln>
          </p:spPr>
          <p:txBody>
            <a:bodyPr rtlCol="0" anchor="ctr"/>
            <a:lstStyle/>
            <a:p>
              <a:endParaRPr lang="en-US"/>
            </a:p>
          </p:txBody>
        </p:sp>
      </p:grpSp>
      <p:grpSp>
        <p:nvGrpSpPr>
          <p:cNvPr id="15" name="Graphic 4">
            <a:extLst>
              <a:ext uri="{FF2B5EF4-FFF2-40B4-BE49-F238E27FC236}">
                <a16:creationId xmlns:a16="http://schemas.microsoft.com/office/drawing/2014/main" id="{68E44943-70F2-B542-A69E-4A84D900F4A6}"/>
              </a:ext>
            </a:extLst>
          </p:cNvPr>
          <p:cNvGrpSpPr/>
          <p:nvPr/>
        </p:nvGrpSpPr>
        <p:grpSpPr>
          <a:xfrm>
            <a:off x="2408716" y="714313"/>
            <a:ext cx="2721866" cy="268838"/>
            <a:chOff x="2861595" y="3389471"/>
            <a:chExt cx="3035808" cy="299846"/>
          </a:xfrm>
          <a:solidFill>
            <a:schemeClr val="tx1">
              <a:lumMod val="65000"/>
              <a:lumOff val="35000"/>
            </a:schemeClr>
          </a:solidFill>
        </p:grpSpPr>
        <p:sp>
          <p:nvSpPr>
            <p:cNvPr id="21" name="Freeform 20">
              <a:extLst>
                <a:ext uri="{FF2B5EF4-FFF2-40B4-BE49-F238E27FC236}">
                  <a16:creationId xmlns:a16="http://schemas.microsoft.com/office/drawing/2014/main" id="{D902590C-4656-3847-9493-62D367A80C23}"/>
                </a:ext>
              </a:extLst>
            </p:cNvPr>
            <p:cNvSpPr/>
            <p:nvPr/>
          </p:nvSpPr>
          <p:spPr>
            <a:xfrm>
              <a:off x="2861595" y="3389471"/>
              <a:ext cx="240410" cy="299846"/>
            </a:xfrm>
            <a:custGeom>
              <a:avLst/>
              <a:gdLst>
                <a:gd name="connsiteX0" fmla="*/ 84963 w 240410"/>
                <a:gd name="connsiteY0" fmla="*/ 119253 h 299846"/>
                <a:gd name="connsiteX1" fmla="*/ 110014 w 240410"/>
                <a:gd name="connsiteY1" fmla="*/ 98870 h 299846"/>
                <a:gd name="connsiteX2" fmla="*/ 149923 w 240410"/>
                <a:gd name="connsiteY2" fmla="*/ 91440 h 299846"/>
                <a:gd name="connsiteX3" fmla="*/ 184690 w 240410"/>
                <a:gd name="connsiteY3" fmla="*/ 96203 h 299846"/>
                <a:gd name="connsiteX4" fmla="*/ 213550 w 240410"/>
                <a:gd name="connsiteY4" fmla="*/ 112586 h 299846"/>
                <a:gd name="connsiteX5" fmla="*/ 233172 w 240410"/>
                <a:gd name="connsiteY5" fmla="*/ 143923 h 299846"/>
                <a:gd name="connsiteX6" fmla="*/ 240411 w 240410"/>
                <a:gd name="connsiteY6" fmla="*/ 193357 h 299846"/>
                <a:gd name="connsiteX7" fmla="*/ 232981 w 240410"/>
                <a:gd name="connsiteY7" fmla="*/ 245650 h 299846"/>
                <a:gd name="connsiteX8" fmla="*/ 212979 w 240410"/>
                <a:gd name="connsiteY8" fmla="*/ 278321 h 299846"/>
                <a:gd name="connsiteX9" fmla="*/ 183261 w 240410"/>
                <a:gd name="connsiteY9" fmla="*/ 295084 h 299846"/>
                <a:gd name="connsiteX10" fmla="*/ 146685 w 240410"/>
                <a:gd name="connsiteY10" fmla="*/ 299847 h 299846"/>
                <a:gd name="connsiteX11" fmla="*/ 118110 w 240410"/>
                <a:gd name="connsiteY11" fmla="*/ 295656 h 299846"/>
                <a:gd name="connsiteX12" fmla="*/ 96583 w 240410"/>
                <a:gd name="connsiteY12" fmla="*/ 285179 h 299846"/>
                <a:gd name="connsiteX13" fmla="*/ 82296 w 240410"/>
                <a:gd name="connsiteY13" fmla="*/ 271844 h 299846"/>
                <a:gd name="connsiteX14" fmla="*/ 75438 w 240410"/>
                <a:gd name="connsiteY14" fmla="*/ 258699 h 299846"/>
                <a:gd name="connsiteX15" fmla="*/ 63627 w 240410"/>
                <a:gd name="connsiteY15" fmla="*/ 293370 h 299846"/>
                <a:gd name="connsiteX16" fmla="*/ 32766 w 240410"/>
                <a:gd name="connsiteY16" fmla="*/ 293370 h 299846"/>
                <a:gd name="connsiteX17" fmla="*/ 32766 w 240410"/>
                <a:gd name="connsiteY17" fmla="*/ 38862 h 299846"/>
                <a:gd name="connsiteX18" fmla="*/ 0 w 240410"/>
                <a:gd name="connsiteY18" fmla="*/ 21717 h 299846"/>
                <a:gd name="connsiteX19" fmla="*/ 0 w 240410"/>
                <a:gd name="connsiteY19" fmla="*/ 0 h 299846"/>
                <a:gd name="connsiteX20" fmla="*/ 84963 w 240410"/>
                <a:gd name="connsiteY20" fmla="*/ 0 h 299846"/>
                <a:gd name="connsiteX21" fmla="*/ 84963 w 240410"/>
                <a:gd name="connsiteY21" fmla="*/ 119253 h 299846"/>
                <a:gd name="connsiteX22" fmla="*/ 134874 w 240410"/>
                <a:gd name="connsiteY22" fmla="*/ 117729 h 299846"/>
                <a:gd name="connsiteX23" fmla="*/ 109538 w 240410"/>
                <a:gd name="connsiteY23" fmla="*/ 123444 h 299846"/>
                <a:gd name="connsiteX24" fmla="*/ 92583 w 240410"/>
                <a:gd name="connsiteY24" fmla="*/ 139446 h 299846"/>
                <a:gd name="connsiteX25" fmla="*/ 83248 w 240410"/>
                <a:gd name="connsiteY25" fmla="*/ 163830 h 299846"/>
                <a:gd name="connsiteX26" fmla="*/ 80391 w 240410"/>
                <a:gd name="connsiteY26" fmla="*/ 195072 h 299846"/>
                <a:gd name="connsiteX27" fmla="*/ 83248 w 240410"/>
                <a:gd name="connsiteY27" fmla="*/ 226504 h 299846"/>
                <a:gd name="connsiteX28" fmla="*/ 92583 w 240410"/>
                <a:gd name="connsiteY28" fmla="*/ 250888 h 299846"/>
                <a:gd name="connsiteX29" fmla="*/ 109538 w 240410"/>
                <a:gd name="connsiteY29" fmla="*/ 266700 h 299846"/>
                <a:gd name="connsiteX30" fmla="*/ 134874 w 240410"/>
                <a:gd name="connsiteY30" fmla="*/ 272415 h 299846"/>
                <a:gd name="connsiteX31" fmla="*/ 160020 w 240410"/>
                <a:gd name="connsiteY31" fmla="*/ 266700 h 299846"/>
                <a:gd name="connsiteX32" fmla="*/ 176975 w 240410"/>
                <a:gd name="connsiteY32" fmla="*/ 250888 h 299846"/>
                <a:gd name="connsiteX33" fmla="*/ 186500 w 240410"/>
                <a:gd name="connsiteY33" fmla="*/ 226504 h 299846"/>
                <a:gd name="connsiteX34" fmla="*/ 189357 w 240410"/>
                <a:gd name="connsiteY34" fmla="*/ 195072 h 299846"/>
                <a:gd name="connsiteX35" fmla="*/ 186500 w 240410"/>
                <a:gd name="connsiteY35" fmla="*/ 163830 h 299846"/>
                <a:gd name="connsiteX36" fmla="*/ 176975 w 240410"/>
                <a:gd name="connsiteY36" fmla="*/ 139446 h 299846"/>
                <a:gd name="connsiteX37" fmla="*/ 160020 w 240410"/>
                <a:gd name="connsiteY37" fmla="*/ 123444 h 299846"/>
                <a:gd name="connsiteX38" fmla="*/ 134874 w 240410"/>
                <a:gd name="connsiteY38" fmla="*/ 117729 h 299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0410" h="299846">
                  <a:moveTo>
                    <a:pt x="84963" y="119253"/>
                  </a:moveTo>
                  <a:cubicBezTo>
                    <a:pt x="90297" y="110585"/>
                    <a:pt x="98679" y="103822"/>
                    <a:pt x="110014" y="98870"/>
                  </a:cubicBezTo>
                  <a:cubicBezTo>
                    <a:pt x="121348" y="93916"/>
                    <a:pt x="134684" y="91440"/>
                    <a:pt x="149923" y="91440"/>
                  </a:cubicBezTo>
                  <a:cubicBezTo>
                    <a:pt x="162115" y="91440"/>
                    <a:pt x="173736" y="93059"/>
                    <a:pt x="184690" y="96203"/>
                  </a:cubicBezTo>
                  <a:cubicBezTo>
                    <a:pt x="195644" y="99346"/>
                    <a:pt x="205264" y="104870"/>
                    <a:pt x="213550" y="112586"/>
                  </a:cubicBezTo>
                  <a:cubicBezTo>
                    <a:pt x="221837" y="120301"/>
                    <a:pt x="228410" y="130778"/>
                    <a:pt x="233172" y="143923"/>
                  </a:cubicBezTo>
                  <a:cubicBezTo>
                    <a:pt x="238030" y="157067"/>
                    <a:pt x="240411" y="173546"/>
                    <a:pt x="240411" y="193357"/>
                  </a:cubicBezTo>
                  <a:cubicBezTo>
                    <a:pt x="240411" y="214503"/>
                    <a:pt x="237935" y="231934"/>
                    <a:pt x="232981" y="245650"/>
                  </a:cubicBezTo>
                  <a:cubicBezTo>
                    <a:pt x="228029" y="259366"/>
                    <a:pt x="221361" y="270224"/>
                    <a:pt x="212979" y="278321"/>
                  </a:cubicBezTo>
                  <a:cubicBezTo>
                    <a:pt x="204597" y="286321"/>
                    <a:pt x="194691" y="291941"/>
                    <a:pt x="183261" y="295084"/>
                  </a:cubicBezTo>
                  <a:cubicBezTo>
                    <a:pt x="171831" y="298228"/>
                    <a:pt x="159639" y="299847"/>
                    <a:pt x="146685" y="299847"/>
                  </a:cubicBezTo>
                  <a:cubicBezTo>
                    <a:pt x="136017" y="299847"/>
                    <a:pt x="126492" y="298418"/>
                    <a:pt x="118110" y="295656"/>
                  </a:cubicBezTo>
                  <a:cubicBezTo>
                    <a:pt x="109728" y="292894"/>
                    <a:pt x="102584" y="289370"/>
                    <a:pt x="96583" y="285179"/>
                  </a:cubicBezTo>
                  <a:cubicBezTo>
                    <a:pt x="90583" y="280988"/>
                    <a:pt x="85820" y="276511"/>
                    <a:pt x="82296" y="271844"/>
                  </a:cubicBezTo>
                  <a:cubicBezTo>
                    <a:pt x="78772" y="267176"/>
                    <a:pt x="76486" y="262795"/>
                    <a:pt x="75438" y="258699"/>
                  </a:cubicBezTo>
                  <a:lnTo>
                    <a:pt x="63627" y="293370"/>
                  </a:lnTo>
                  <a:lnTo>
                    <a:pt x="32766" y="293370"/>
                  </a:lnTo>
                  <a:lnTo>
                    <a:pt x="32766" y="38862"/>
                  </a:lnTo>
                  <a:cubicBezTo>
                    <a:pt x="32766" y="27432"/>
                    <a:pt x="21812" y="21717"/>
                    <a:pt x="0" y="21717"/>
                  </a:cubicBezTo>
                  <a:lnTo>
                    <a:pt x="0" y="0"/>
                  </a:lnTo>
                  <a:lnTo>
                    <a:pt x="84963" y="0"/>
                  </a:lnTo>
                  <a:lnTo>
                    <a:pt x="84963" y="119253"/>
                  </a:lnTo>
                  <a:close/>
                  <a:moveTo>
                    <a:pt x="134874" y="117729"/>
                  </a:moveTo>
                  <a:cubicBezTo>
                    <a:pt x="124968" y="117729"/>
                    <a:pt x="116491" y="119634"/>
                    <a:pt x="109538" y="123444"/>
                  </a:cubicBezTo>
                  <a:cubicBezTo>
                    <a:pt x="102584" y="127254"/>
                    <a:pt x="96869" y="132588"/>
                    <a:pt x="92583" y="139446"/>
                  </a:cubicBezTo>
                  <a:cubicBezTo>
                    <a:pt x="88297" y="146304"/>
                    <a:pt x="85154" y="154400"/>
                    <a:pt x="83248" y="163830"/>
                  </a:cubicBezTo>
                  <a:cubicBezTo>
                    <a:pt x="81344" y="173260"/>
                    <a:pt x="80391" y="183642"/>
                    <a:pt x="80391" y="195072"/>
                  </a:cubicBezTo>
                  <a:cubicBezTo>
                    <a:pt x="80391" y="206502"/>
                    <a:pt x="81344" y="216979"/>
                    <a:pt x="83248" y="226504"/>
                  </a:cubicBezTo>
                  <a:cubicBezTo>
                    <a:pt x="85154" y="236029"/>
                    <a:pt x="88297" y="244126"/>
                    <a:pt x="92583" y="250888"/>
                  </a:cubicBezTo>
                  <a:cubicBezTo>
                    <a:pt x="96869" y="257651"/>
                    <a:pt x="102584" y="262890"/>
                    <a:pt x="109538" y="266700"/>
                  </a:cubicBezTo>
                  <a:cubicBezTo>
                    <a:pt x="116491" y="270510"/>
                    <a:pt x="124968" y="272415"/>
                    <a:pt x="134874" y="272415"/>
                  </a:cubicBezTo>
                  <a:cubicBezTo>
                    <a:pt x="144780" y="272415"/>
                    <a:pt x="153162" y="270510"/>
                    <a:pt x="160020" y="266700"/>
                  </a:cubicBezTo>
                  <a:cubicBezTo>
                    <a:pt x="166878" y="262890"/>
                    <a:pt x="172498" y="257651"/>
                    <a:pt x="176975" y="250888"/>
                  </a:cubicBezTo>
                  <a:cubicBezTo>
                    <a:pt x="181451" y="244126"/>
                    <a:pt x="184594" y="236029"/>
                    <a:pt x="186500" y="226504"/>
                  </a:cubicBezTo>
                  <a:cubicBezTo>
                    <a:pt x="188404" y="216979"/>
                    <a:pt x="189357" y="206502"/>
                    <a:pt x="189357" y="195072"/>
                  </a:cubicBezTo>
                  <a:cubicBezTo>
                    <a:pt x="189357" y="183642"/>
                    <a:pt x="188404" y="173260"/>
                    <a:pt x="186500" y="163830"/>
                  </a:cubicBezTo>
                  <a:cubicBezTo>
                    <a:pt x="184594" y="154400"/>
                    <a:pt x="181451" y="146304"/>
                    <a:pt x="176975" y="139446"/>
                  </a:cubicBezTo>
                  <a:cubicBezTo>
                    <a:pt x="172498" y="132588"/>
                    <a:pt x="166878" y="127254"/>
                    <a:pt x="160020" y="123444"/>
                  </a:cubicBezTo>
                  <a:cubicBezTo>
                    <a:pt x="153162" y="119634"/>
                    <a:pt x="144780" y="117729"/>
                    <a:pt x="134874" y="117729"/>
                  </a:cubicBezTo>
                  <a:close/>
                </a:path>
              </a:pathLst>
            </a:custGeom>
            <a:grpFill/>
            <a:ln w="9525"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B5C89932-A0D8-574E-8567-E3C5F7BB4DDF}"/>
                </a:ext>
              </a:extLst>
            </p:cNvPr>
            <p:cNvSpPr/>
            <p:nvPr/>
          </p:nvSpPr>
          <p:spPr>
            <a:xfrm>
              <a:off x="3131343" y="3483578"/>
              <a:ext cx="195833" cy="199262"/>
            </a:xfrm>
            <a:custGeom>
              <a:avLst/>
              <a:gdLst>
                <a:gd name="connsiteX0" fmla="*/ 84963 w 195833"/>
                <a:gd name="connsiteY0" fmla="*/ 41529 h 199262"/>
                <a:gd name="connsiteX1" fmla="*/ 111823 w 195833"/>
                <a:gd name="connsiteY1" fmla="*/ 9906 h 199262"/>
                <a:gd name="connsiteX2" fmla="*/ 145923 w 195833"/>
                <a:gd name="connsiteY2" fmla="*/ 0 h 199262"/>
                <a:gd name="connsiteX3" fmla="*/ 163259 w 195833"/>
                <a:gd name="connsiteY3" fmla="*/ 2762 h 199262"/>
                <a:gd name="connsiteX4" fmla="*/ 179451 w 195833"/>
                <a:gd name="connsiteY4" fmla="*/ 11335 h 199262"/>
                <a:gd name="connsiteX5" fmla="*/ 191262 w 195833"/>
                <a:gd name="connsiteY5" fmla="*/ 26098 h 199262"/>
                <a:gd name="connsiteX6" fmla="*/ 195834 w 195833"/>
                <a:gd name="connsiteY6" fmla="*/ 47244 h 199262"/>
                <a:gd name="connsiteX7" fmla="*/ 188023 w 195833"/>
                <a:gd name="connsiteY7" fmla="*/ 71056 h 199262"/>
                <a:gd name="connsiteX8" fmla="*/ 166878 w 195833"/>
                <a:gd name="connsiteY8" fmla="*/ 80391 h 199262"/>
                <a:gd name="connsiteX9" fmla="*/ 146685 w 195833"/>
                <a:gd name="connsiteY9" fmla="*/ 73342 h 199262"/>
                <a:gd name="connsiteX10" fmla="*/ 139827 w 195833"/>
                <a:gd name="connsiteY10" fmla="*/ 56388 h 199262"/>
                <a:gd name="connsiteX11" fmla="*/ 146113 w 195833"/>
                <a:gd name="connsiteY11" fmla="*/ 40386 h 199262"/>
                <a:gd name="connsiteX12" fmla="*/ 165354 w 195833"/>
                <a:gd name="connsiteY12" fmla="*/ 33528 h 199262"/>
                <a:gd name="connsiteX13" fmla="*/ 155448 w 195833"/>
                <a:gd name="connsiteY13" fmla="*/ 24765 h 199262"/>
                <a:gd name="connsiteX14" fmla="*/ 140970 w 195833"/>
                <a:gd name="connsiteY14" fmla="*/ 21717 h 199262"/>
                <a:gd name="connsiteX15" fmla="*/ 126302 w 195833"/>
                <a:gd name="connsiteY15" fmla="*/ 25146 h 199262"/>
                <a:gd name="connsiteX16" fmla="*/ 111062 w 195833"/>
                <a:gd name="connsiteY16" fmla="*/ 35433 h 199262"/>
                <a:gd name="connsiteX17" fmla="*/ 96774 w 195833"/>
                <a:gd name="connsiteY17" fmla="*/ 53149 h 199262"/>
                <a:gd name="connsiteX18" fmla="*/ 84963 w 195833"/>
                <a:gd name="connsiteY18" fmla="*/ 78867 h 199262"/>
                <a:gd name="connsiteX19" fmla="*/ 84963 w 195833"/>
                <a:gd name="connsiteY19" fmla="*/ 160401 h 199262"/>
                <a:gd name="connsiteX20" fmla="*/ 94488 w 195833"/>
                <a:gd name="connsiteY20" fmla="*/ 173355 h 199262"/>
                <a:gd name="connsiteX21" fmla="*/ 122301 w 195833"/>
                <a:gd name="connsiteY21" fmla="*/ 177546 h 199262"/>
                <a:gd name="connsiteX22" fmla="*/ 122301 w 195833"/>
                <a:gd name="connsiteY22" fmla="*/ 199263 h 199262"/>
                <a:gd name="connsiteX23" fmla="*/ 0 w 195833"/>
                <a:gd name="connsiteY23" fmla="*/ 199263 h 199262"/>
                <a:gd name="connsiteX24" fmla="*/ 0 w 195833"/>
                <a:gd name="connsiteY24" fmla="*/ 177546 h 199262"/>
                <a:gd name="connsiteX25" fmla="*/ 32766 w 195833"/>
                <a:gd name="connsiteY25" fmla="*/ 160401 h 199262"/>
                <a:gd name="connsiteX26" fmla="*/ 32766 w 195833"/>
                <a:gd name="connsiteY26" fmla="*/ 44196 h 199262"/>
                <a:gd name="connsiteX27" fmla="*/ 0 w 195833"/>
                <a:gd name="connsiteY27" fmla="*/ 27051 h 199262"/>
                <a:gd name="connsiteX28" fmla="*/ 0 w 195833"/>
                <a:gd name="connsiteY28" fmla="*/ 5334 h 199262"/>
                <a:gd name="connsiteX29" fmla="*/ 84963 w 195833"/>
                <a:gd name="connsiteY29" fmla="*/ 5334 h 199262"/>
                <a:gd name="connsiteX30" fmla="*/ 84963 w 195833"/>
                <a:gd name="connsiteY30" fmla="*/ 41529 h 199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5833" h="199262">
                  <a:moveTo>
                    <a:pt x="84963" y="41529"/>
                  </a:moveTo>
                  <a:cubicBezTo>
                    <a:pt x="92297" y="27051"/>
                    <a:pt x="101251" y="16478"/>
                    <a:pt x="111823" y="9906"/>
                  </a:cubicBezTo>
                  <a:cubicBezTo>
                    <a:pt x="122396" y="3334"/>
                    <a:pt x="133731" y="0"/>
                    <a:pt x="145923" y="0"/>
                  </a:cubicBezTo>
                  <a:cubicBezTo>
                    <a:pt x="151543" y="0"/>
                    <a:pt x="157258" y="857"/>
                    <a:pt x="163259" y="2762"/>
                  </a:cubicBezTo>
                  <a:cubicBezTo>
                    <a:pt x="169259" y="4572"/>
                    <a:pt x="174593" y="7429"/>
                    <a:pt x="179451" y="11335"/>
                  </a:cubicBezTo>
                  <a:cubicBezTo>
                    <a:pt x="184309" y="15240"/>
                    <a:pt x="188214" y="20193"/>
                    <a:pt x="191262" y="26098"/>
                  </a:cubicBezTo>
                  <a:cubicBezTo>
                    <a:pt x="194310" y="32099"/>
                    <a:pt x="195834" y="39148"/>
                    <a:pt x="195834" y="47244"/>
                  </a:cubicBezTo>
                  <a:cubicBezTo>
                    <a:pt x="195834" y="56864"/>
                    <a:pt x="193262" y="64865"/>
                    <a:pt x="188023" y="71056"/>
                  </a:cubicBezTo>
                  <a:cubicBezTo>
                    <a:pt x="182785" y="77248"/>
                    <a:pt x="175736" y="80391"/>
                    <a:pt x="166878" y="80391"/>
                  </a:cubicBezTo>
                  <a:cubicBezTo>
                    <a:pt x="158020" y="80391"/>
                    <a:pt x="151257" y="78010"/>
                    <a:pt x="146685" y="73342"/>
                  </a:cubicBezTo>
                  <a:cubicBezTo>
                    <a:pt x="142113" y="68675"/>
                    <a:pt x="139827" y="62960"/>
                    <a:pt x="139827" y="56388"/>
                  </a:cubicBezTo>
                  <a:cubicBezTo>
                    <a:pt x="139827" y="50006"/>
                    <a:pt x="141923" y="44672"/>
                    <a:pt x="146113" y="40386"/>
                  </a:cubicBezTo>
                  <a:cubicBezTo>
                    <a:pt x="150304" y="36100"/>
                    <a:pt x="156686" y="33814"/>
                    <a:pt x="165354" y="33528"/>
                  </a:cubicBezTo>
                  <a:cubicBezTo>
                    <a:pt x="163354" y="29718"/>
                    <a:pt x="160020" y="26765"/>
                    <a:pt x="155448" y="24765"/>
                  </a:cubicBezTo>
                  <a:cubicBezTo>
                    <a:pt x="150876" y="22765"/>
                    <a:pt x="146018" y="21717"/>
                    <a:pt x="140970" y="21717"/>
                  </a:cubicBezTo>
                  <a:cubicBezTo>
                    <a:pt x="136398" y="21717"/>
                    <a:pt x="131540" y="22860"/>
                    <a:pt x="126302" y="25146"/>
                  </a:cubicBezTo>
                  <a:cubicBezTo>
                    <a:pt x="121063" y="27432"/>
                    <a:pt x="116015" y="30861"/>
                    <a:pt x="111062" y="35433"/>
                  </a:cubicBezTo>
                  <a:cubicBezTo>
                    <a:pt x="106108" y="40005"/>
                    <a:pt x="101346" y="45910"/>
                    <a:pt x="96774" y="53149"/>
                  </a:cubicBezTo>
                  <a:cubicBezTo>
                    <a:pt x="92202" y="60388"/>
                    <a:pt x="88297" y="68961"/>
                    <a:pt x="84963" y="78867"/>
                  </a:cubicBezTo>
                  <a:lnTo>
                    <a:pt x="84963" y="160401"/>
                  </a:lnTo>
                  <a:cubicBezTo>
                    <a:pt x="84963" y="166211"/>
                    <a:pt x="88106" y="170593"/>
                    <a:pt x="94488" y="173355"/>
                  </a:cubicBezTo>
                  <a:cubicBezTo>
                    <a:pt x="100870" y="176117"/>
                    <a:pt x="110109" y="177546"/>
                    <a:pt x="122301" y="177546"/>
                  </a:cubicBezTo>
                  <a:lnTo>
                    <a:pt x="122301" y="199263"/>
                  </a:lnTo>
                  <a:lnTo>
                    <a:pt x="0" y="199263"/>
                  </a:lnTo>
                  <a:lnTo>
                    <a:pt x="0" y="177546"/>
                  </a:lnTo>
                  <a:cubicBezTo>
                    <a:pt x="21812" y="177546"/>
                    <a:pt x="32766" y="171831"/>
                    <a:pt x="32766" y="160401"/>
                  </a:cubicBezTo>
                  <a:lnTo>
                    <a:pt x="32766" y="44196"/>
                  </a:lnTo>
                  <a:cubicBezTo>
                    <a:pt x="32766" y="32766"/>
                    <a:pt x="21812" y="27051"/>
                    <a:pt x="0" y="27051"/>
                  </a:cubicBezTo>
                  <a:lnTo>
                    <a:pt x="0" y="5334"/>
                  </a:lnTo>
                  <a:lnTo>
                    <a:pt x="84963" y="5334"/>
                  </a:lnTo>
                  <a:lnTo>
                    <a:pt x="84963" y="41529"/>
                  </a:lnTo>
                  <a:close/>
                </a:path>
              </a:pathLst>
            </a:custGeom>
            <a:grpFill/>
            <a:ln w="95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2013F17-E06D-4C42-BC71-92956D3A66EE}"/>
                </a:ext>
              </a:extLst>
            </p:cNvPr>
            <p:cNvSpPr/>
            <p:nvPr/>
          </p:nvSpPr>
          <p:spPr>
            <a:xfrm>
              <a:off x="3356895" y="3480720"/>
              <a:ext cx="233172" cy="208407"/>
            </a:xfrm>
            <a:custGeom>
              <a:avLst/>
              <a:gdLst>
                <a:gd name="connsiteX0" fmla="*/ 193167 w 233172"/>
                <a:gd name="connsiteY0" fmla="*/ 164687 h 208407"/>
                <a:gd name="connsiteX1" fmla="*/ 204597 w 233172"/>
                <a:gd name="connsiteY1" fmla="*/ 181451 h 208407"/>
                <a:gd name="connsiteX2" fmla="*/ 212598 w 233172"/>
                <a:gd name="connsiteY2" fmla="*/ 176308 h 208407"/>
                <a:gd name="connsiteX3" fmla="*/ 215265 w 233172"/>
                <a:gd name="connsiteY3" fmla="*/ 164687 h 208407"/>
                <a:gd name="connsiteX4" fmla="*/ 215265 w 233172"/>
                <a:gd name="connsiteY4" fmla="*/ 142113 h 208407"/>
                <a:gd name="connsiteX5" fmla="*/ 233172 w 233172"/>
                <a:gd name="connsiteY5" fmla="*/ 142113 h 208407"/>
                <a:gd name="connsiteX6" fmla="*/ 233172 w 233172"/>
                <a:gd name="connsiteY6" fmla="*/ 159258 h 208407"/>
                <a:gd name="connsiteX7" fmla="*/ 230124 w 233172"/>
                <a:gd name="connsiteY7" fmla="*/ 180594 h 208407"/>
                <a:gd name="connsiteX8" fmla="*/ 221361 w 233172"/>
                <a:gd name="connsiteY8" fmla="*/ 194691 h 208407"/>
                <a:gd name="connsiteX9" fmla="*/ 207836 w 233172"/>
                <a:gd name="connsiteY9" fmla="*/ 202311 h 208407"/>
                <a:gd name="connsiteX10" fmla="*/ 190881 w 233172"/>
                <a:gd name="connsiteY10" fmla="*/ 204597 h 208407"/>
                <a:gd name="connsiteX11" fmla="*/ 173355 w 233172"/>
                <a:gd name="connsiteY11" fmla="*/ 201359 h 208407"/>
                <a:gd name="connsiteX12" fmla="*/ 161163 w 233172"/>
                <a:gd name="connsiteY12" fmla="*/ 192786 h 208407"/>
                <a:gd name="connsiteX13" fmla="*/ 153543 w 233172"/>
                <a:gd name="connsiteY13" fmla="*/ 180594 h 208407"/>
                <a:gd name="connsiteX14" fmla="*/ 149352 w 233172"/>
                <a:gd name="connsiteY14" fmla="*/ 166116 h 208407"/>
                <a:gd name="connsiteX15" fmla="*/ 137731 w 233172"/>
                <a:gd name="connsiteY15" fmla="*/ 182118 h 208407"/>
                <a:gd name="connsiteX16" fmla="*/ 120015 w 233172"/>
                <a:gd name="connsiteY16" fmla="*/ 195644 h 208407"/>
                <a:gd name="connsiteX17" fmla="*/ 96774 w 233172"/>
                <a:gd name="connsiteY17" fmla="*/ 204978 h 208407"/>
                <a:gd name="connsiteX18" fmla="*/ 68961 w 233172"/>
                <a:gd name="connsiteY18" fmla="*/ 208407 h 208407"/>
                <a:gd name="connsiteX19" fmla="*/ 16573 w 233172"/>
                <a:gd name="connsiteY19" fmla="*/ 193738 h 208407"/>
                <a:gd name="connsiteX20" fmla="*/ 0 w 233172"/>
                <a:gd name="connsiteY20" fmla="*/ 153924 h 208407"/>
                <a:gd name="connsiteX21" fmla="*/ 5906 w 233172"/>
                <a:gd name="connsiteY21" fmla="*/ 128588 h 208407"/>
                <a:gd name="connsiteX22" fmla="*/ 22288 w 233172"/>
                <a:gd name="connsiteY22" fmla="*/ 111633 h 208407"/>
                <a:gd name="connsiteX23" fmla="*/ 46673 w 233172"/>
                <a:gd name="connsiteY23" fmla="*/ 100775 h 208407"/>
                <a:gd name="connsiteX24" fmla="*/ 76390 w 233172"/>
                <a:gd name="connsiteY24" fmla="*/ 93536 h 208407"/>
                <a:gd name="connsiteX25" fmla="*/ 109156 w 233172"/>
                <a:gd name="connsiteY25" fmla="*/ 87249 h 208407"/>
                <a:gd name="connsiteX26" fmla="*/ 142875 w 233172"/>
                <a:gd name="connsiteY26" fmla="*/ 79629 h 208407"/>
                <a:gd name="connsiteX27" fmla="*/ 142875 w 233172"/>
                <a:gd name="connsiteY27" fmla="*/ 67818 h 208407"/>
                <a:gd name="connsiteX28" fmla="*/ 140398 w 233172"/>
                <a:gd name="connsiteY28" fmla="*/ 49911 h 208407"/>
                <a:gd name="connsiteX29" fmla="*/ 132398 w 233172"/>
                <a:gd name="connsiteY29" fmla="*/ 35243 h 208407"/>
                <a:gd name="connsiteX30" fmla="*/ 118491 w 233172"/>
                <a:gd name="connsiteY30" fmla="*/ 25337 h 208407"/>
                <a:gd name="connsiteX31" fmla="*/ 98679 w 233172"/>
                <a:gd name="connsiteY31" fmla="*/ 21717 h 208407"/>
                <a:gd name="connsiteX32" fmla="*/ 66104 w 233172"/>
                <a:gd name="connsiteY32" fmla="*/ 25527 h 208407"/>
                <a:gd name="connsiteX33" fmla="*/ 44958 w 233172"/>
                <a:gd name="connsiteY33" fmla="*/ 35814 h 208407"/>
                <a:gd name="connsiteX34" fmla="*/ 59817 w 233172"/>
                <a:gd name="connsiteY34" fmla="*/ 41529 h 208407"/>
                <a:gd name="connsiteX35" fmla="*/ 65913 w 233172"/>
                <a:gd name="connsiteY35" fmla="*/ 55626 h 208407"/>
                <a:gd name="connsiteX36" fmla="*/ 59055 w 233172"/>
                <a:gd name="connsiteY36" fmla="*/ 72962 h 208407"/>
                <a:gd name="connsiteX37" fmla="*/ 38862 w 233172"/>
                <a:gd name="connsiteY37" fmla="*/ 79629 h 208407"/>
                <a:gd name="connsiteX38" fmla="*/ 18860 w 233172"/>
                <a:gd name="connsiteY38" fmla="*/ 72580 h 208407"/>
                <a:gd name="connsiteX39" fmla="*/ 12192 w 233172"/>
                <a:gd name="connsiteY39" fmla="*/ 52959 h 208407"/>
                <a:gd name="connsiteX40" fmla="*/ 18288 w 233172"/>
                <a:gd name="connsiteY40" fmla="*/ 33909 h 208407"/>
                <a:gd name="connsiteX41" fmla="*/ 35814 w 233172"/>
                <a:gd name="connsiteY41" fmla="*/ 16859 h 208407"/>
                <a:gd name="connsiteX42" fmla="*/ 64198 w 233172"/>
                <a:gd name="connsiteY42" fmla="*/ 4667 h 208407"/>
                <a:gd name="connsiteX43" fmla="*/ 102870 w 233172"/>
                <a:gd name="connsiteY43" fmla="*/ 0 h 208407"/>
                <a:gd name="connsiteX44" fmla="*/ 136779 w 233172"/>
                <a:gd name="connsiteY44" fmla="*/ 3238 h 208407"/>
                <a:gd name="connsiteX45" fmla="*/ 165735 w 233172"/>
                <a:gd name="connsiteY45" fmla="*/ 14288 h 208407"/>
                <a:gd name="connsiteX46" fmla="*/ 185738 w 233172"/>
                <a:gd name="connsiteY46" fmla="*/ 35624 h 208407"/>
                <a:gd name="connsiteX47" fmla="*/ 193167 w 233172"/>
                <a:gd name="connsiteY47" fmla="*/ 69818 h 208407"/>
                <a:gd name="connsiteX48" fmla="*/ 193167 w 233172"/>
                <a:gd name="connsiteY48" fmla="*/ 164687 h 208407"/>
                <a:gd name="connsiteX49" fmla="*/ 143256 w 233172"/>
                <a:gd name="connsiteY49" fmla="*/ 95060 h 208407"/>
                <a:gd name="connsiteX50" fmla="*/ 100965 w 233172"/>
                <a:gd name="connsiteY50" fmla="*/ 106299 h 208407"/>
                <a:gd name="connsiteX51" fmla="*/ 71247 w 233172"/>
                <a:gd name="connsiteY51" fmla="*/ 117348 h 208407"/>
                <a:gd name="connsiteX52" fmla="*/ 53721 w 233172"/>
                <a:gd name="connsiteY52" fmla="*/ 130874 h 208407"/>
                <a:gd name="connsiteX53" fmla="*/ 48006 w 233172"/>
                <a:gd name="connsiteY53" fmla="*/ 149924 h 208407"/>
                <a:gd name="connsiteX54" fmla="*/ 57531 w 233172"/>
                <a:gd name="connsiteY54" fmla="*/ 171260 h 208407"/>
                <a:gd name="connsiteX55" fmla="*/ 86487 w 233172"/>
                <a:gd name="connsiteY55" fmla="*/ 178879 h 208407"/>
                <a:gd name="connsiteX56" fmla="*/ 120967 w 233172"/>
                <a:gd name="connsiteY56" fmla="*/ 169545 h 208407"/>
                <a:gd name="connsiteX57" fmla="*/ 143256 w 233172"/>
                <a:gd name="connsiteY57" fmla="*/ 148019 h 208407"/>
                <a:gd name="connsiteX58" fmla="*/ 143256 w 233172"/>
                <a:gd name="connsiteY58" fmla="*/ 95060 h 208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33172" h="208407">
                  <a:moveTo>
                    <a:pt x="193167" y="164687"/>
                  </a:moveTo>
                  <a:cubicBezTo>
                    <a:pt x="193167" y="175927"/>
                    <a:pt x="196977" y="181451"/>
                    <a:pt x="204597" y="181451"/>
                  </a:cubicBezTo>
                  <a:cubicBezTo>
                    <a:pt x="208121" y="181451"/>
                    <a:pt x="210788" y="179737"/>
                    <a:pt x="212598" y="176308"/>
                  </a:cubicBezTo>
                  <a:cubicBezTo>
                    <a:pt x="214408" y="172879"/>
                    <a:pt x="215265" y="168974"/>
                    <a:pt x="215265" y="164687"/>
                  </a:cubicBezTo>
                  <a:lnTo>
                    <a:pt x="215265" y="142113"/>
                  </a:lnTo>
                  <a:lnTo>
                    <a:pt x="233172" y="142113"/>
                  </a:lnTo>
                  <a:lnTo>
                    <a:pt x="233172" y="159258"/>
                  </a:lnTo>
                  <a:cubicBezTo>
                    <a:pt x="233172" y="167640"/>
                    <a:pt x="232124" y="174784"/>
                    <a:pt x="230124" y="180594"/>
                  </a:cubicBezTo>
                  <a:cubicBezTo>
                    <a:pt x="228124" y="186404"/>
                    <a:pt x="225171" y="191167"/>
                    <a:pt x="221361" y="194691"/>
                  </a:cubicBezTo>
                  <a:cubicBezTo>
                    <a:pt x="217551" y="198215"/>
                    <a:pt x="213074" y="200787"/>
                    <a:pt x="207836" y="202311"/>
                  </a:cubicBezTo>
                  <a:cubicBezTo>
                    <a:pt x="202597" y="203835"/>
                    <a:pt x="196977" y="204597"/>
                    <a:pt x="190881" y="204597"/>
                  </a:cubicBezTo>
                  <a:cubicBezTo>
                    <a:pt x="184023" y="204597"/>
                    <a:pt x="178213" y="203549"/>
                    <a:pt x="173355" y="201359"/>
                  </a:cubicBezTo>
                  <a:cubicBezTo>
                    <a:pt x="168497" y="199168"/>
                    <a:pt x="164497" y="196310"/>
                    <a:pt x="161163" y="192786"/>
                  </a:cubicBezTo>
                  <a:cubicBezTo>
                    <a:pt x="157829" y="189262"/>
                    <a:pt x="155353" y="185166"/>
                    <a:pt x="153543" y="180594"/>
                  </a:cubicBezTo>
                  <a:cubicBezTo>
                    <a:pt x="151733" y="176022"/>
                    <a:pt x="150400" y="171164"/>
                    <a:pt x="149352" y="166116"/>
                  </a:cubicBezTo>
                  <a:cubicBezTo>
                    <a:pt x="146590" y="171736"/>
                    <a:pt x="142685" y="177070"/>
                    <a:pt x="137731" y="182118"/>
                  </a:cubicBezTo>
                  <a:cubicBezTo>
                    <a:pt x="132779" y="187166"/>
                    <a:pt x="126873" y="191738"/>
                    <a:pt x="120015" y="195644"/>
                  </a:cubicBezTo>
                  <a:cubicBezTo>
                    <a:pt x="113157" y="199549"/>
                    <a:pt x="105442" y="202692"/>
                    <a:pt x="96774" y="204978"/>
                  </a:cubicBezTo>
                  <a:cubicBezTo>
                    <a:pt x="88106" y="207264"/>
                    <a:pt x="78867" y="208407"/>
                    <a:pt x="68961" y="208407"/>
                  </a:cubicBezTo>
                  <a:cubicBezTo>
                    <a:pt x="45053" y="208407"/>
                    <a:pt x="27623" y="203549"/>
                    <a:pt x="16573" y="193738"/>
                  </a:cubicBezTo>
                  <a:cubicBezTo>
                    <a:pt x="5525" y="183928"/>
                    <a:pt x="0" y="170688"/>
                    <a:pt x="0" y="153924"/>
                  </a:cubicBezTo>
                  <a:cubicBezTo>
                    <a:pt x="0" y="143732"/>
                    <a:pt x="2000" y="135350"/>
                    <a:pt x="5906" y="128588"/>
                  </a:cubicBezTo>
                  <a:cubicBezTo>
                    <a:pt x="9811" y="121825"/>
                    <a:pt x="15335" y="116205"/>
                    <a:pt x="22288" y="111633"/>
                  </a:cubicBezTo>
                  <a:cubicBezTo>
                    <a:pt x="29242" y="107061"/>
                    <a:pt x="37433" y="103442"/>
                    <a:pt x="46673" y="100775"/>
                  </a:cubicBezTo>
                  <a:cubicBezTo>
                    <a:pt x="55912" y="98108"/>
                    <a:pt x="65818" y="95726"/>
                    <a:pt x="76390" y="93536"/>
                  </a:cubicBezTo>
                  <a:cubicBezTo>
                    <a:pt x="86963" y="91345"/>
                    <a:pt x="97822" y="89249"/>
                    <a:pt x="109156" y="87249"/>
                  </a:cubicBezTo>
                  <a:cubicBezTo>
                    <a:pt x="120491" y="85249"/>
                    <a:pt x="131731" y="82677"/>
                    <a:pt x="142875" y="79629"/>
                  </a:cubicBezTo>
                  <a:lnTo>
                    <a:pt x="142875" y="67818"/>
                  </a:lnTo>
                  <a:cubicBezTo>
                    <a:pt x="142875" y="61436"/>
                    <a:pt x="142018" y="55531"/>
                    <a:pt x="140398" y="49911"/>
                  </a:cubicBezTo>
                  <a:cubicBezTo>
                    <a:pt x="138779" y="44291"/>
                    <a:pt x="136112" y="39434"/>
                    <a:pt x="132398" y="35243"/>
                  </a:cubicBezTo>
                  <a:cubicBezTo>
                    <a:pt x="128683" y="31052"/>
                    <a:pt x="124111" y="27718"/>
                    <a:pt x="118491" y="25337"/>
                  </a:cubicBezTo>
                  <a:cubicBezTo>
                    <a:pt x="112871" y="22955"/>
                    <a:pt x="106299" y="21717"/>
                    <a:pt x="98679" y="21717"/>
                  </a:cubicBezTo>
                  <a:cubicBezTo>
                    <a:pt x="85725" y="21717"/>
                    <a:pt x="74867" y="22955"/>
                    <a:pt x="66104" y="25527"/>
                  </a:cubicBezTo>
                  <a:cubicBezTo>
                    <a:pt x="57340" y="28099"/>
                    <a:pt x="50292" y="31528"/>
                    <a:pt x="44958" y="35814"/>
                  </a:cubicBezTo>
                  <a:cubicBezTo>
                    <a:pt x="50768" y="36290"/>
                    <a:pt x="55721" y="38195"/>
                    <a:pt x="59817" y="41529"/>
                  </a:cubicBezTo>
                  <a:cubicBezTo>
                    <a:pt x="63913" y="44863"/>
                    <a:pt x="65913" y="49530"/>
                    <a:pt x="65913" y="55626"/>
                  </a:cubicBezTo>
                  <a:cubicBezTo>
                    <a:pt x="65913" y="62770"/>
                    <a:pt x="63627" y="68485"/>
                    <a:pt x="59055" y="72962"/>
                  </a:cubicBezTo>
                  <a:cubicBezTo>
                    <a:pt x="54483" y="77438"/>
                    <a:pt x="47720" y="79629"/>
                    <a:pt x="38862" y="79629"/>
                  </a:cubicBezTo>
                  <a:cubicBezTo>
                    <a:pt x="30004" y="79629"/>
                    <a:pt x="23336" y="77248"/>
                    <a:pt x="18860" y="72580"/>
                  </a:cubicBezTo>
                  <a:cubicBezTo>
                    <a:pt x="14383" y="67913"/>
                    <a:pt x="12192" y="61341"/>
                    <a:pt x="12192" y="52959"/>
                  </a:cubicBezTo>
                  <a:cubicBezTo>
                    <a:pt x="12192" y="46577"/>
                    <a:pt x="14192" y="40291"/>
                    <a:pt x="18288" y="33909"/>
                  </a:cubicBezTo>
                  <a:cubicBezTo>
                    <a:pt x="22384" y="27527"/>
                    <a:pt x="28194" y="21908"/>
                    <a:pt x="35814" y="16859"/>
                  </a:cubicBezTo>
                  <a:cubicBezTo>
                    <a:pt x="43434" y="11811"/>
                    <a:pt x="52864" y="7811"/>
                    <a:pt x="64198" y="4667"/>
                  </a:cubicBezTo>
                  <a:cubicBezTo>
                    <a:pt x="75533" y="1524"/>
                    <a:pt x="88392" y="0"/>
                    <a:pt x="102870" y="0"/>
                  </a:cubicBezTo>
                  <a:cubicBezTo>
                    <a:pt x="114586" y="0"/>
                    <a:pt x="125825" y="1048"/>
                    <a:pt x="136779" y="3238"/>
                  </a:cubicBezTo>
                  <a:cubicBezTo>
                    <a:pt x="147733" y="5429"/>
                    <a:pt x="157353" y="9144"/>
                    <a:pt x="165735" y="14288"/>
                  </a:cubicBezTo>
                  <a:cubicBezTo>
                    <a:pt x="174117" y="19526"/>
                    <a:pt x="180785" y="26670"/>
                    <a:pt x="185738" y="35624"/>
                  </a:cubicBezTo>
                  <a:cubicBezTo>
                    <a:pt x="190690" y="44672"/>
                    <a:pt x="193167" y="56007"/>
                    <a:pt x="193167" y="69818"/>
                  </a:cubicBezTo>
                  <a:lnTo>
                    <a:pt x="193167" y="164687"/>
                  </a:lnTo>
                  <a:close/>
                  <a:moveTo>
                    <a:pt x="143256" y="95060"/>
                  </a:moveTo>
                  <a:cubicBezTo>
                    <a:pt x="126968" y="99155"/>
                    <a:pt x="112871" y="102870"/>
                    <a:pt x="100965" y="106299"/>
                  </a:cubicBezTo>
                  <a:cubicBezTo>
                    <a:pt x="89059" y="109728"/>
                    <a:pt x="79153" y="113443"/>
                    <a:pt x="71247" y="117348"/>
                  </a:cubicBezTo>
                  <a:cubicBezTo>
                    <a:pt x="63341" y="121253"/>
                    <a:pt x="57531" y="125825"/>
                    <a:pt x="53721" y="130874"/>
                  </a:cubicBezTo>
                  <a:cubicBezTo>
                    <a:pt x="49911" y="135922"/>
                    <a:pt x="48006" y="142304"/>
                    <a:pt x="48006" y="149924"/>
                  </a:cubicBezTo>
                  <a:cubicBezTo>
                    <a:pt x="48006" y="159068"/>
                    <a:pt x="51149" y="166211"/>
                    <a:pt x="57531" y="171260"/>
                  </a:cubicBezTo>
                  <a:cubicBezTo>
                    <a:pt x="63913" y="176308"/>
                    <a:pt x="73533" y="178879"/>
                    <a:pt x="86487" y="178879"/>
                  </a:cubicBezTo>
                  <a:cubicBezTo>
                    <a:pt x="99441" y="178879"/>
                    <a:pt x="110966" y="175736"/>
                    <a:pt x="120967" y="169545"/>
                  </a:cubicBezTo>
                  <a:cubicBezTo>
                    <a:pt x="130969" y="163354"/>
                    <a:pt x="138398" y="156115"/>
                    <a:pt x="143256" y="148019"/>
                  </a:cubicBezTo>
                  <a:lnTo>
                    <a:pt x="143256" y="95060"/>
                  </a:lnTo>
                  <a:close/>
                </a:path>
              </a:pathLst>
            </a:custGeom>
            <a:grpFill/>
            <a:ln w="9525"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9EDF0D9F-F869-BF4C-98A8-B7BD19E1D2FD}"/>
                </a:ext>
              </a:extLst>
            </p:cNvPr>
            <p:cNvSpPr/>
            <p:nvPr/>
          </p:nvSpPr>
          <p:spPr>
            <a:xfrm>
              <a:off x="3616356" y="3485102"/>
              <a:ext cx="264795" cy="197738"/>
            </a:xfrm>
            <a:custGeom>
              <a:avLst/>
              <a:gdLst>
                <a:gd name="connsiteX0" fmla="*/ 231267 w 264795"/>
                <a:gd name="connsiteY0" fmla="*/ 158877 h 197738"/>
                <a:gd name="connsiteX1" fmla="*/ 264795 w 264795"/>
                <a:gd name="connsiteY1" fmla="*/ 176022 h 197738"/>
                <a:gd name="connsiteX2" fmla="*/ 264795 w 264795"/>
                <a:gd name="connsiteY2" fmla="*/ 197739 h 197738"/>
                <a:gd name="connsiteX3" fmla="*/ 153543 w 264795"/>
                <a:gd name="connsiteY3" fmla="*/ 197739 h 197738"/>
                <a:gd name="connsiteX4" fmla="*/ 153543 w 264795"/>
                <a:gd name="connsiteY4" fmla="*/ 176022 h 197738"/>
                <a:gd name="connsiteX5" fmla="*/ 179070 w 264795"/>
                <a:gd name="connsiteY5" fmla="*/ 158877 h 197738"/>
                <a:gd name="connsiteX6" fmla="*/ 179070 w 264795"/>
                <a:gd name="connsiteY6" fmla="*/ 74295 h 197738"/>
                <a:gd name="connsiteX7" fmla="*/ 171450 w 264795"/>
                <a:gd name="connsiteY7" fmla="*/ 40005 h 197738"/>
                <a:gd name="connsiteX8" fmla="*/ 150876 w 264795"/>
                <a:gd name="connsiteY8" fmla="*/ 29718 h 197738"/>
                <a:gd name="connsiteX9" fmla="*/ 131254 w 264795"/>
                <a:gd name="connsiteY9" fmla="*/ 33528 h 197738"/>
                <a:gd name="connsiteX10" fmla="*/ 112776 w 264795"/>
                <a:gd name="connsiteY10" fmla="*/ 44196 h 197738"/>
                <a:gd name="connsiteX11" fmla="*/ 96774 w 264795"/>
                <a:gd name="connsiteY11" fmla="*/ 60388 h 197738"/>
                <a:gd name="connsiteX12" fmla="*/ 84963 w 264795"/>
                <a:gd name="connsiteY12" fmla="*/ 80391 h 197738"/>
                <a:gd name="connsiteX13" fmla="*/ 84963 w 264795"/>
                <a:gd name="connsiteY13" fmla="*/ 158877 h 197738"/>
                <a:gd name="connsiteX14" fmla="*/ 110490 w 264795"/>
                <a:gd name="connsiteY14" fmla="*/ 176022 h 197738"/>
                <a:gd name="connsiteX15" fmla="*/ 110490 w 264795"/>
                <a:gd name="connsiteY15" fmla="*/ 197739 h 197738"/>
                <a:gd name="connsiteX16" fmla="*/ 0 w 264795"/>
                <a:gd name="connsiteY16" fmla="*/ 197739 h 197738"/>
                <a:gd name="connsiteX17" fmla="*/ 0 w 264795"/>
                <a:gd name="connsiteY17" fmla="*/ 176022 h 197738"/>
                <a:gd name="connsiteX18" fmla="*/ 32766 w 264795"/>
                <a:gd name="connsiteY18" fmla="*/ 158877 h 197738"/>
                <a:gd name="connsiteX19" fmla="*/ 32766 w 264795"/>
                <a:gd name="connsiteY19" fmla="*/ 42672 h 197738"/>
                <a:gd name="connsiteX20" fmla="*/ 0 w 264795"/>
                <a:gd name="connsiteY20" fmla="*/ 25527 h 197738"/>
                <a:gd name="connsiteX21" fmla="*/ 0 w 264795"/>
                <a:gd name="connsiteY21" fmla="*/ 3810 h 197738"/>
                <a:gd name="connsiteX22" fmla="*/ 84963 w 264795"/>
                <a:gd name="connsiteY22" fmla="*/ 3810 h 197738"/>
                <a:gd name="connsiteX23" fmla="*/ 85058 w 264795"/>
                <a:gd name="connsiteY23" fmla="*/ 42672 h 197738"/>
                <a:gd name="connsiteX24" fmla="*/ 121349 w 264795"/>
                <a:gd name="connsiteY24" fmla="*/ 12001 h 197738"/>
                <a:gd name="connsiteX25" fmla="*/ 170974 w 264795"/>
                <a:gd name="connsiteY25" fmla="*/ 0 h 197738"/>
                <a:gd name="connsiteX26" fmla="*/ 215455 w 264795"/>
                <a:gd name="connsiteY26" fmla="*/ 13335 h 197738"/>
                <a:gd name="connsiteX27" fmla="*/ 231267 w 264795"/>
                <a:gd name="connsiteY27" fmla="*/ 56769 h 197738"/>
                <a:gd name="connsiteX28" fmla="*/ 231267 w 264795"/>
                <a:gd name="connsiteY28" fmla="*/ 158877 h 1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4795" h="197738">
                  <a:moveTo>
                    <a:pt x="231267" y="158877"/>
                  </a:moveTo>
                  <a:cubicBezTo>
                    <a:pt x="231267" y="170307"/>
                    <a:pt x="242411" y="176022"/>
                    <a:pt x="264795" y="176022"/>
                  </a:cubicBezTo>
                  <a:lnTo>
                    <a:pt x="264795" y="197739"/>
                  </a:lnTo>
                  <a:lnTo>
                    <a:pt x="153543" y="197739"/>
                  </a:lnTo>
                  <a:lnTo>
                    <a:pt x="153543" y="176022"/>
                  </a:lnTo>
                  <a:cubicBezTo>
                    <a:pt x="170593" y="176022"/>
                    <a:pt x="179070" y="170307"/>
                    <a:pt x="179070" y="158877"/>
                  </a:cubicBezTo>
                  <a:lnTo>
                    <a:pt x="179070" y="74295"/>
                  </a:lnTo>
                  <a:cubicBezTo>
                    <a:pt x="179070" y="58293"/>
                    <a:pt x="176498" y="46863"/>
                    <a:pt x="171450" y="40005"/>
                  </a:cubicBezTo>
                  <a:cubicBezTo>
                    <a:pt x="166402" y="33147"/>
                    <a:pt x="159544" y="29718"/>
                    <a:pt x="150876" y="29718"/>
                  </a:cubicBezTo>
                  <a:cubicBezTo>
                    <a:pt x="144304" y="29718"/>
                    <a:pt x="137732" y="30956"/>
                    <a:pt x="131254" y="33528"/>
                  </a:cubicBezTo>
                  <a:cubicBezTo>
                    <a:pt x="124778" y="36100"/>
                    <a:pt x="118586" y="39624"/>
                    <a:pt x="112776" y="44196"/>
                  </a:cubicBezTo>
                  <a:cubicBezTo>
                    <a:pt x="106966" y="48768"/>
                    <a:pt x="101632" y="54197"/>
                    <a:pt x="96774" y="60388"/>
                  </a:cubicBezTo>
                  <a:cubicBezTo>
                    <a:pt x="91916" y="66580"/>
                    <a:pt x="88011" y="73247"/>
                    <a:pt x="84963" y="80391"/>
                  </a:cubicBezTo>
                  <a:lnTo>
                    <a:pt x="84963" y="158877"/>
                  </a:lnTo>
                  <a:cubicBezTo>
                    <a:pt x="84963" y="170307"/>
                    <a:pt x="93440" y="176022"/>
                    <a:pt x="110490" y="176022"/>
                  </a:cubicBezTo>
                  <a:lnTo>
                    <a:pt x="110490" y="197739"/>
                  </a:lnTo>
                  <a:lnTo>
                    <a:pt x="0" y="197739"/>
                  </a:lnTo>
                  <a:lnTo>
                    <a:pt x="0" y="176022"/>
                  </a:lnTo>
                  <a:cubicBezTo>
                    <a:pt x="21812" y="176022"/>
                    <a:pt x="32766" y="170307"/>
                    <a:pt x="32766" y="158877"/>
                  </a:cubicBezTo>
                  <a:lnTo>
                    <a:pt x="32766" y="42672"/>
                  </a:lnTo>
                  <a:cubicBezTo>
                    <a:pt x="32766" y="31242"/>
                    <a:pt x="21812" y="25527"/>
                    <a:pt x="0" y="25527"/>
                  </a:cubicBezTo>
                  <a:lnTo>
                    <a:pt x="0" y="3810"/>
                  </a:lnTo>
                  <a:lnTo>
                    <a:pt x="84963" y="3810"/>
                  </a:lnTo>
                  <a:lnTo>
                    <a:pt x="85058" y="42672"/>
                  </a:lnTo>
                  <a:cubicBezTo>
                    <a:pt x="94774" y="30194"/>
                    <a:pt x="106871" y="20002"/>
                    <a:pt x="121349" y="12001"/>
                  </a:cubicBezTo>
                  <a:cubicBezTo>
                    <a:pt x="135826" y="4000"/>
                    <a:pt x="152400" y="0"/>
                    <a:pt x="170974" y="0"/>
                  </a:cubicBezTo>
                  <a:cubicBezTo>
                    <a:pt x="190024" y="0"/>
                    <a:pt x="204883" y="4476"/>
                    <a:pt x="215455" y="13335"/>
                  </a:cubicBezTo>
                  <a:cubicBezTo>
                    <a:pt x="226028" y="22193"/>
                    <a:pt x="231267" y="36671"/>
                    <a:pt x="231267" y="56769"/>
                  </a:cubicBezTo>
                  <a:lnTo>
                    <a:pt x="231267" y="158877"/>
                  </a:lnTo>
                  <a:close/>
                </a:path>
              </a:pathLst>
            </a:custGeom>
            <a:grpFill/>
            <a:ln w="9525"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DD508D4E-DF06-6940-850F-804342421BE2}"/>
                </a:ext>
              </a:extLst>
            </p:cNvPr>
            <p:cNvSpPr/>
            <p:nvPr/>
          </p:nvSpPr>
          <p:spPr>
            <a:xfrm>
              <a:off x="3897534" y="3389471"/>
              <a:ext cx="243078" cy="299846"/>
            </a:xfrm>
            <a:custGeom>
              <a:avLst/>
              <a:gdLst>
                <a:gd name="connsiteX0" fmla="*/ 209550 w 243078"/>
                <a:gd name="connsiteY0" fmla="*/ 254508 h 299846"/>
                <a:gd name="connsiteX1" fmla="*/ 243078 w 243078"/>
                <a:gd name="connsiteY1" fmla="*/ 271653 h 299846"/>
                <a:gd name="connsiteX2" fmla="*/ 243078 w 243078"/>
                <a:gd name="connsiteY2" fmla="*/ 293370 h 299846"/>
                <a:gd name="connsiteX3" fmla="*/ 171069 w 243078"/>
                <a:gd name="connsiteY3" fmla="*/ 293370 h 299846"/>
                <a:gd name="connsiteX4" fmla="*/ 168021 w 243078"/>
                <a:gd name="connsiteY4" fmla="*/ 261747 h 299846"/>
                <a:gd name="connsiteX5" fmla="*/ 139065 w 243078"/>
                <a:gd name="connsiteY5" fmla="*/ 290513 h 299846"/>
                <a:gd name="connsiteX6" fmla="*/ 92583 w 243078"/>
                <a:gd name="connsiteY6" fmla="*/ 299847 h 299846"/>
                <a:gd name="connsiteX7" fmla="*/ 57150 w 243078"/>
                <a:gd name="connsiteY7" fmla="*/ 294132 h 299846"/>
                <a:gd name="connsiteX8" fmla="*/ 27622 w 243078"/>
                <a:gd name="connsiteY8" fmla="*/ 275844 h 299846"/>
                <a:gd name="connsiteX9" fmla="*/ 7429 w 243078"/>
                <a:gd name="connsiteY9" fmla="*/ 243649 h 299846"/>
                <a:gd name="connsiteX10" fmla="*/ 0 w 243078"/>
                <a:gd name="connsiteY10" fmla="*/ 196215 h 299846"/>
                <a:gd name="connsiteX11" fmla="*/ 8382 w 243078"/>
                <a:gd name="connsiteY11" fmla="*/ 147828 h 299846"/>
                <a:gd name="connsiteX12" fmla="*/ 30480 w 243078"/>
                <a:gd name="connsiteY12" fmla="*/ 115443 h 299846"/>
                <a:gd name="connsiteX13" fmla="*/ 62103 w 243078"/>
                <a:gd name="connsiteY13" fmla="*/ 97346 h 299846"/>
                <a:gd name="connsiteX14" fmla="*/ 99441 w 243078"/>
                <a:gd name="connsiteY14" fmla="*/ 91821 h 299846"/>
                <a:gd name="connsiteX15" fmla="*/ 133159 w 243078"/>
                <a:gd name="connsiteY15" fmla="*/ 96774 h 299846"/>
                <a:gd name="connsiteX16" fmla="*/ 157353 w 243078"/>
                <a:gd name="connsiteY16" fmla="*/ 110490 h 299846"/>
                <a:gd name="connsiteX17" fmla="*/ 157353 w 243078"/>
                <a:gd name="connsiteY17" fmla="*/ 38862 h 299846"/>
                <a:gd name="connsiteX18" fmla="*/ 124206 w 243078"/>
                <a:gd name="connsiteY18" fmla="*/ 21717 h 299846"/>
                <a:gd name="connsiteX19" fmla="*/ 124206 w 243078"/>
                <a:gd name="connsiteY19" fmla="*/ 0 h 299846"/>
                <a:gd name="connsiteX20" fmla="*/ 209550 w 243078"/>
                <a:gd name="connsiteY20" fmla="*/ 0 h 299846"/>
                <a:gd name="connsiteX21" fmla="*/ 209550 w 243078"/>
                <a:gd name="connsiteY21" fmla="*/ 254508 h 299846"/>
                <a:gd name="connsiteX22" fmla="*/ 108204 w 243078"/>
                <a:gd name="connsiteY22" fmla="*/ 116586 h 299846"/>
                <a:gd name="connsiteX23" fmla="*/ 82677 w 243078"/>
                <a:gd name="connsiteY23" fmla="*/ 122301 h 299846"/>
                <a:gd name="connsiteX24" fmla="*/ 65342 w 243078"/>
                <a:gd name="connsiteY24" fmla="*/ 138303 h 299846"/>
                <a:gd name="connsiteX25" fmla="*/ 55435 w 243078"/>
                <a:gd name="connsiteY25" fmla="*/ 162878 h 299846"/>
                <a:gd name="connsiteX26" fmla="*/ 52197 w 243078"/>
                <a:gd name="connsiteY26" fmla="*/ 194310 h 299846"/>
                <a:gd name="connsiteX27" fmla="*/ 55435 w 243078"/>
                <a:gd name="connsiteY27" fmla="*/ 225552 h 299846"/>
                <a:gd name="connsiteX28" fmla="*/ 65342 w 243078"/>
                <a:gd name="connsiteY28" fmla="*/ 249936 h 299846"/>
                <a:gd name="connsiteX29" fmla="*/ 82677 w 243078"/>
                <a:gd name="connsiteY29" fmla="*/ 265938 h 299846"/>
                <a:gd name="connsiteX30" fmla="*/ 108204 w 243078"/>
                <a:gd name="connsiteY30" fmla="*/ 271653 h 299846"/>
                <a:gd name="connsiteX31" fmla="*/ 133350 w 243078"/>
                <a:gd name="connsiteY31" fmla="*/ 265938 h 299846"/>
                <a:gd name="connsiteX32" fmla="*/ 149923 w 243078"/>
                <a:gd name="connsiteY32" fmla="*/ 249936 h 299846"/>
                <a:gd name="connsiteX33" fmla="*/ 159067 w 243078"/>
                <a:gd name="connsiteY33" fmla="*/ 225552 h 299846"/>
                <a:gd name="connsiteX34" fmla="*/ 161925 w 243078"/>
                <a:gd name="connsiteY34" fmla="*/ 194310 h 299846"/>
                <a:gd name="connsiteX35" fmla="*/ 159067 w 243078"/>
                <a:gd name="connsiteY35" fmla="*/ 162878 h 299846"/>
                <a:gd name="connsiteX36" fmla="*/ 149923 w 243078"/>
                <a:gd name="connsiteY36" fmla="*/ 138303 h 299846"/>
                <a:gd name="connsiteX37" fmla="*/ 133350 w 243078"/>
                <a:gd name="connsiteY37" fmla="*/ 122301 h 299846"/>
                <a:gd name="connsiteX38" fmla="*/ 108204 w 243078"/>
                <a:gd name="connsiteY38" fmla="*/ 116586 h 299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3078" h="299846">
                  <a:moveTo>
                    <a:pt x="209550" y="254508"/>
                  </a:moveTo>
                  <a:cubicBezTo>
                    <a:pt x="209550" y="265938"/>
                    <a:pt x="220694" y="271653"/>
                    <a:pt x="243078" y="271653"/>
                  </a:cubicBezTo>
                  <a:lnTo>
                    <a:pt x="243078" y="293370"/>
                  </a:lnTo>
                  <a:lnTo>
                    <a:pt x="171069" y="293370"/>
                  </a:lnTo>
                  <a:lnTo>
                    <a:pt x="168021" y="261747"/>
                  </a:lnTo>
                  <a:cubicBezTo>
                    <a:pt x="161925" y="274701"/>
                    <a:pt x="152305" y="284321"/>
                    <a:pt x="139065" y="290513"/>
                  </a:cubicBezTo>
                  <a:cubicBezTo>
                    <a:pt x="125825" y="296704"/>
                    <a:pt x="110395" y="299847"/>
                    <a:pt x="92583" y="299847"/>
                  </a:cubicBezTo>
                  <a:cubicBezTo>
                    <a:pt x="80105" y="299847"/>
                    <a:pt x="68294" y="297942"/>
                    <a:pt x="57150" y="294132"/>
                  </a:cubicBezTo>
                  <a:cubicBezTo>
                    <a:pt x="46006" y="290322"/>
                    <a:pt x="36100" y="284226"/>
                    <a:pt x="27622" y="275844"/>
                  </a:cubicBezTo>
                  <a:cubicBezTo>
                    <a:pt x="19145" y="267462"/>
                    <a:pt x="12383" y="256699"/>
                    <a:pt x="7429" y="243649"/>
                  </a:cubicBezTo>
                  <a:cubicBezTo>
                    <a:pt x="2476" y="230600"/>
                    <a:pt x="0" y="214789"/>
                    <a:pt x="0" y="196215"/>
                  </a:cubicBezTo>
                  <a:cubicBezTo>
                    <a:pt x="0" y="177165"/>
                    <a:pt x="2762" y="161068"/>
                    <a:pt x="8382" y="147828"/>
                  </a:cubicBezTo>
                  <a:cubicBezTo>
                    <a:pt x="14002" y="134588"/>
                    <a:pt x="21336" y="123825"/>
                    <a:pt x="30480" y="115443"/>
                  </a:cubicBezTo>
                  <a:cubicBezTo>
                    <a:pt x="39624" y="107061"/>
                    <a:pt x="50197" y="101060"/>
                    <a:pt x="62103" y="97346"/>
                  </a:cubicBezTo>
                  <a:cubicBezTo>
                    <a:pt x="74009" y="93631"/>
                    <a:pt x="86487" y="91821"/>
                    <a:pt x="99441" y="91821"/>
                  </a:cubicBezTo>
                  <a:cubicBezTo>
                    <a:pt x="111633" y="91821"/>
                    <a:pt x="122872" y="93440"/>
                    <a:pt x="133159" y="96774"/>
                  </a:cubicBezTo>
                  <a:cubicBezTo>
                    <a:pt x="143446" y="100108"/>
                    <a:pt x="151543" y="104680"/>
                    <a:pt x="157353" y="110490"/>
                  </a:cubicBezTo>
                  <a:lnTo>
                    <a:pt x="157353" y="38862"/>
                  </a:lnTo>
                  <a:cubicBezTo>
                    <a:pt x="157353" y="27432"/>
                    <a:pt x="146304" y="21717"/>
                    <a:pt x="124206" y="21717"/>
                  </a:cubicBezTo>
                  <a:lnTo>
                    <a:pt x="124206" y="0"/>
                  </a:lnTo>
                  <a:lnTo>
                    <a:pt x="209550" y="0"/>
                  </a:lnTo>
                  <a:lnTo>
                    <a:pt x="209550" y="254508"/>
                  </a:lnTo>
                  <a:close/>
                  <a:moveTo>
                    <a:pt x="108204" y="116586"/>
                  </a:moveTo>
                  <a:cubicBezTo>
                    <a:pt x="98298" y="116586"/>
                    <a:pt x="89821" y="118491"/>
                    <a:pt x="82677" y="122301"/>
                  </a:cubicBezTo>
                  <a:cubicBezTo>
                    <a:pt x="75533" y="126111"/>
                    <a:pt x="69818" y="131445"/>
                    <a:pt x="65342" y="138303"/>
                  </a:cubicBezTo>
                  <a:cubicBezTo>
                    <a:pt x="60865" y="145161"/>
                    <a:pt x="57626" y="153353"/>
                    <a:pt x="55435" y="162878"/>
                  </a:cubicBezTo>
                  <a:cubicBezTo>
                    <a:pt x="53245" y="172403"/>
                    <a:pt x="52197" y="182880"/>
                    <a:pt x="52197" y="194310"/>
                  </a:cubicBezTo>
                  <a:cubicBezTo>
                    <a:pt x="52197" y="205740"/>
                    <a:pt x="53245" y="216122"/>
                    <a:pt x="55435" y="225552"/>
                  </a:cubicBezTo>
                  <a:cubicBezTo>
                    <a:pt x="57626" y="234982"/>
                    <a:pt x="60865" y="243078"/>
                    <a:pt x="65342" y="249936"/>
                  </a:cubicBezTo>
                  <a:cubicBezTo>
                    <a:pt x="69818" y="256794"/>
                    <a:pt x="75533" y="262128"/>
                    <a:pt x="82677" y="265938"/>
                  </a:cubicBezTo>
                  <a:cubicBezTo>
                    <a:pt x="89821" y="269748"/>
                    <a:pt x="98298" y="271653"/>
                    <a:pt x="108204" y="271653"/>
                  </a:cubicBezTo>
                  <a:cubicBezTo>
                    <a:pt x="118110" y="271653"/>
                    <a:pt x="126492" y="269748"/>
                    <a:pt x="133350" y="265938"/>
                  </a:cubicBezTo>
                  <a:cubicBezTo>
                    <a:pt x="140208" y="262128"/>
                    <a:pt x="145733" y="256794"/>
                    <a:pt x="149923" y="249936"/>
                  </a:cubicBezTo>
                  <a:cubicBezTo>
                    <a:pt x="154114" y="243078"/>
                    <a:pt x="157163" y="234982"/>
                    <a:pt x="159067" y="225552"/>
                  </a:cubicBezTo>
                  <a:cubicBezTo>
                    <a:pt x="160972" y="216122"/>
                    <a:pt x="161925" y="205740"/>
                    <a:pt x="161925" y="194310"/>
                  </a:cubicBezTo>
                  <a:cubicBezTo>
                    <a:pt x="161925" y="182880"/>
                    <a:pt x="160972" y="172403"/>
                    <a:pt x="159067" y="162878"/>
                  </a:cubicBezTo>
                  <a:cubicBezTo>
                    <a:pt x="157163" y="153353"/>
                    <a:pt x="154114" y="145161"/>
                    <a:pt x="149923" y="138303"/>
                  </a:cubicBezTo>
                  <a:cubicBezTo>
                    <a:pt x="145733" y="131445"/>
                    <a:pt x="140208" y="126111"/>
                    <a:pt x="133350" y="122301"/>
                  </a:cubicBezTo>
                  <a:cubicBezTo>
                    <a:pt x="126492" y="118491"/>
                    <a:pt x="118110" y="116586"/>
                    <a:pt x="108204" y="116586"/>
                  </a:cubicBezTo>
                  <a:close/>
                </a:path>
              </a:pathLst>
            </a:custGeom>
            <a:grpFill/>
            <a:ln w="9525"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C104C6BB-C35D-334B-A081-223FA98D5998}"/>
                </a:ext>
              </a:extLst>
            </p:cNvPr>
            <p:cNvSpPr/>
            <p:nvPr/>
          </p:nvSpPr>
          <p:spPr>
            <a:xfrm>
              <a:off x="4302918" y="3480911"/>
              <a:ext cx="200025" cy="208406"/>
            </a:xfrm>
            <a:custGeom>
              <a:avLst/>
              <a:gdLst>
                <a:gd name="connsiteX0" fmla="*/ 51435 w 200025"/>
                <a:gd name="connsiteY0" fmla="*/ 102108 h 208406"/>
                <a:gd name="connsiteX1" fmla="*/ 65913 w 200025"/>
                <a:gd name="connsiteY1" fmla="*/ 162496 h 208406"/>
                <a:gd name="connsiteX2" fmla="*/ 107442 w 200025"/>
                <a:gd name="connsiteY2" fmla="*/ 183642 h 208406"/>
                <a:gd name="connsiteX3" fmla="*/ 145923 w 200025"/>
                <a:gd name="connsiteY3" fmla="*/ 172974 h 208406"/>
                <a:gd name="connsiteX4" fmla="*/ 169164 w 200025"/>
                <a:gd name="connsiteY4" fmla="*/ 138303 h 208406"/>
                <a:gd name="connsiteX5" fmla="*/ 192786 w 200025"/>
                <a:gd name="connsiteY5" fmla="*/ 142875 h 208406"/>
                <a:gd name="connsiteX6" fmla="*/ 182689 w 200025"/>
                <a:gd name="connsiteY6" fmla="*/ 167259 h 208406"/>
                <a:gd name="connsiteX7" fmla="*/ 165354 w 200025"/>
                <a:gd name="connsiteY7" fmla="*/ 188214 h 208406"/>
                <a:gd name="connsiteX8" fmla="*/ 139637 w 200025"/>
                <a:gd name="connsiteY8" fmla="*/ 202882 h 208406"/>
                <a:gd name="connsiteX9" fmla="*/ 104394 w 200025"/>
                <a:gd name="connsiteY9" fmla="*/ 208407 h 208406"/>
                <a:gd name="connsiteX10" fmla="*/ 65913 w 200025"/>
                <a:gd name="connsiteY10" fmla="*/ 203644 h 208406"/>
                <a:gd name="connsiteX11" fmla="*/ 32575 w 200025"/>
                <a:gd name="connsiteY11" fmla="*/ 187071 h 208406"/>
                <a:gd name="connsiteX12" fmla="*/ 8954 w 200025"/>
                <a:gd name="connsiteY12" fmla="*/ 155162 h 208406"/>
                <a:gd name="connsiteX13" fmla="*/ 0 w 200025"/>
                <a:gd name="connsiteY13" fmla="*/ 104584 h 208406"/>
                <a:gd name="connsiteX14" fmla="*/ 7049 w 200025"/>
                <a:gd name="connsiteY14" fmla="*/ 62008 h 208406"/>
                <a:gd name="connsiteX15" fmla="*/ 27432 w 200025"/>
                <a:gd name="connsiteY15" fmla="*/ 28956 h 208406"/>
                <a:gd name="connsiteX16" fmla="*/ 60008 w 200025"/>
                <a:gd name="connsiteY16" fmla="*/ 7620 h 208406"/>
                <a:gd name="connsiteX17" fmla="*/ 104013 w 200025"/>
                <a:gd name="connsiteY17" fmla="*/ 0 h 208406"/>
                <a:gd name="connsiteX18" fmla="*/ 200025 w 200025"/>
                <a:gd name="connsiteY18" fmla="*/ 102108 h 208406"/>
                <a:gd name="connsiteX19" fmla="*/ 51435 w 200025"/>
                <a:gd name="connsiteY19" fmla="*/ 102108 h 208406"/>
                <a:gd name="connsiteX20" fmla="*/ 152781 w 200025"/>
                <a:gd name="connsiteY20" fmla="*/ 82296 h 208406"/>
                <a:gd name="connsiteX21" fmla="*/ 149733 w 200025"/>
                <a:gd name="connsiteY21" fmla="*/ 58674 h 208406"/>
                <a:gd name="connsiteX22" fmla="*/ 140589 w 200025"/>
                <a:gd name="connsiteY22" fmla="*/ 39529 h 208406"/>
                <a:gd name="connsiteX23" fmla="*/ 125539 w 200025"/>
                <a:gd name="connsiteY23" fmla="*/ 26479 h 208406"/>
                <a:gd name="connsiteX24" fmla="*/ 104775 w 200025"/>
                <a:gd name="connsiteY24" fmla="*/ 21717 h 208406"/>
                <a:gd name="connsiteX25" fmla="*/ 69723 w 200025"/>
                <a:gd name="connsiteY25" fmla="*/ 35909 h 208406"/>
                <a:gd name="connsiteX26" fmla="*/ 52197 w 200025"/>
                <a:gd name="connsiteY26" fmla="*/ 82296 h 208406"/>
                <a:gd name="connsiteX27" fmla="*/ 152781 w 200025"/>
                <a:gd name="connsiteY27" fmla="*/ 8229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6">
                  <a:moveTo>
                    <a:pt x="51435" y="102108"/>
                  </a:moveTo>
                  <a:cubicBezTo>
                    <a:pt x="51911" y="128302"/>
                    <a:pt x="56769" y="148399"/>
                    <a:pt x="65913" y="162496"/>
                  </a:cubicBezTo>
                  <a:cubicBezTo>
                    <a:pt x="75057" y="176593"/>
                    <a:pt x="88868" y="183642"/>
                    <a:pt x="107442" y="183642"/>
                  </a:cubicBezTo>
                  <a:cubicBezTo>
                    <a:pt x="121920" y="183642"/>
                    <a:pt x="134779" y="180118"/>
                    <a:pt x="145923" y="172974"/>
                  </a:cubicBezTo>
                  <a:cubicBezTo>
                    <a:pt x="157067" y="165830"/>
                    <a:pt x="164878" y="154305"/>
                    <a:pt x="169164" y="138303"/>
                  </a:cubicBezTo>
                  <a:lnTo>
                    <a:pt x="192786" y="142875"/>
                  </a:lnTo>
                  <a:cubicBezTo>
                    <a:pt x="190500" y="151257"/>
                    <a:pt x="187166" y="159353"/>
                    <a:pt x="182689" y="167259"/>
                  </a:cubicBezTo>
                  <a:cubicBezTo>
                    <a:pt x="178213" y="175165"/>
                    <a:pt x="172498" y="182118"/>
                    <a:pt x="165354" y="188214"/>
                  </a:cubicBezTo>
                  <a:cubicBezTo>
                    <a:pt x="158210" y="194310"/>
                    <a:pt x="149638" y="199168"/>
                    <a:pt x="139637" y="202882"/>
                  </a:cubicBezTo>
                  <a:cubicBezTo>
                    <a:pt x="129635" y="206597"/>
                    <a:pt x="117824" y="208407"/>
                    <a:pt x="104394" y="208407"/>
                  </a:cubicBezTo>
                  <a:cubicBezTo>
                    <a:pt x="91154" y="208407"/>
                    <a:pt x="78391" y="206788"/>
                    <a:pt x="65913" y="203644"/>
                  </a:cubicBezTo>
                  <a:cubicBezTo>
                    <a:pt x="53435" y="200501"/>
                    <a:pt x="42386" y="194881"/>
                    <a:pt x="32575" y="187071"/>
                  </a:cubicBezTo>
                  <a:cubicBezTo>
                    <a:pt x="22765" y="179260"/>
                    <a:pt x="14954" y="168592"/>
                    <a:pt x="8954" y="155162"/>
                  </a:cubicBezTo>
                  <a:cubicBezTo>
                    <a:pt x="2953" y="141827"/>
                    <a:pt x="0" y="124968"/>
                    <a:pt x="0" y="104584"/>
                  </a:cubicBezTo>
                  <a:cubicBezTo>
                    <a:pt x="0" y="89059"/>
                    <a:pt x="2381" y="74866"/>
                    <a:pt x="7049" y="62008"/>
                  </a:cubicBezTo>
                  <a:cubicBezTo>
                    <a:pt x="11716" y="49149"/>
                    <a:pt x="18574" y="38195"/>
                    <a:pt x="27432" y="28956"/>
                  </a:cubicBezTo>
                  <a:cubicBezTo>
                    <a:pt x="36290" y="19812"/>
                    <a:pt x="47149" y="12668"/>
                    <a:pt x="60008"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9"/>
                  </a:cubicBezTo>
                  <a:cubicBezTo>
                    <a:pt x="136493" y="34004"/>
                    <a:pt x="131540" y="29718"/>
                    <a:pt x="125539"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24A7C563-41EC-584F-9B6A-5F1930B6C07E}"/>
                </a:ext>
              </a:extLst>
            </p:cNvPr>
            <p:cNvSpPr/>
            <p:nvPr/>
          </p:nvSpPr>
          <p:spPr>
            <a:xfrm>
              <a:off x="4532661" y="3485292"/>
              <a:ext cx="177927" cy="199834"/>
            </a:xfrm>
            <a:custGeom>
              <a:avLst/>
              <a:gdLst>
                <a:gd name="connsiteX0" fmla="*/ 168402 w 177927"/>
                <a:gd name="connsiteY0" fmla="*/ 73342 h 199834"/>
                <a:gd name="connsiteX1" fmla="*/ 145923 w 177927"/>
                <a:gd name="connsiteY1" fmla="*/ 76010 h 199834"/>
                <a:gd name="connsiteX2" fmla="*/ 123635 w 177927"/>
                <a:gd name="connsiteY2" fmla="*/ 36386 h 199834"/>
                <a:gd name="connsiteX3" fmla="*/ 78105 w 177927"/>
                <a:gd name="connsiteY3" fmla="*/ 23431 h 199834"/>
                <a:gd name="connsiteX4" fmla="*/ 52197 w 177927"/>
                <a:gd name="connsiteY4" fmla="*/ 29718 h 199834"/>
                <a:gd name="connsiteX5" fmla="*/ 42291 w 177927"/>
                <a:gd name="connsiteY5" fmla="*/ 46672 h 199834"/>
                <a:gd name="connsiteX6" fmla="*/ 52388 w 177927"/>
                <a:gd name="connsiteY6" fmla="*/ 64770 h 199834"/>
                <a:gd name="connsiteX7" fmla="*/ 77533 w 177927"/>
                <a:gd name="connsiteY7" fmla="*/ 74486 h 199834"/>
                <a:gd name="connsiteX8" fmla="*/ 110109 w 177927"/>
                <a:gd name="connsiteY8" fmla="*/ 81534 h 199834"/>
                <a:gd name="connsiteX9" fmla="*/ 142685 w 177927"/>
                <a:gd name="connsiteY9" fmla="*/ 91249 h 199834"/>
                <a:gd name="connsiteX10" fmla="*/ 167831 w 177927"/>
                <a:gd name="connsiteY10" fmla="*/ 109347 h 199834"/>
                <a:gd name="connsiteX11" fmla="*/ 177927 w 177927"/>
                <a:gd name="connsiteY11" fmla="*/ 141161 h 199834"/>
                <a:gd name="connsiteX12" fmla="*/ 172593 w 177927"/>
                <a:gd name="connsiteY12" fmla="*/ 166688 h 199834"/>
                <a:gd name="connsiteX13" fmla="*/ 157544 w 177927"/>
                <a:gd name="connsiteY13" fmla="*/ 185166 h 199834"/>
                <a:gd name="connsiteX14" fmla="*/ 134493 w 177927"/>
                <a:gd name="connsiteY14" fmla="*/ 196215 h 199834"/>
                <a:gd name="connsiteX15" fmla="*/ 105156 w 177927"/>
                <a:gd name="connsiteY15" fmla="*/ 199835 h 199834"/>
                <a:gd name="connsiteX16" fmla="*/ 67437 w 177927"/>
                <a:gd name="connsiteY16" fmla="*/ 196024 h 199834"/>
                <a:gd name="connsiteX17" fmla="*/ 42291 w 177927"/>
                <a:gd name="connsiteY17" fmla="*/ 184975 h 199834"/>
                <a:gd name="connsiteX18" fmla="*/ 36767 w 177927"/>
                <a:gd name="connsiteY18" fmla="*/ 181928 h 199834"/>
                <a:gd name="connsiteX19" fmla="*/ 31242 w 177927"/>
                <a:gd name="connsiteY19" fmla="*/ 180404 h 199834"/>
                <a:gd name="connsiteX20" fmla="*/ 27051 w 177927"/>
                <a:gd name="connsiteY20" fmla="*/ 184785 h 199834"/>
                <a:gd name="connsiteX21" fmla="*/ 22098 w 177927"/>
                <a:gd name="connsiteY21" fmla="*/ 197548 h 199834"/>
                <a:gd name="connsiteX22" fmla="*/ 0 w 177927"/>
                <a:gd name="connsiteY22" fmla="*/ 197548 h 199834"/>
                <a:gd name="connsiteX23" fmla="*/ 0 w 177927"/>
                <a:gd name="connsiteY23" fmla="*/ 124396 h 199834"/>
                <a:gd name="connsiteX24" fmla="*/ 22098 w 177927"/>
                <a:gd name="connsiteY24" fmla="*/ 122111 h 199834"/>
                <a:gd name="connsiteX25" fmla="*/ 31052 w 177927"/>
                <a:gd name="connsiteY25" fmla="*/ 145352 h 199834"/>
                <a:gd name="connsiteX26" fmla="*/ 48578 w 177927"/>
                <a:gd name="connsiteY26" fmla="*/ 162687 h 199834"/>
                <a:gd name="connsiteX27" fmla="*/ 72200 w 177927"/>
                <a:gd name="connsiteY27" fmla="*/ 173546 h 199834"/>
                <a:gd name="connsiteX28" fmla="*/ 99060 w 177927"/>
                <a:gd name="connsiteY28" fmla="*/ 177355 h 199834"/>
                <a:gd name="connsiteX29" fmla="*/ 126683 w 177927"/>
                <a:gd name="connsiteY29" fmla="*/ 169926 h 199834"/>
                <a:gd name="connsiteX30" fmla="*/ 136017 w 177927"/>
                <a:gd name="connsiteY30" fmla="*/ 151447 h 199834"/>
                <a:gd name="connsiteX31" fmla="*/ 125921 w 177927"/>
                <a:gd name="connsiteY31" fmla="*/ 133731 h 199834"/>
                <a:gd name="connsiteX32" fmla="*/ 100775 w 177927"/>
                <a:gd name="connsiteY32" fmla="*/ 124015 h 199834"/>
                <a:gd name="connsiteX33" fmla="*/ 68199 w 177927"/>
                <a:gd name="connsiteY33" fmla="*/ 116777 h 199834"/>
                <a:gd name="connsiteX34" fmla="*/ 35624 w 177927"/>
                <a:gd name="connsiteY34" fmla="*/ 106680 h 199834"/>
                <a:gd name="connsiteX35" fmla="*/ 10478 w 177927"/>
                <a:gd name="connsiteY35" fmla="*/ 88202 h 199834"/>
                <a:gd name="connsiteX36" fmla="*/ 381 w 177927"/>
                <a:gd name="connsiteY36" fmla="*/ 55912 h 199834"/>
                <a:gd name="connsiteX37" fmla="*/ 18669 w 177927"/>
                <a:gd name="connsiteY37" fmla="*/ 14859 h 199834"/>
                <a:gd name="connsiteX38" fmla="*/ 70485 w 177927"/>
                <a:gd name="connsiteY38" fmla="*/ 0 h 199834"/>
                <a:gd name="connsiteX39" fmla="*/ 102870 w 177927"/>
                <a:gd name="connsiteY39" fmla="*/ 4763 h 199834"/>
                <a:gd name="connsiteX40" fmla="*/ 126873 w 177927"/>
                <a:gd name="connsiteY40" fmla="*/ 14859 h 199834"/>
                <a:gd name="connsiteX41" fmla="*/ 132588 w 177927"/>
                <a:gd name="connsiteY41" fmla="*/ 18097 h 199834"/>
                <a:gd name="connsiteX42" fmla="*/ 137922 w 177927"/>
                <a:gd name="connsiteY42" fmla="*/ 19431 h 199834"/>
                <a:gd name="connsiteX43" fmla="*/ 142113 w 177927"/>
                <a:gd name="connsiteY43" fmla="*/ 15240 h 199834"/>
                <a:gd name="connsiteX44" fmla="*/ 147066 w 177927"/>
                <a:gd name="connsiteY44" fmla="*/ 3429 h 199834"/>
                <a:gd name="connsiteX45" fmla="*/ 168402 w 177927"/>
                <a:gd name="connsiteY45" fmla="*/ 3429 h 199834"/>
                <a:gd name="connsiteX46" fmla="*/ 168402 w 177927"/>
                <a:gd name="connsiteY46" fmla="*/ 73342 h 199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77927" h="199834">
                  <a:moveTo>
                    <a:pt x="168402" y="73342"/>
                  </a:moveTo>
                  <a:lnTo>
                    <a:pt x="145923" y="76010"/>
                  </a:lnTo>
                  <a:cubicBezTo>
                    <a:pt x="143161" y="58198"/>
                    <a:pt x="135731" y="45053"/>
                    <a:pt x="123635" y="36386"/>
                  </a:cubicBezTo>
                  <a:cubicBezTo>
                    <a:pt x="111538" y="27718"/>
                    <a:pt x="96393" y="23431"/>
                    <a:pt x="78105" y="23431"/>
                  </a:cubicBezTo>
                  <a:cubicBezTo>
                    <a:pt x="67437" y="23431"/>
                    <a:pt x="58769" y="25527"/>
                    <a:pt x="52197" y="29718"/>
                  </a:cubicBezTo>
                  <a:cubicBezTo>
                    <a:pt x="45625" y="33909"/>
                    <a:pt x="42291" y="39529"/>
                    <a:pt x="42291" y="46672"/>
                  </a:cubicBezTo>
                  <a:cubicBezTo>
                    <a:pt x="42291" y="54769"/>
                    <a:pt x="45625" y="60865"/>
                    <a:pt x="52388" y="64770"/>
                  </a:cubicBezTo>
                  <a:cubicBezTo>
                    <a:pt x="59150" y="68675"/>
                    <a:pt x="67532" y="71914"/>
                    <a:pt x="77533" y="74486"/>
                  </a:cubicBezTo>
                  <a:cubicBezTo>
                    <a:pt x="87535" y="77057"/>
                    <a:pt x="98393" y="79343"/>
                    <a:pt x="110109" y="81534"/>
                  </a:cubicBezTo>
                  <a:cubicBezTo>
                    <a:pt x="121825" y="83725"/>
                    <a:pt x="132683" y="86963"/>
                    <a:pt x="142685" y="91249"/>
                  </a:cubicBezTo>
                  <a:cubicBezTo>
                    <a:pt x="152686" y="95536"/>
                    <a:pt x="161068" y="101632"/>
                    <a:pt x="167831" y="109347"/>
                  </a:cubicBezTo>
                  <a:cubicBezTo>
                    <a:pt x="174593" y="117062"/>
                    <a:pt x="177927" y="127730"/>
                    <a:pt x="177927" y="141161"/>
                  </a:cubicBezTo>
                  <a:cubicBezTo>
                    <a:pt x="177927" y="150781"/>
                    <a:pt x="176117" y="159353"/>
                    <a:pt x="172593" y="166688"/>
                  </a:cubicBezTo>
                  <a:cubicBezTo>
                    <a:pt x="169069" y="174022"/>
                    <a:pt x="164021" y="180213"/>
                    <a:pt x="157544" y="185166"/>
                  </a:cubicBezTo>
                  <a:cubicBezTo>
                    <a:pt x="151067" y="190119"/>
                    <a:pt x="143351" y="193834"/>
                    <a:pt x="134493" y="196215"/>
                  </a:cubicBezTo>
                  <a:cubicBezTo>
                    <a:pt x="125635" y="198596"/>
                    <a:pt x="115824" y="199835"/>
                    <a:pt x="105156" y="199835"/>
                  </a:cubicBezTo>
                  <a:cubicBezTo>
                    <a:pt x="89916" y="199835"/>
                    <a:pt x="77343" y="198596"/>
                    <a:pt x="67437" y="196024"/>
                  </a:cubicBezTo>
                  <a:cubicBezTo>
                    <a:pt x="57531" y="193453"/>
                    <a:pt x="49149" y="189833"/>
                    <a:pt x="42291" y="184975"/>
                  </a:cubicBezTo>
                  <a:cubicBezTo>
                    <a:pt x="40481" y="183928"/>
                    <a:pt x="38671" y="182975"/>
                    <a:pt x="36767" y="181928"/>
                  </a:cubicBezTo>
                  <a:cubicBezTo>
                    <a:pt x="34862" y="180880"/>
                    <a:pt x="33052" y="180404"/>
                    <a:pt x="31242" y="180404"/>
                  </a:cubicBezTo>
                  <a:cubicBezTo>
                    <a:pt x="30766" y="180404"/>
                    <a:pt x="29337" y="181832"/>
                    <a:pt x="27051" y="184785"/>
                  </a:cubicBezTo>
                  <a:cubicBezTo>
                    <a:pt x="24765" y="187738"/>
                    <a:pt x="23146" y="191929"/>
                    <a:pt x="22098" y="197548"/>
                  </a:cubicBezTo>
                  <a:lnTo>
                    <a:pt x="0" y="197548"/>
                  </a:lnTo>
                  <a:lnTo>
                    <a:pt x="0" y="124396"/>
                  </a:lnTo>
                  <a:lnTo>
                    <a:pt x="22098" y="122111"/>
                  </a:lnTo>
                  <a:cubicBezTo>
                    <a:pt x="23336" y="130778"/>
                    <a:pt x="26384" y="138494"/>
                    <a:pt x="31052" y="145352"/>
                  </a:cubicBezTo>
                  <a:cubicBezTo>
                    <a:pt x="35719" y="152210"/>
                    <a:pt x="41624" y="158020"/>
                    <a:pt x="48578" y="162687"/>
                  </a:cubicBezTo>
                  <a:cubicBezTo>
                    <a:pt x="55531" y="167354"/>
                    <a:pt x="63437" y="170974"/>
                    <a:pt x="72200" y="173546"/>
                  </a:cubicBezTo>
                  <a:cubicBezTo>
                    <a:pt x="80963" y="176117"/>
                    <a:pt x="89916" y="177355"/>
                    <a:pt x="99060" y="177355"/>
                  </a:cubicBezTo>
                  <a:cubicBezTo>
                    <a:pt x="111252" y="177355"/>
                    <a:pt x="120491" y="174879"/>
                    <a:pt x="126683" y="169926"/>
                  </a:cubicBezTo>
                  <a:cubicBezTo>
                    <a:pt x="132874" y="164973"/>
                    <a:pt x="136017" y="158877"/>
                    <a:pt x="136017" y="151447"/>
                  </a:cubicBezTo>
                  <a:cubicBezTo>
                    <a:pt x="136017" y="143542"/>
                    <a:pt x="132683" y="137731"/>
                    <a:pt x="125921" y="133731"/>
                  </a:cubicBezTo>
                  <a:cubicBezTo>
                    <a:pt x="119158" y="129826"/>
                    <a:pt x="110776" y="126587"/>
                    <a:pt x="100775" y="124015"/>
                  </a:cubicBezTo>
                  <a:cubicBezTo>
                    <a:pt x="90773" y="121444"/>
                    <a:pt x="79915" y="119063"/>
                    <a:pt x="68199" y="116777"/>
                  </a:cubicBezTo>
                  <a:cubicBezTo>
                    <a:pt x="56483" y="114490"/>
                    <a:pt x="45625" y="111157"/>
                    <a:pt x="35624" y="106680"/>
                  </a:cubicBezTo>
                  <a:cubicBezTo>
                    <a:pt x="25622" y="102203"/>
                    <a:pt x="17240" y="96107"/>
                    <a:pt x="10478" y="88202"/>
                  </a:cubicBezTo>
                  <a:cubicBezTo>
                    <a:pt x="3715" y="80296"/>
                    <a:pt x="381" y="69532"/>
                    <a:pt x="381" y="55912"/>
                  </a:cubicBezTo>
                  <a:cubicBezTo>
                    <a:pt x="381" y="38386"/>
                    <a:pt x="6477" y="24765"/>
                    <a:pt x="18669" y="14859"/>
                  </a:cubicBezTo>
                  <a:cubicBezTo>
                    <a:pt x="30861" y="4953"/>
                    <a:pt x="48101" y="0"/>
                    <a:pt x="70485" y="0"/>
                  </a:cubicBezTo>
                  <a:cubicBezTo>
                    <a:pt x="82201" y="0"/>
                    <a:pt x="92964" y="1619"/>
                    <a:pt x="102870" y="4763"/>
                  </a:cubicBezTo>
                  <a:cubicBezTo>
                    <a:pt x="112776" y="7906"/>
                    <a:pt x="120777" y="11335"/>
                    <a:pt x="126873" y="14859"/>
                  </a:cubicBezTo>
                  <a:cubicBezTo>
                    <a:pt x="128873" y="16097"/>
                    <a:pt x="130778" y="17240"/>
                    <a:pt x="132588" y="18097"/>
                  </a:cubicBezTo>
                  <a:cubicBezTo>
                    <a:pt x="134398" y="18955"/>
                    <a:pt x="136112" y="19431"/>
                    <a:pt x="137922" y="19431"/>
                  </a:cubicBezTo>
                  <a:cubicBezTo>
                    <a:pt x="138684" y="19431"/>
                    <a:pt x="140113" y="18002"/>
                    <a:pt x="142113" y="15240"/>
                  </a:cubicBezTo>
                  <a:cubicBezTo>
                    <a:pt x="144113" y="12478"/>
                    <a:pt x="145828" y="8477"/>
                    <a:pt x="147066" y="3429"/>
                  </a:cubicBezTo>
                  <a:lnTo>
                    <a:pt x="168402" y="3429"/>
                  </a:lnTo>
                  <a:lnTo>
                    <a:pt x="168402" y="73342"/>
                  </a:lnTo>
                  <a:close/>
                </a:path>
              </a:pathLst>
            </a:custGeom>
            <a:grpFill/>
            <a:ln w="9525"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09C17E92-9B55-D646-8751-9DE7E1C2E9E0}"/>
                </a:ext>
              </a:extLst>
            </p:cNvPr>
            <p:cNvSpPr/>
            <p:nvPr/>
          </p:nvSpPr>
          <p:spPr>
            <a:xfrm>
              <a:off x="4740687" y="3485292"/>
              <a:ext cx="177927" cy="199834"/>
            </a:xfrm>
            <a:custGeom>
              <a:avLst/>
              <a:gdLst>
                <a:gd name="connsiteX0" fmla="*/ 168402 w 177927"/>
                <a:gd name="connsiteY0" fmla="*/ 73342 h 199834"/>
                <a:gd name="connsiteX1" fmla="*/ 145923 w 177927"/>
                <a:gd name="connsiteY1" fmla="*/ 76010 h 199834"/>
                <a:gd name="connsiteX2" fmla="*/ 123634 w 177927"/>
                <a:gd name="connsiteY2" fmla="*/ 36386 h 199834"/>
                <a:gd name="connsiteX3" fmla="*/ 78105 w 177927"/>
                <a:gd name="connsiteY3" fmla="*/ 23431 h 199834"/>
                <a:gd name="connsiteX4" fmla="*/ 52197 w 177927"/>
                <a:gd name="connsiteY4" fmla="*/ 29718 h 199834"/>
                <a:gd name="connsiteX5" fmla="*/ 42291 w 177927"/>
                <a:gd name="connsiteY5" fmla="*/ 46672 h 199834"/>
                <a:gd name="connsiteX6" fmla="*/ 52387 w 177927"/>
                <a:gd name="connsiteY6" fmla="*/ 64770 h 199834"/>
                <a:gd name="connsiteX7" fmla="*/ 77533 w 177927"/>
                <a:gd name="connsiteY7" fmla="*/ 74486 h 199834"/>
                <a:gd name="connsiteX8" fmla="*/ 110109 w 177927"/>
                <a:gd name="connsiteY8" fmla="*/ 81534 h 199834"/>
                <a:gd name="connsiteX9" fmla="*/ 142684 w 177927"/>
                <a:gd name="connsiteY9" fmla="*/ 91249 h 199834"/>
                <a:gd name="connsiteX10" fmla="*/ 167830 w 177927"/>
                <a:gd name="connsiteY10" fmla="*/ 109347 h 199834"/>
                <a:gd name="connsiteX11" fmla="*/ 177927 w 177927"/>
                <a:gd name="connsiteY11" fmla="*/ 141161 h 199834"/>
                <a:gd name="connsiteX12" fmla="*/ 172593 w 177927"/>
                <a:gd name="connsiteY12" fmla="*/ 166688 h 199834"/>
                <a:gd name="connsiteX13" fmla="*/ 157543 w 177927"/>
                <a:gd name="connsiteY13" fmla="*/ 185166 h 199834"/>
                <a:gd name="connsiteX14" fmla="*/ 134493 w 177927"/>
                <a:gd name="connsiteY14" fmla="*/ 196215 h 199834"/>
                <a:gd name="connsiteX15" fmla="*/ 105156 w 177927"/>
                <a:gd name="connsiteY15" fmla="*/ 199835 h 199834"/>
                <a:gd name="connsiteX16" fmla="*/ 67437 w 177927"/>
                <a:gd name="connsiteY16" fmla="*/ 196024 h 199834"/>
                <a:gd name="connsiteX17" fmla="*/ 42291 w 177927"/>
                <a:gd name="connsiteY17" fmla="*/ 184975 h 199834"/>
                <a:gd name="connsiteX18" fmla="*/ 36767 w 177927"/>
                <a:gd name="connsiteY18" fmla="*/ 181928 h 199834"/>
                <a:gd name="connsiteX19" fmla="*/ 31242 w 177927"/>
                <a:gd name="connsiteY19" fmla="*/ 180404 h 199834"/>
                <a:gd name="connsiteX20" fmla="*/ 27051 w 177927"/>
                <a:gd name="connsiteY20" fmla="*/ 184785 h 199834"/>
                <a:gd name="connsiteX21" fmla="*/ 22098 w 177927"/>
                <a:gd name="connsiteY21" fmla="*/ 197548 h 199834"/>
                <a:gd name="connsiteX22" fmla="*/ 0 w 177927"/>
                <a:gd name="connsiteY22" fmla="*/ 197548 h 199834"/>
                <a:gd name="connsiteX23" fmla="*/ 0 w 177927"/>
                <a:gd name="connsiteY23" fmla="*/ 124396 h 199834"/>
                <a:gd name="connsiteX24" fmla="*/ 22098 w 177927"/>
                <a:gd name="connsiteY24" fmla="*/ 122111 h 199834"/>
                <a:gd name="connsiteX25" fmla="*/ 31051 w 177927"/>
                <a:gd name="connsiteY25" fmla="*/ 145352 h 199834"/>
                <a:gd name="connsiteX26" fmla="*/ 48577 w 177927"/>
                <a:gd name="connsiteY26" fmla="*/ 162687 h 199834"/>
                <a:gd name="connsiteX27" fmla="*/ 72200 w 177927"/>
                <a:gd name="connsiteY27" fmla="*/ 173546 h 199834"/>
                <a:gd name="connsiteX28" fmla="*/ 99060 w 177927"/>
                <a:gd name="connsiteY28" fmla="*/ 177355 h 199834"/>
                <a:gd name="connsiteX29" fmla="*/ 126683 w 177927"/>
                <a:gd name="connsiteY29" fmla="*/ 169926 h 199834"/>
                <a:gd name="connsiteX30" fmla="*/ 136017 w 177927"/>
                <a:gd name="connsiteY30" fmla="*/ 151447 h 199834"/>
                <a:gd name="connsiteX31" fmla="*/ 125920 w 177927"/>
                <a:gd name="connsiteY31" fmla="*/ 133731 h 199834"/>
                <a:gd name="connsiteX32" fmla="*/ 100775 w 177927"/>
                <a:gd name="connsiteY32" fmla="*/ 124015 h 199834"/>
                <a:gd name="connsiteX33" fmla="*/ 68199 w 177927"/>
                <a:gd name="connsiteY33" fmla="*/ 116777 h 199834"/>
                <a:gd name="connsiteX34" fmla="*/ 35624 w 177927"/>
                <a:gd name="connsiteY34" fmla="*/ 106680 h 199834"/>
                <a:gd name="connsiteX35" fmla="*/ 10477 w 177927"/>
                <a:gd name="connsiteY35" fmla="*/ 88202 h 199834"/>
                <a:gd name="connsiteX36" fmla="*/ 381 w 177927"/>
                <a:gd name="connsiteY36" fmla="*/ 55912 h 199834"/>
                <a:gd name="connsiteX37" fmla="*/ 18669 w 177927"/>
                <a:gd name="connsiteY37" fmla="*/ 14859 h 199834"/>
                <a:gd name="connsiteX38" fmla="*/ 70485 w 177927"/>
                <a:gd name="connsiteY38" fmla="*/ 0 h 199834"/>
                <a:gd name="connsiteX39" fmla="*/ 102870 w 177927"/>
                <a:gd name="connsiteY39" fmla="*/ 4763 h 199834"/>
                <a:gd name="connsiteX40" fmla="*/ 126873 w 177927"/>
                <a:gd name="connsiteY40" fmla="*/ 14859 h 199834"/>
                <a:gd name="connsiteX41" fmla="*/ 132588 w 177927"/>
                <a:gd name="connsiteY41" fmla="*/ 18097 h 199834"/>
                <a:gd name="connsiteX42" fmla="*/ 137922 w 177927"/>
                <a:gd name="connsiteY42" fmla="*/ 19431 h 199834"/>
                <a:gd name="connsiteX43" fmla="*/ 142113 w 177927"/>
                <a:gd name="connsiteY43" fmla="*/ 15240 h 199834"/>
                <a:gd name="connsiteX44" fmla="*/ 147066 w 177927"/>
                <a:gd name="connsiteY44" fmla="*/ 3429 h 199834"/>
                <a:gd name="connsiteX45" fmla="*/ 168402 w 177927"/>
                <a:gd name="connsiteY45" fmla="*/ 3429 h 199834"/>
                <a:gd name="connsiteX46" fmla="*/ 168402 w 177927"/>
                <a:gd name="connsiteY46" fmla="*/ 73342 h 199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77927" h="199834">
                  <a:moveTo>
                    <a:pt x="168402" y="73342"/>
                  </a:moveTo>
                  <a:lnTo>
                    <a:pt x="145923" y="76010"/>
                  </a:lnTo>
                  <a:cubicBezTo>
                    <a:pt x="143161" y="58198"/>
                    <a:pt x="135731" y="45053"/>
                    <a:pt x="123634" y="36386"/>
                  </a:cubicBezTo>
                  <a:cubicBezTo>
                    <a:pt x="111538" y="27718"/>
                    <a:pt x="96393" y="23431"/>
                    <a:pt x="78105" y="23431"/>
                  </a:cubicBezTo>
                  <a:cubicBezTo>
                    <a:pt x="67437" y="23431"/>
                    <a:pt x="58769" y="25527"/>
                    <a:pt x="52197" y="29718"/>
                  </a:cubicBezTo>
                  <a:cubicBezTo>
                    <a:pt x="45625" y="33909"/>
                    <a:pt x="42291" y="39529"/>
                    <a:pt x="42291" y="46672"/>
                  </a:cubicBezTo>
                  <a:cubicBezTo>
                    <a:pt x="42291" y="54769"/>
                    <a:pt x="45625" y="60865"/>
                    <a:pt x="52387" y="64770"/>
                  </a:cubicBezTo>
                  <a:cubicBezTo>
                    <a:pt x="59150" y="68675"/>
                    <a:pt x="67532" y="71914"/>
                    <a:pt x="77533" y="74486"/>
                  </a:cubicBezTo>
                  <a:cubicBezTo>
                    <a:pt x="87535" y="77057"/>
                    <a:pt x="98393" y="79343"/>
                    <a:pt x="110109" y="81534"/>
                  </a:cubicBezTo>
                  <a:cubicBezTo>
                    <a:pt x="121825" y="83725"/>
                    <a:pt x="132683" y="86963"/>
                    <a:pt x="142684" y="91249"/>
                  </a:cubicBezTo>
                  <a:cubicBezTo>
                    <a:pt x="152686" y="95536"/>
                    <a:pt x="161068" y="101632"/>
                    <a:pt x="167830" y="109347"/>
                  </a:cubicBezTo>
                  <a:cubicBezTo>
                    <a:pt x="174593" y="117062"/>
                    <a:pt x="177927" y="127730"/>
                    <a:pt x="177927" y="141161"/>
                  </a:cubicBezTo>
                  <a:cubicBezTo>
                    <a:pt x="177927" y="150781"/>
                    <a:pt x="176117" y="159353"/>
                    <a:pt x="172593" y="166688"/>
                  </a:cubicBezTo>
                  <a:cubicBezTo>
                    <a:pt x="169069" y="174022"/>
                    <a:pt x="164020" y="180213"/>
                    <a:pt x="157543" y="185166"/>
                  </a:cubicBezTo>
                  <a:cubicBezTo>
                    <a:pt x="151067" y="190119"/>
                    <a:pt x="143351" y="193834"/>
                    <a:pt x="134493" y="196215"/>
                  </a:cubicBezTo>
                  <a:cubicBezTo>
                    <a:pt x="125635" y="198596"/>
                    <a:pt x="115824" y="199835"/>
                    <a:pt x="105156" y="199835"/>
                  </a:cubicBezTo>
                  <a:cubicBezTo>
                    <a:pt x="89916" y="199835"/>
                    <a:pt x="77343" y="198596"/>
                    <a:pt x="67437" y="196024"/>
                  </a:cubicBezTo>
                  <a:cubicBezTo>
                    <a:pt x="57531" y="193453"/>
                    <a:pt x="49149" y="189833"/>
                    <a:pt x="42291" y="184975"/>
                  </a:cubicBezTo>
                  <a:cubicBezTo>
                    <a:pt x="40481" y="183928"/>
                    <a:pt x="38671" y="182975"/>
                    <a:pt x="36767" y="181928"/>
                  </a:cubicBezTo>
                  <a:cubicBezTo>
                    <a:pt x="34861" y="180880"/>
                    <a:pt x="33052" y="180404"/>
                    <a:pt x="31242" y="180404"/>
                  </a:cubicBezTo>
                  <a:cubicBezTo>
                    <a:pt x="30766" y="180404"/>
                    <a:pt x="29337" y="181832"/>
                    <a:pt x="27051" y="184785"/>
                  </a:cubicBezTo>
                  <a:cubicBezTo>
                    <a:pt x="24765" y="187738"/>
                    <a:pt x="23146" y="191929"/>
                    <a:pt x="22098" y="197548"/>
                  </a:cubicBezTo>
                  <a:lnTo>
                    <a:pt x="0" y="197548"/>
                  </a:lnTo>
                  <a:lnTo>
                    <a:pt x="0" y="124396"/>
                  </a:lnTo>
                  <a:lnTo>
                    <a:pt x="22098" y="122111"/>
                  </a:lnTo>
                  <a:cubicBezTo>
                    <a:pt x="23336" y="130778"/>
                    <a:pt x="26384" y="138494"/>
                    <a:pt x="31051" y="145352"/>
                  </a:cubicBezTo>
                  <a:cubicBezTo>
                    <a:pt x="35719" y="152210"/>
                    <a:pt x="41624" y="158020"/>
                    <a:pt x="48577" y="162687"/>
                  </a:cubicBezTo>
                  <a:cubicBezTo>
                    <a:pt x="55531" y="167354"/>
                    <a:pt x="63436" y="170974"/>
                    <a:pt x="72200" y="173546"/>
                  </a:cubicBezTo>
                  <a:cubicBezTo>
                    <a:pt x="80962" y="176117"/>
                    <a:pt x="89916" y="177355"/>
                    <a:pt x="99060" y="177355"/>
                  </a:cubicBezTo>
                  <a:cubicBezTo>
                    <a:pt x="111252" y="177355"/>
                    <a:pt x="120491" y="174879"/>
                    <a:pt x="126683" y="169926"/>
                  </a:cubicBezTo>
                  <a:cubicBezTo>
                    <a:pt x="132874" y="164973"/>
                    <a:pt x="136017" y="158877"/>
                    <a:pt x="136017" y="151447"/>
                  </a:cubicBezTo>
                  <a:cubicBezTo>
                    <a:pt x="136017" y="143542"/>
                    <a:pt x="132683" y="137731"/>
                    <a:pt x="125920" y="133731"/>
                  </a:cubicBezTo>
                  <a:cubicBezTo>
                    <a:pt x="119158" y="129826"/>
                    <a:pt x="110776" y="126587"/>
                    <a:pt x="100775" y="124015"/>
                  </a:cubicBezTo>
                  <a:cubicBezTo>
                    <a:pt x="90773" y="121444"/>
                    <a:pt x="79915" y="119063"/>
                    <a:pt x="68199" y="116777"/>
                  </a:cubicBezTo>
                  <a:cubicBezTo>
                    <a:pt x="56483" y="114490"/>
                    <a:pt x="45625" y="111157"/>
                    <a:pt x="35624" y="106680"/>
                  </a:cubicBezTo>
                  <a:cubicBezTo>
                    <a:pt x="25622" y="102203"/>
                    <a:pt x="17240" y="96107"/>
                    <a:pt x="10477" y="88202"/>
                  </a:cubicBezTo>
                  <a:cubicBezTo>
                    <a:pt x="3715" y="80296"/>
                    <a:pt x="381" y="69532"/>
                    <a:pt x="381" y="55912"/>
                  </a:cubicBezTo>
                  <a:cubicBezTo>
                    <a:pt x="381" y="38386"/>
                    <a:pt x="6477" y="24765"/>
                    <a:pt x="18669" y="14859"/>
                  </a:cubicBezTo>
                  <a:cubicBezTo>
                    <a:pt x="30861" y="4953"/>
                    <a:pt x="48101" y="0"/>
                    <a:pt x="70485" y="0"/>
                  </a:cubicBezTo>
                  <a:cubicBezTo>
                    <a:pt x="82201" y="0"/>
                    <a:pt x="92964" y="1619"/>
                    <a:pt x="102870" y="4763"/>
                  </a:cubicBezTo>
                  <a:cubicBezTo>
                    <a:pt x="112776" y="7906"/>
                    <a:pt x="120777" y="11335"/>
                    <a:pt x="126873" y="14859"/>
                  </a:cubicBezTo>
                  <a:cubicBezTo>
                    <a:pt x="128873" y="16097"/>
                    <a:pt x="130778" y="17240"/>
                    <a:pt x="132588" y="18097"/>
                  </a:cubicBezTo>
                  <a:cubicBezTo>
                    <a:pt x="134398" y="18955"/>
                    <a:pt x="136112" y="19431"/>
                    <a:pt x="137922" y="19431"/>
                  </a:cubicBezTo>
                  <a:cubicBezTo>
                    <a:pt x="138684" y="19431"/>
                    <a:pt x="140113" y="18002"/>
                    <a:pt x="142113" y="15240"/>
                  </a:cubicBezTo>
                  <a:cubicBezTo>
                    <a:pt x="144113" y="12478"/>
                    <a:pt x="145828" y="8477"/>
                    <a:pt x="147066" y="3429"/>
                  </a:cubicBezTo>
                  <a:lnTo>
                    <a:pt x="168402" y="3429"/>
                  </a:lnTo>
                  <a:lnTo>
                    <a:pt x="168402" y="73342"/>
                  </a:lnTo>
                  <a:close/>
                </a:path>
              </a:pathLst>
            </a:custGeom>
            <a:grpFill/>
            <a:ln w="9525"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8774C831-B007-744F-BBED-918E27525F62}"/>
                </a:ext>
              </a:extLst>
            </p:cNvPr>
            <p:cNvSpPr/>
            <p:nvPr/>
          </p:nvSpPr>
          <p:spPr>
            <a:xfrm>
              <a:off x="4950237" y="3480911"/>
              <a:ext cx="200025" cy="208406"/>
            </a:xfrm>
            <a:custGeom>
              <a:avLst/>
              <a:gdLst>
                <a:gd name="connsiteX0" fmla="*/ 51435 w 200025"/>
                <a:gd name="connsiteY0" fmla="*/ 102108 h 208406"/>
                <a:gd name="connsiteX1" fmla="*/ 65913 w 200025"/>
                <a:gd name="connsiteY1" fmla="*/ 162496 h 208406"/>
                <a:gd name="connsiteX2" fmla="*/ 107442 w 200025"/>
                <a:gd name="connsiteY2" fmla="*/ 183642 h 208406"/>
                <a:gd name="connsiteX3" fmla="*/ 145923 w 200025"/>
                <a:gd name="connsiteY3" fmla="*/ 172974 h 208406"/>
                <a:gd name="connsiteX4" fmla="*/ 169164 w 200025"/>
                <a:gd name="connsiteY4" fmla="*/ 138303 h 208406"/>
                <a:gd name="connsiteX5" fmla="*/ 192786 w 200025"/>
                <a:gd name="connsiteY5" fmla="*/ 142875 h 208406"/>
                <a:gd name="connsiteX6" fmla="*/ 182690 w 200025"/>
                <a:gd name="connsiteY6" fmla="*/ 167259 h 208406"/>
                <a:gd name="connsiteX7" fmla="*/ 165354 w 200025"/>
                <a:gd name="connsiteY7" fmla="*/ 188214 h 208406"/>
                <a:gd name="connsiteX8" fmla="*/ 139637 w 200025"/>
                <a:gd name="connsiteY8" fmla="*/ 202882 h 208406"/>
                <a:gd name="connsiteX9" fmla="*/ 104394 w 200025"/>
                <a:gd name="connsiteY9" fmla="*/ 208407 h 208406"/>
                <a:gd name="connsiteX10" fmla="*/ 65913 w 200025"/>
                <a:gd name="connsiteY10" fmla="*/ 203644 h 208406"/>
                <a:gd name="connsiteX11" fmla="*/ 32576 w 200025"/>
                <a:gd name="connsiteY11" fmla="*/ 187071 h 208406"/>
                <a:gd name="connsiteX12" fmla="*/ 8954 w 200025"/>
                <a:gd name="connsiteY12" fmla="*/ 155162 h 208406"/>
                <a:gd name="connsiteX13" fmla="*/ 0 w 200025"/>
                <a:gd name="connsiteY13" fmla="*/ 104584 h 208406"/>
                <a:gd name="connsiteX14" fmla="*/ 7049 w 200025"/>
                <a:gd name="connsiteY14" fmla="*/ 62008 h 208406"/>
                <a:gd name="connsiteX15" fmla="*/ 27432 w 200025"/>
                <a:gd name="connsiteY15" fmla="*/ 28956 h 208406"/>
                <a:gd name="connsiteX16" fmla="*/ 60008 w 200025"/>
                <a:gd name="connsiteY16" fmla="*/ 7620 h 208406"/>
                <a:gd name="connsiteX17" fmla="*/ 104013 w 200025"/>
                <a:gd name="connsiteY17" fmla="*/ 0 h 208406"/>
                <a:gd name="connsiteX18" fmla="*/ 200025 w 200025"/>
                <a:gd name="connsiteY18" fmla="*/ 102108 h 208406"/>
                <a:gd name="connsiteX19" fmla="*/ 51435 w 200025"/>
                <a:gd name="connsiteY19" fmla="*/ 102108 h 208406"/>
                <a:gd name="connsiteX20" fmla="*/ 152781 w 200025"/>
                <a:gd name="connsiteY20" fmla="*/ 82296 h 208406"/>
                <a:gd name="connsiteX21" fmla="*/ 149733 w 200025"/>
                <a:gd name="connsiteY21" fmla="*/ 58674 h 208406"/>
                <a:gd name="connsiteX22" fmla="*/ 140589 w 200025"/>
                <a:gd name="connsiteY22" fmla="*/ 39529 h 208406"/>
                <a:gd name="connsiteX23" fmla="*/ 125540 w 200025"/>
                <a:gd name="connsiteY23" fmla="*/ 26479 h 208406"/>
                <a:gd name="connsiteX24" fmla="*/ 104775 w 200025"/>
                <a:gd name="connsiteY24" fmla="*/ 21717 h 208406"/>
                <a:gd name="connsiteX25" fmla="*/ 69723 w 200025"/>
                <a:gd name="connsiteY25" fmla="*/ 35909 h 208406"/>
                <a:gd name="connsiteX26" fmla="*/ 52197 w 200025"/>
                <a:gd name="connsiteY26" fmla="*/ 82296 h 208406"/>
                <a:gd name="connsiteX27" fmla="*/ 152781 w 200025"/>
                <a:gd name="connsiteY27" fmla="*/ 8229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6">
                  <a:moveTo>
                    <a:pt x="51435" y="102108"/>
                  </a:moveTo>
                  <a:cubicBezTo>
                    <a:pt x="51911" y="128302"/>
                    <a:pt x="56769" y="148399"/>
                    <a:pt x="65913" y="162496"/>
                  </a:cubicBezTo>
                  <a:cubicBezTo>
                    <a:pt x="75057" y="176593"/>
                    <a:pt x="88868" y="183642"/>
                    <a:pt x="107442" y="183642"/>
                  </a:cubicBezTo>
                  <a:cubicBezTo>
                    <a:pt x="121920" y="183642"/>
                    <a:pt x="134779" y="180118"/>
                    <a:pt x="145923" y="172974"/>
                  </a:cubicBezTo>
                  <a:cubicBezTo>
                    <a:pt x="157067" y="165830"/>
                    <a:pt x="164878" y="154305"/>
                    <a:pt x="169164" y="138303"/>
                  </a:cubicBezTo>
                  <a:lnTo>
                    <a:pt x="192786" y="142875"/>
                  </a:lnTo>
                  <a:cubicBezTo>
                    <a:pt x="190500" y="151257"/>
                    <a:pt x="187166" y="159353"/>
                    <a:pt x="182690" y="167259"/>
                  </a:cubicBezTo>
                  <a:cubicBezTo>
                    <a:pt x="178213" y="175165"/>
                    <a:pt x="172498" y="182118"/>
                    <a:pt x="165354" y="188214"/>
                  </a:cubicBezTo>
                  <a:cubicBezTo>
                    <a:pt x="158210" y="194310"/>
                    <a:pt x="149638" y="199168"/>
                    <a:pt x="139637" y="202882"/>
                  </a:cubicBezTo>
                  <a:cubicBezTo>
                    <a:pt x="129635" y="206597"/>
                    <a:pt x="117824" y="208407"/>
                    <a:pt x="104394" y="208407"/>
                  </a:cubicBezTo>
                  <a:cubicBezTo>
                    <a:pt x="91154" y="208407"/>
                    <a:pt x="78391" y="206788"/>
                    <a:pt x="65913" y="203644"/>
                  </a:cubicBezTo>
                  <a:cubicBezTo>
                    <a:pt x="53435" y="200501"/>
                    <a:pt x="42386" y="194881"/>
                    <a:pt x="32576" y="187071"/>
                  </a:cubicBezTo>
                  <a:cubicBezTo>
                    <a:pt x="22765" y="179260"/>
                    <a:pt x="14954" y="168592"/>
                    <a:pt x="8954" y="155162"/>
                  </a:cubicBezTo>
                  <a:cubicBezTo>
                    <a:pt x="2953" y="141827"/>
                    <a:pt x="0" y="124968"/>
                    <a:pt x="0" y="104584"/>
                  </a:cubicBezTo>
                  <a:cubicBezTo>
                    <a:pt x="0" y="89059"/>
                    <a:pt x="2381" y="74866"/>
                    <a:pt x="7049" y="62008"/>
                  </a:cubicBezTo>
                  <a:cubicBezTo>
                    <a:pt x="11716" y="49149"/>
                    <a:pt x="18574" y="38195"/>
                    <a:pt x="27432" y="28956"/>
                  </a:cubicBezTo>
                  <a:cubicBezTo>
                    <a:pt x="36290" y="19812"/>
                    <a:pt x="47149" y="12668"/>
                    <a:pt x="60008"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9"/>
                  </a:cubicBezTo>
                  <a:cubicBezTo>
                    <a:pt x="136493" y="34004"/>
                    <a:pt x="131540" y="29718"/>
                    <a:pt x="125540"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2EC513C8-0ED9-3E4E-90AE-7C04A8074825}"/>
                </a:ext>
              </a:extLst>
            </p:cNvPr>
            <p:cNvSpPr/>
            <p:nvPr/>
          </p:nvSpPr>
          <p:spPr>
            <a:xfrm>
              <a:off x="5179980" y="3485102"/>
              <a:ext cx="264795" cy="197738"/>
            </a:xfrm>
            <a:custGeom>
              <a:avLst/>
              <a:gdLst>
                <a:gd name="connsiteX0" fmla="*/ 231267 w 264795"/>
                <a:gd name="connsiteY0" fmla="*/ 158877 h 197738"/>
                <a:gd name="connsiteX1" fmla="*/ 264795 w 264795"/>
                <a:gd name="connsiteY1" fmla="*/ 176022 h 197738"/>
                <a:gd name="connsiteX2" fmla="*/ 264795 w 264795"/>
                <a:gd name="connsiteY2" fmla="*/ 197739 h 197738"/>
                <a:gd name="connsiteX3" fmla="*/ 153543 w 264795"/>
                <a:gd name="connsiteY3" fmla="*/ 197739 h 197738"/>
                <a:gd name="connsiteX4" fmla="*/ 153543 w 264795"/>
                <a:gd name="connsiteY4" fmla="*/ 176022 h 197738"/>
                <a:gd name="connsiteX5" fmla="*/ 179070 w 264795"/>
                <a:gd name="connsiteY5" fmla="*/ 158877 h 197738"/>
                <a:gd name="connsiteX6" fmla="*/ 179070 w 264795"/>
                <a:gd name="connsiteY6" fmla="*/ 74295 h 197738"/>
                <a:gd name="connsiteX7" fmla="*/ 171450 w 264795"/>
                <a:gd name="connsiteY7" fmla="*/ 40005 h 197738"/>
                <a:gd name="connsiteX8" fmla="*/ 150876 w 264795"/>
                <a:gd name="connsiteY8" fmla="*/ 29718 h 197738"/>
                <a:gd name="connsiteX9" fmla="*/ 131254 w 264795"/>
                <a:gd name="connsiteY9" fmla="*/ 33528 h 197738"/>
                <a:gd name="connsiteX10" fmla="*/ 112776 w 264795"/>
                <a:gd name="connsiteY10" fmla="*/ 44196 h 197738"/>
                <a:gd name="connsiteX11" fmla="*/ 96774 w 264795"/>
                <a:gd name="connsiteY11" fmla="*/ 60388 h 197738"/>
                <a:gd name="connsiteX12" fmla="*/ 84963 w 264795"/>
                <a:gd name="connsiteY12" fmla="*/ 80391 h 197738"/>
                <a:gd name="connsiteX13" fmla="*/ 84963 w 264795"/>
                <a:gd name="connsiteY13" fmla="*/ 158877 h 197738"/>
                <a:gd name="connsiteX14" fmla="*/ 110490 w 264795"/>
                <a:gd name="connsiteY14" fmla="*/ 176022 h 197738"/>
                <a:gd name="connsiteX15" fmla="*/ 110490 w 264795"/>
                <a:gd name="connsiteY15" fmla="*/ 197739 h 197738"/>
                <a:gd name="connsiteX16" fmla="*/ 0 w 264795"/>
                <a:gd name="connsiteY16" fmla="*/ 197739 h 197738"/>
                <a:gd name="connsiteX17" fmla="*/ 0 w 264795"/>
                <a:gd name="connsiteY17" fmla="*/ 176022 h 197738"/>
                <a:gd name="connsiteX18" fmla="*/ 32766 w 264795"/>
                <a:gd name="connsiteY18" fmla="*/ 158877 h 197738"/>
                <a:gd name="connsiteX19" fmla="*/ 32766 w 264795"/>
                <a:gd name="connsiteY19" fmla="*/ 42672 h 197738"/>
                <a:gd name="connsiteX20" fmla="*/ 0 w 264795"/>
                <a:gd name="connsiteY20" fmla="*/ 25527 h 197738"/>
                <a:gd name="connsiteX21" fmla="*/ 0 w 264795"/>
                <a:gd name="connsiteY21" fmla="*/ 3810 h 197738"/>
                <a:gd name="connsiteX22" fmla="*/ 84963 w 264795"/>
                <a:gd name="connsiteY22" fmla="*/ 3810 h 197738"/>
                <a:gd name="connsiteX23" fmla="*/ 85058 w 264795"/>
                <a:gd name="connsiteY23" fmla="*/ 42672 h 197738"/>
                <a:gd name="connsiteX24" fmla="*/ 121349 w 264795"/>
                <a:gd name="connsiteY24" fmla="*/ 12001 h 197738"/>
                <a:gd name="connsiteX25" fmla="*/ 170974 w 264795"/>
                <a:gd name="connsiteY25" fmla="*/ 0 h 197738"/>
                <a:gd name="connsiteX26" fmla="*/ 215456 w 264795"/>
                <a:gd name="connsiteY26" fmla="*/ 13335 h 197738"/>
                <a:gd name="connsiteX27" fmla="*/ 231267 w 264795"/>
                <a:gd name="connsiteY27" fmla="*/ 56769 h 197738"/>
                <a:gd name="connsiteX28" fmla="*/ 231267 w 264795"/>
                <a:gd name="connsiteY28" fmla="*/ 158877 h 1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4795" h="197738">
                  <a:moveTo>
                    <a:pt x="231267" y="158877"/>
                  </a:moveTo>
                  <a:cubicBezTo>
                    <a:pt x="231267" y="170307"/>
                    <a:pt x="242411" y="176022"/>
                    <a:pt x="264795" y="176022"/>
                  </a:cubicBezTo>
                  <a:lnTo>
                    <a:pt x="264795" y="197739"/>
                  </a:lnTo>
                  <a:lnTo>
                    <a:pt x="153543" y="197739"/>
                  </a:lnTo>
                  <a:lnTo>
                    <a:pt x="153543" y="176022"/>
                  </a:lnTo>
                  <a:cubicBezTo>
                    <a:pt x="170593" y="176022"/>
                    <a:pt x="179070" y="170307"/>
                    <a:pt x="179070" y="158877"/>
                  </a:cubicBezTo>
                  <a:lnTo>
                    <a:pt x="179070" y="74295"/>
                  </a:lnTo>
                  <a:cubicBezTo>
                    <a:pt x="179070" y="58293"/>
                    <a:pt x="176498" y="46863"/>
                    <a:pt x="171450" y="40005"/>
                  </a:cubicBezTo>
                  <a:cubicBezTo>
                    <a:pt x="166402" y="33147"/>
                    <a:pt x="159544" y="29718"/>
                    <a:pt x="150876" y="29718"/>
                  </a:cubicBezTo>
                  <a:cubicBezTo>
                    <a:pt x="144304" y="29718"/>
                    <a:pt x="137732" y="30956"/>
                    <a:pt x="131254" y="33528"/>
                  </a:cubicBezTo>
                  <a:cubicBezTo>
                    <a:pt x="124778" y="36100"/>
                    <a:pt x="118586" y="39624"/>
                    <a:pt x="112776" y="44196"/>
                  </a:cubicBezTo>
                  <a:cubicBezTo>
                    <a:pt x="106966" y="48768"/>
                    <a:pt x="101632" y="54197"/>
                    <a:pt x="96774" y="60388"/>
                  </a:cubicBezTo>
                  <a:cubicBezTo>
                    <a:pt x="91916" y="66580"/>
                    <a:pt x="88011" y="73247"/>
                    <a:pt x="84963" y="80391"/>
                  </a:cubicBezTo>
                  <a:lnTo>
                    <a:pt x="84963" y="158877"/>
                  </a:lnTo>
                  <a:cubicBezTo>
                    <a:pt x="84963" y="170307"/>
                    <a:pt x="93441" y="176022"/>
                    <a:pt x="110490" y="176022"/>
                  </a:cubicBezTo>
                  <a:lnTo>
                    <a:pt x="110490" y="197739"/>
                  </a:lnTo>
                  <a:lnTo>
                    <a:pt x="0" y="197739"/>
                  </a:lnTo>
                  <a:lnTo>
                    <a:pt x="0" y="176022"/>
                  </a:lnTo>
                  <a:cubicBezTo>
                    <a:pt x="21812" y="176022"/>
                    <a:pt x="32766" y="170307"/>
                    <a:pt x="32766" y="158877"/>
                  </a:cubicBezTo>
                  <a:lnTo>
                    <a:pt x="32766" y="42672"/>
                  </a:lnTo>
                  <a:cubicBezTo>
                    <a:pt x="32766" y="31242"/>
                    <a:pt x="21812" y="25527"/>
                    <a:pt x="0" y="25527"/>
                  </a:cubicBezTo>
                  <a:lnTo>
                    <a:pt x="0" y="3810"/>
                  </a:lnTo>
                  <a:lnTo>
                    <a:pt x="84963" y="3810"/>
                  </a:lnTo>
                  <a:lnTo>
                    <a:pt x="85058" y="42672"/>
                  </a:lnTo>
                  <a:cubicBezTo>
                    <a:pt x="94774" y="30194"/>
                    <a:pt x="106871" y="20002"/>
                    <a:pt x="121349" y="12001"/>
                  </a:cubicBezTo>
                  <a:cubicBezTo>
                    <a:pt x="135827" y="4000"/>
                    <a:pt x="152400" y="0"/>
                    <a:pt x="170974" y="0"/>
                  </a:cubicBezTo>
                  <a:cubicBezTo>
                    <a:pt x="190024" y="0"/>
                    <a:pt x="204883" y="4476"/>
                    <a:pt x="215456" y="13335"/>
                  </a:cubicBezTo>
                  <a:cubicBezTo>
                    <a:pt x="226028" y="22193"/>
                    <a:pt x="231267" y="36671"/>
                    <a:pt x="231267" y="56769"/>
                  </a:cubicBezTo>
                  <a:lnTo>
                    <a:pt x="231267" y="158877"/>
                  </a:lnTo>
                  <a:close/>
                </a:path>
              </a:pathLst>
            </a:custGeom>
            <a:grpFill/>
            <a:ln w="9525"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31AE2785-F662-4740-A4BF-D611DE43F1CC}"/>
                </a:ext>
              </a:extLst>
            </p:cNvPr>
            <p:cNvSpPr/>
            <p:nvPr/>
          </p:nvSpPr>
          <p:spPr>
            <a:xfrm>
              <a:off x="5475255" y="3480911"/>
              <a:ext cx="190881" cy="208406"/>
            </a:xfrm>
            <a:custGeom>
              <a:avLst/>
              <a:gdLst>
                <a:gd name="connsiteX0" fmla="*/ 190881 w 190881"/>
                <a:gd name="connsiteY0" fmla="*/ 135636 h 208406"/>
                <a:gd name="connsiteX1" fmla="*/ 182690 w 190881"/>
                <a:gd name="connsiteY1" fmla="*/ 162306 h 208406"/>
                <a:gd name="connsiteX2" fmla="*/ 166497 w 190881"/>
                <a:gd name="connsiteY2" fmla="*/ 185547 h 208406"/>
                <a:gd name="connsiteX3" fmla="*/ 140970 w 190881"/>
                <a:gd name="connsiteY3" fmla="*/ 202121 h 208406"/>
                <a:gd name="connsiteX4" fmla="*/ 104775 w 190881"/>
                <a:gd name="connsiteY4" fmla="*/ 208407 h 208406"/>
                <a:gd name="connsiteX5" fmla="*/ 62675 w 190881"/>
                <a:gd name="connsiteY5" fmla="*/ 202311 h 208406"/>
                <a:gd name="connsiteX6" fmla="*/ 29528 w 190881"/>
                <a:gd name="connsiteY6" fmla="*/ 183832 h 208406"/>
                <a:gd name="connsiteX7" fmla="*/ 7811 w 190881"/>
                <a:gd name="connsiteY7" fmla="*/ 152305 h 208406"/>
                <a:gd name="connsiteX8" fmla="*/ 0 w 190881"/>
                <a:gd name="connsiteY8" fmla="*/ 106871 h 208406"/>
                <a:gd name="connsiteX9" fmla="*/ 27813 w 190881"/>
                <a:gd name="connsiteY9" fmla="*/ 28099 h 208406"/>
                <a:gd name="connsiteX10" fmla="*/ 104775 w 190881"/>
                <a:gd name="connsiteY10" fmla="*/ 0 h 208406"/>
                <a:gd name="connsiteX11" fmla="*/ 138303 w 190881"/>
                <a:gd name="connsiteY11" fmla="*/ 4286 h 208406"/>
                <a:gd name="connsiteX12" fmla="*/ 164783 w 190881"/>
                <a:gd name="connsiteY12" fmla="*/ 16097 h 208406"/>
                <a:gd name="connsiteX13" fmla="*/ 182309 w 190881"/>
                <a:gd name="connsiteY13" fmla="*/ 33718 h 208406"/>
                <a:gd name="connsiteX14" fmla="*/ 188595 w 190881"/>
                <a:gd name="connsiteY14" fmla="*/ 55626 h 208406"/>
                <a:gd name="connsiteX15" fmla="*/ 181737 w 190881"/>
                <a:gd name="connsiteY15" fmla="*/ 75629 h 208406"/>
                <a:gd name="connsiteX16" fmla="*/ 161544 w 190881"/>
                <a:gd name="connsiteY16" fmla="*/ 83439 h 208406"/>
                <a:gd name="connsiteX17" fmla="*/ 142113 w 190881"/>
                <a:gd name="connsiteY17" fmla="*/ 76390 h 208406"/>
                <a:gd name="connsiteX18" fmla="*/ 135255 w 190881"/>
                <a:gd name="connsiteY18" fmla="*/ 59436 h 208406"/>
                <a:gd name="connsiteX19" fmla="*/ 141542 w 190881"/>
                <a:gd name="connsiteY19" fmla="*/ 44386 h 208406"/>
                <a:gd name="connsiteX20" fmla="*/ 156972 w 190881"/>
                <a:gd name="connsiteY20" fmla="*/ 37338 h 208406"/>
                <a:gd name="connsiteX21" fmla="*/ 140494 w 190881"/>
                <a:gd name="connsiteY21" fmla="*/ 25908 h 208406"/>
                <a:gd name="connsiteX22" fmla="*/ 113348 w 190881"/>
                <a:gd name="connsiteY22" fmla="*/ 21717 h 208406"/>
                <a:gd name="connsiteX23" fmla="*/ 68009 w 190881"/>
                <a:gd name="connsiteY23" fmla="*/ 41529 h 208406"/>
                <a:gd name="connsiteX24" fmla="*/ 52292 w 190881"/>
                <a:gd name="connsiteY24" fmla="*/ 100584 h 208406"/>
                <a:gd name="connsiteX25" fmla="*/ 56674 w 190881"/>
                <a:gd name="connsiteY25" fmla="*/ 138493 h 208406"/>
                <a:gd name="connsiteX26" fmla="*/ 69056 w 190881"/>
                <a:gd name="connsiteY26" fmla="*/ 164211 h 208406"/>
                <a:gd name="connsiteX27" fmla="*/ 87821 w 190881"/>
                <a:gd name="connsiteY27" fmla="*/ 178879 h 208406"/>
                <a:gd name="connsiteX28" fmla="*/ 111157 w 190881"/>
                <a:gd name="connsiteY28" fmla="*/ 183642 h 208406"/>
                <a:gd name="connsiteX29" fmla="*/ 130302 w 190881"/>
                <a:gd name="connsiteY29" fmla="*/ 180784 h 208406"/>
                <a:gd name="connsiteX30" fmla="*/ 147257 w 190881"/>
                <a:gd name="connsiteY30" fmla="*/ 171831 h 208406"/>
                <a:gd name="connsiteX31" fmla="*/ 160020 w 190881"/>
                <a:gd name="connsiteY31" fmla="*/ 156210 h 208406"/>
                <a:gd name="connsiteX32" fmla="*/ 167069 w 190881"/>
                <a:gd name="connsiteY32" fmla="*/ 132969 h 208406"/>
                <a:gd name="connsiteX33" fmla="*/ 190881 w 190881"/>
                <a:gd name="connsiteY33" fmla="*/ 13563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90881" h="208406">
                  <a:moveTo>
                    <a:pt x="190881" y="135636"/>
                  </a:moveTo>
                  <a:cubicBezTo>
                    <a:pt x="189357" y="144780"/>
                    <a:pt x="186595" y="153638"/>
                    <a:pt x="182690" y="162306"/>
                  </a:cubicBezTo>
                  <a:cubicBezTo>
                    <a:pt x="178784" y="170974"/>
                    <a:pt x="173355" y="178689"/>
                    <a:pt x="166497" y="185547"/>
                  </a:cubicBezTo>
                  <a:cubicBezTo>
                    <a:pt x="159639" y="192405"/>
                    <a:pt x="151162" y="197929"/>
                    <a:pt x="140970" y="202121"/>
                  </a:cubicBezTo>
                  <a:cubicBezTo>
                    <a:pt x="130778" y="206311"/>
                    <a:pt x="118777" y="208407"/>
                    <a:pt x="104775" y="208407"/>
                  </a:cubicBezTo>
                  <a:cubicBezTo>
                    <a:pt x="89535" y="208407"/>
                    <a:pt x="75533" y="206407"/>
                    <a:pt x="62675" y="202311"/>
                  </a:cubicBezTo>
                  <a:cubicBezTo>
                    <a:pt x="49816" y="198215"/>
                    <a:pt x="38767" y="192024"/>
                    <a:pt x="29528" y="183832"/>
                  </a:cubicBezTo>
                  <a:cubicBezTo>
                    <a:pt x="20288" y="175546"/>
                    <a:pt x="13049" y="165068"/>
                    <a:pt x="7811" y="152305"/>
                  </a:cubicBezTo>
                  <a:cubicBezTo>
                    <a:pt x="2572" y="139636"/>
                    <a:pt x="0" y="124492"/>
                    <a:pt x="0" y="106871"/>
                  </a:cubicBezTo>
                  <a:cubicBezTo>
                    <a:pt x="0" y="73057"/>
                    <a:pt x="9239" y="46767"/>
                    <a:pt x="27813" y="28099"/>
                  </a:cubicBezTo>
                  <a:cubicBezTo>
                    <a:pt x="46387" y="9430"/>
                    <a:pt x="72009" y="0"/>
                    <a:pt x="104775" y="0"/>
                  </a:cubicBezTo>
                  <a:cubicBezTo>
                    <a:pt x="116967" y="0"/>
                    <a:pt x="128111" y="1429"/>
                    <a:pt x="138303" y="4286"/>
                  </a:cubicBezTo>
                  <a:cubicBezTo>
                    <a:pt x="148495" y="7144"/>
                    <a:pt x="157258" y="11049"/>
                    <a:pt x="164783" y="16097"/>
                  </a:cubicBezTo>
                  <a:cubicBezTo>
                    <a:pt x="172308" y="21146"/>
                    <a:pt x="178118" y="27051"/>
                    <a:pt x="182309" y="33718"/>
                  </a:cubicBezTo>
                  <a:cubicBezTo>
                    <a:pt x="186500" y="40481"/>
                    <a:pt x="188595" y="47720"/>
                    <a:pt x="188595" y="55626"/>
                  </a:cubicBezTo>
                  <a:cubicBezTo>
                    <a:pt x="188595" y="63722"/>
                    <a:pt x="186309" y="70390"/>
                    <a:pt x="181737" y="75629"/>
                  </a:cubicBezTo>
                  <a:cubicBezTo>
                    <a:pt x="177165" y="80867"/>
                    <a:pt x="170402" y="83439"/>
                    <a:pt x="161544" y="83439"/>
                  </a:cubicBezTo>
                  <a:cubicBezTo>
                    <a:pt x="153162" y="83439"/>
                    <a:pt x="146685" y="81058"/>
                    <a:pt x="142113" y="76390"/>
                  </a:cubicBezTo>
                  <a:cubicBezTo>
                    <a:pt x="137541" y="71723"/>
                    <a:pt x="135255" y="66008"/>
                    <a:pt x="135255" y="59436"/>
                  </a:cubicBezTo>
                  <a:cubicBezTo>
                    <a:pt x="135255" y="53626"/>
                    <a:pt x="137351" y="48577"/>
                    <a:pt x="141542" y="44386"/>
                  </a:cubicBezTo>
                  <a:cubicBezTo>
                    <a:pt x="145733" y="40196"/>
                    <a:pt x="150876" y="37814"/>
                    <a:pt x="156972" y="37338"/>
                  </a:cubicBezTo>
                  <a:cubicBezTo>
                    <a:pt x="152686" y="32480"/>
                    <a:pt x="147161" y="28670"/>
                    <a:pt x="140494" y="25908"/>
                  </a:cubicBezTo>
                  <a:cubicBezTo>
                    <a:pt x="133826" y="23146"/>
                    <a:pt x="124778" y="21717"/>
                    <a:pt x="113348" y="21717"/>
                  </a:cubicBezTo>
                  <a:cubicBezTo>
                    <a:pt x="93631" y="21717"/>
                    <a:pt x="78486" y="28289"/>
                    <a:pt x="68009" y="41529"/>
                  </a:cubicBezTo>
                  <a:cubicBezTo>
                    <a:pt x="57531" y="54769"/>
                    <a:pt x="52292" y="74390"/>
                    <a:pt x="52292" y="100584"/>
                  </a:cubicBezTo>
                  <a:cubicBezTo>
                    <a:pt x="52292" y="115348"/>
                    <a:pt x="53721" y="127921"/>
                    <a:pt x="56674" y="138493"/>
                  </a:cubicBezTo>
                  <a:cubicBezTo>
                    <a:pt x="59627" y="149066"/>
                    <a:pt x="63722" y="157639"/>
                    <a:pt x="69056" y="164211"/>
                  </a:cubicBezTo>
                  <a:cubicBezTo>
                    <a:pt x="74391" y="170783"/>
                    <a:pt x="80677" y="175736"/>
                    <a:pt x="87821" y="178879"/>
                  </a:cubicBezTo>
                  <a:cubicBezTo>
                    <a:pt x="95060" y="182023"/>
                    <a:pt x="102870" y="183642"/>
                    <a:pt x="111157" y="183642"/>
                  </a:cubicBezTo>
                  <a:cubicBezTo>
                    <a:pt x="117729" y="183642"/>
                    <a:pt x="124111" y="182689"/>
                    <a:pt x="130302" y="180784"/>
                  </a:cubicBezTo>
                  <a:cubicBezTo>
                    <a:pt x="136493" y="178879"/>
                    <a:pt x="142113" y="175927"/>
                    <a:pt x="147257" y="171831"/>
                  </a:cubicBezTo>
                  <a:cubicBezTo>
                    <a:pt x="152305" y="167735"/>
                    <a:pt x="156591" y="162592"/>
                    <a:pt x="160020" y="156210"/>
                  </a:cubicBezTo>
                  <a:cubicBezTo>
                    <a:pt x="163449" y="149828"/>
                    <a:pt x="165735" y="142113"/>
                    <a:pt x="167069" y="132969"/>
                  </a:cubicBezTo>
                  <a:lnTo>
                    <a:pt x="190881" y="135636"/>
                  </a:lnTo>
                  <a:close/>
                </a:path>
              </a:pathLst>
            </a:custGeom>
            <a:grpFill/>
            <a:ln w="9525"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5FFA631F-2DF3-714A-9E7E-3753BDD1E1E3}"/>
                </a:ext>
              </a:extLst>
            </p:cNvPr>
            <p:cNvSpPr/>
            <p:nvPr/>
          </p:nvSpPr>
          <p:spPr>
            <a:xfrm>
              <a:off x="5697378" y="3480911"/>
              <a:ext cx="200025" cy="208406"/>
            </a:xfrm>
            <a:custGeom>
              <a:avLst/>
              <a:gdLst>
                <a:gd name="connsiteX0" fmla="*/ 51435 w 200025"/>
                <a:gd name="connsiteY0" fmla="*/ 102108 h 208406"/>
                <a:gd name="connsiteX1" fmla="*/ 65913 w 200025"/>
                <a:gd name="connsiteY1" fmla="*/ 162496 h 208406"/>
                <a:gd name="connsiteX2" fmla="*/ 107442 w 200025"/>
                <a:gd name="connsiteY2" fmla="*/ 183642 h 208406"/>
                <a:gd name="connsiteX3" fmla="*/ 145923 w 200025"/>
                <a:gd name="connsiteY3" fmla="*/ 172974 h 208406"/>
                <a:gd name="connsiteX4" fmla="*/ 169164 w 200025"/>
                <a:gd name="connsiteY4" fmla="*/ 138303 h 208406"/>
                <a:gd name="connsiteX5" fmla="*/ 192786 w 200025"/>
                <a:gd name="connsiteY5" fmla="*/ 142875 h 208406"/>
                <a:gd name="connsiteX6" fmla="*/ 182689 w 200025"/>
                <a:gd name="connsiteY6" fmla="*/ 167259 h 208406"/>
                <a:gd name="connsiteX7" fmla="*/ 165354 w 200025"/>
                <a:gd name="connsiteY7" fmla="*/ 188214 h 208406"/>
                <a:gd name="connsiteX8" fmla="*/ 139637 w 200025"/>
                <a:gd name="connsiteY8" fmla="*/ 202882 h 208406"/>
                <a:gd name="connsiteX9" fmla="*/ 104394 w 200025"/>
                <a:gd name="connsiteY9" fmla="*/ 208407 h 208406"/>
                <a:gd name="connsiteX10" fmla="*/ 65913 w 200025"/>
                <a:gd name="connsiteY10" fmla="*/ 203644 h 208406"/>
                <a:gd name="connsiteX11" fmla="*/ 32576 w 200025"/>
                <a:gd name="connsiteY11" fmla="*/ 187071 h 208406"/>
                <a:gd name="connsiteX12" fmla="*/ 8954 w 200025"/>
                <a:gd name="connsiteY12" fmla="*/ 155162 h 208406"/>
                <a:gd name="connsiteX13" fmla="*/ 0 w 200025"/>
                <a:gd name="connsiteY13" fmla="*/ 104584 h 208406"/>
                <a:gd name="connsiteX14" fmla="*/ 7049 w 200025"/>
                <a:gd name="connsiteY14" fmla="*/ 62008 h 208406"/>
                <a:gd name="connsiteX15" fmla="*/ 27432 w 200025"/>
                <a:gd name="connsiteY15" fmla="*/ 28956 h 208406"/>
                <a:gd name="connsiteX16" fmla="*/ 60008 w 200025"/>
                <a:gd name="connsiteY16" fmla="*/ 7620 h 208406"/>
                <a:gd name="connsiteX17" fmla="*/ 104013 w 200025"/>
                <a:gd name="connsiteY17" fmla="*/ 0 h 208406"/>
                <a:gd name="connsiteX18" fmla="*/ 200025 w 200025"/>
                <a:gd name="connsiteY18" fmla="*/ 102108 h 208406"/>
                <a:gd name="connsiteX19" fmla="*/ 51435 w 200025"/>
                <a:gd name="connsiteY19" fmla="*/ 102108 h 208406"/>
                <a:gd name="connsiteX20" fmla="*/ 152781 w 200025"/>
                <a:gd name="connsiteY20" fmla="*/ 82296 h 208406"/>
                <a:gd name="connsiteX21" fmla="*/ 149733 w 200025"/>
                <a:gd name="connsiteY21" fmla="*/ 58674 h 208406"/>
                <a:gd name="connsiteX22" fmla="*/ 140589 w 200025"/>
                <a:gd name="connsiteY22" fmla="*/ 39529 h 208406"/>
                <a:gd name="connsiteX23" fmla="*/ 125539 w 200025"/>
                <a:gd name="connsiteY23" fmla="*/ 26479 h 208406"/>
                <a:gd name="connsiteX24" fmla="*/ 104775 w 200025"/>
                <a:gd name="connsiteY24" fmla="*/ 21717 h 208406"/>
                <a:gd name="connsiteX25" fmla="*/ 69723 w 200025"/>
                <a:gd name="connsiteY25" fmla="*/ 35909 h 208406"/>
                <a:gd name="connsiteX26" fmla="*/ 52197 w 200025"/>
                <a:gd name="connsiteY26" fmla="*/ 82296 h 208406"/>
                <a:gd name="connsiteX27" fmla="*/ 152781 w 200025"/>
                <a:gd name="connsiteY27" fmla="*/ 8229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6">
                  <a:moveTo>
                    <a:pt x="51435" y="102108"/>
                  </a:moveTo>
                  <a:cubicBezTo>
                    <a:pt x="51911" y="128302"/>
                    <a:pt x="56769" y="148399"/>
                    <a:pt x="65913" y="162496"/>
                  </a:cubicBezTo>
                  <a:cubicBezTo>
                    <a:pt x="75057" y="176593"/>
                    <a:pt x="88868" y="183642"/>
                    <a:pt x="107442" y="183642"/>
                  </a:cubicBezTo>
                  <a:cubicBezTo>
                    <a:pt x="121920" y="183642"/>
                    <a:pt x="134779" y="180118"/>
                    <a:pt x="145923" y="172974"/>
                  </a:cubicBezTo>
                  <a:cubicBezTo>
                    <a:pt x="157067" y="165830"/>
                    <a:pt x="164878" y="154305"/>
                    <a:pt x="169164" y="138303"/>
                  </a:cubicBezTo>
                  <a:lnTo>
                    <a:pt x="192786" y="142875"/>
                  </a:lnTo>
                  <a:cubicBezTo>
                    <a:pt x="190500" y="151257"/>
                    <a:pt x="187166" y="159353"/>
                    <a:pt x="182689" y="167259"/>
                  </a:cubicBezTo>
                  <a:cubicBezTo>
                    <a:pt x="178213" y="175165"/>
                    <a:pt x="172498" y="182118"/>
                    <a:pt x="165354" y="188214"/>
                  </a:cubicBezTo>
                  <a:cubicBezTo>
                    <a:pt x="158210" y="194310"/>
                    <a:pt x="149638" y="199168"/>
                    <a:pt x="139637" y="202882"/>
                  </a:cubicBezTo>
                  <a:cubicBezTo>
                    <a:pt x="129635" y="206597"/>
                    <a:pt x="117824" y="208407"/>
                    <a:pt x="104394" y="208407"/>
                  </a:cubicBezTo>
                  <a:cubicBezTo>
                    <a:pt x="91154" y="208407"/>
                    <a:pt x="78391" y="206788"/>
                    <a:pt x="65913" y="203644"/>
                  </a:cubicBezTo>
                  <a:cubicBezTo>
                    <a:pt x="53435" y="200501"/>
                    <a:pt x="42386" y="194881"/>
                    <a:pt x="32576" y="187071"/>
                  </a:cubicBezTo>
                  <a:cubicBezTo>
                    <a:pt x="22765" y="179260"/>
                    <a:pt x="14954" y="168592"/>
                    <a:pt x="8954" y="155162"/>
                  </a:cubicBezTo>
                  <a:cubicBezTo>
                    <a:pt x="2953" y="141827"/>
                    <a:pt x="0" y="124968"/>
                    <a:pt x="0" y="104584"/>
                  </a:cubicBezTo>
                  <a:cubicBezTo>
                    <a:pt x="0" y="89059"/>
                    <a:pt x="2381" y="74866"/>
                    <a:pt x="7049" y="62008"/>
                  </a:cubicBezTo>
                  <a:cubicBezTo>
                    <a:pt x="11716" y="49149"/>
                    <a:pt x="18574" y="38195"/>
                    <a:pt x="27432" y="28956"/>
                  </a:cubicBezTo>
                  <a:cubicBezTo>
                    <a:pt x="36290" y="19812"/>
                    <a:pt x="47149" y="12668"/>
                    <a:pt x="60008"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9"/>
                  </a:cubicBezTo>
                  <a:cubicBezTo>
                    <a:pt x="136493" y="34004"/>
                    <a:pt x="131540" y="29718"/>
                    <a:pt x="125539"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grpSp>
      <p:grpSp>
        <p:nvGrpSpPr>
          <p:cNvPr id="33" name="Graphic 7">
            <a:extLst>
              <a:ext uri="{FF2B5EF4-FFF2-40B4-BE49-F238E27FC236}">
                <a16:creationId xmlns:a16="http://schemas.microsoft.com/office/drawing/2014/main" id="{D613FCD6-1F9E-704D-81C6-A4B0D3F480E8}"/>
              </a:ext>
            </a:extLst>
          </p:cNvPr>
          <p:cNvGrpSpPr/>
          <p:nvPr/>
        </p:nvGrpSpPr>
        <p:grpSpPr>
          <a:xfrm>
            <a:off x="2984845" y="1845361"/>
            <a:ext cx="4676840" cy="343648"/>
            <a:chOff x="3011595" y="4015721"/>
            <a:chExt cx="5216271" cy="383285"/>
          </a:xfrm>
          <a:solidFill>
            <a:schemeClr val="tx1">
              <a:lumMod val="65000"/>
              <a:lumOff val="35000"/>
            </a:schemeClr>
          </a:solidFill>
        </p:grpSpPr>
        <p:sp>
          <p:nvSpPr>
            <p:cNvPr id="38" name="Freeform 37">
              <a:extLst>
                <a:ext uri="{FF2B5EF4-FFF2-40B4-BE49-F238E27FC236}">
                  <a16:creationId xmlns:a16="http://schemas.microsoft.com/office/drawing/2014/main" id="{436CF50C-ACDD-7149-9AC9-0302597397B2}"/>
                </a:ext>
              </a:extLst>
            </p:cNvPr>
            <p:cNvSpPr/>
            <p:nvPr/>
          </p:nvSpPr>
          <p:spPr>
            <a:xfrm>
              <a:off x="3011595" y="4015721"/>
              <a:ext cx="240410" cy="299846"/>
            </a:xfrm>
            <a:custGeom>
              <a:avLst/>
              <a:gdLst>
                <a:gd name="connsiteX0" fmla="*/ 84963 w 240410"/>
                <a:gd name="connsiteY0" fmla="*/ 119253 h 299846"/>
                <a:gd name="connsiteX1" fmla="*/ 110014 w 240410"/>
                <a:gd name="connsiteY1" fmla="*/ 98870 h 299846"/>
                <a:gd name="connsiteX2" fmla="*/ 149923 w 240410"/>
                <a:gd name="connsiteY2" fmla="*/ 91440 h 299846"/>
                <a:gd name="connsiteX3" fmla="*/ 184690 w 240410"/>
                <a:gd name="connsiteY3" fmla="*/ 96203 h 299846"/>
                <a:gd name="connsiteX4" fmla="*/ 213550 w 240410"/>
                <a:gd name="connsiteY4" fmla="*/ 112586 h 299846"/>
                <a:gd name="connsiteX5" fmla="*/ 233172 w 240410"/>
                <a:gd name="connsiteY5" fmla="*/ 143923 h 299846"/>
                <a:gd name="connsiteX6" fmla="*/ 240411 w 240410"/>
                <a:gd name="connsiteY6" fmla="*/ 193357 h 299846"/>
                <a:gd name="connsiteX7" fmla="*/ 232981 w 240410"/>
                <a:gd name="connsiteY7" fmla="*/ 245650 h 299846"/>
                <a:gd name="connsiteX8" fmla="*/ 212979 w 240410"/>
                <a:gd name="connsiteY8" fmla="*/ 278321 h 299846"/>
                <a:gd name="connsiteX9" fmla="*/ 183261 w 240410"/>
                <a:gd name="connsiteY9" fmla="*/ 295084 h 299846"/>
                <a:gd name="connsiteX10" fmla="*/ 146685 w 240410"/>
                <a:gd name="connsiteY10" fmla="*/ 299847 h 299846"/>
                <a:gd name="connsiteX11" fmla="*/ 118110 w 240410"/>
                <a:gd name="connsiteY11" fmla="*/ 295656 h 299846"/>
                <a:gd name="connsiteX12" fmla="*/ 96583 w 240410"/>
                <a:gd name="connsiteY12" fmla="*/ 285179 h 299846"/>
                <a:gd name="connsiteX13" fmla="*/ 82296 w 240410"/>
                <a:gd name="connsiteY13" fmla="*/ 271844 h 299846"/>
                <a:gd name="connsiteX14" fmla="*/ 75438 w 240410"/>
                <a:gd name="connsiteY14" fmla="*/ 258699 h 299846"/>
                <a:gd name="connsiteX15" fmla="*/ 63627 w 240410"/>
                <a:gd name="connsiteY15" fmla="*/ 293370 h 299846"/>
                <a:gd name="connsiteX16" fmla="*/ 32766 w 240410"/>
                <a:gd name="connsiteY16" fmla="*/ 293370 h 299846"/>
                <a:gd name="connsiteX17" fmla="*/ 32766 w 240410"/>
                <a:gd name="connsiteY17" fmla="*/ 38862 h 299846"/>
                <a:gd name="connsiteX18" fmla="*/ 0 w 240410"/>
                <a:gd name="connsiteY18" fmla="*/ 21717 h 299846"/>
                <a:gd name="connsiteX19" fmla="*/ 0 w 240410"/>
                <a:gd name="connsiteY19" fmla="*/ 0 h 299846"/>
                <a:gd name="connsiteX20" fmla="*/ 84963 w 240410"/>
                <a:gd name="connsiteY20" fmla="*/ 0 h 299846"/>
                <a:gd name="connsiteX21" fmla="*/ 84963 w 240410"/>
                <a:gd name="connsiteY21" fmla="*/ 119253 h 299846"/>
                <a:gd name="connsiteX22" fmla="*/ 134874 w 240410"/>
                <a:gd name="connsiteY22" fmla="*/ 117729 h 299846"/>
                <a:gd name="connsiteX23" fmla="*/ 109538 w 240410"/>
                <a:gd name="connsiteY23" fmla="*/ 123444 h 299846"/>
                <a:gd name="connsiteX24" fmla="*/ 92583 w 240410"/>
                <a:gd name="connsiteY24" fmla="*/ 139446 h 299846"/>
                <a:gd name="connsiteX25" fmla="*/ 83248 w 240410"/>
                <a:gd name="connsiteY25" fmla="*/ 163830 h 299846"/>
                <a:gd name="connsiteX26" fmla="*/ 80391 w 240410"/>
                <a:gd name="connsiteY26" fmla="*/ 195072 h 299846"/>
                <a:gd name="connsiteX27" fmla="*/ 83248 w 240410"/>
                <a:gd name="connsiteY27" fmla="*/ 226504 h 299846"/>
                <a:gd name="connsiteX28" fmla="*/ 92583 w 240410"/>
                <a:gd name="connsiteY28" fmla="*/ 250888 h 299846"/>
                <a:gd name="connsiteX29" fmla="*/ 109538 w 240410"/>
                <a:gd name="connsiteY29" fmla="*/ 266700 h 299846"/>
                <a:gd name="connsiteX30" fmla="*/ 134874 w 240410"/>
                <a:gd name="connsiteY30" fmla="*/ 272415 h 299846"/>
                <a:gd name="connsiteX31" fmla="*/ 160020 w 240410"/>
                <a:gd name="connsiteY31" fmla="*/ 266700 h 299846"/>
                <a:gd name="connsiteX32" fmla="*/ 176975 w 240410"/>
                <a:gd name="connsiteY32" fmla="*/ 250888 h 299846"/>
                <a:gd name="connsiteX33" fmla="*/ 186500 w 240410"/>
                <a:gd name="connsiteY33" fmla="*/ 226504 h 299846"/>
                <a:gd name="connsiteX34" fmla="*/ 189357 w 240410"/>
                <a:gd name="connsiteY34" fmla="*/ 195072 h 299846"/>
                <a:gd name="connsiteX35" fmla="*/ 186500 w 240410"/>
                <a:gd name="connsiteY35" fmla="*/ 163830 h 299846"/>
                <a:gd name="connsiteX36" fmla="*/ 176975 w 240410"/>
                <a:gd name="connsiteY36" fmla="*/ 139446 h 299846"/>
                <a:gd name="connsiteX37" fmla="*/ 160020 w 240410"/>
                <a:gd name="connsiteY37" fmla="*/ 123444 h 299846"/>
                <a:gd name="connsiteX38" fmla="*/ 134874 w 240410"/>
                <a:gd name="connsiteY38" fmla="*/ 117729 h 299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0410" h="299846">
                  <a:moveTo>
                    <a:pt x="84963" y="119253"/>
                  </a:moveTo>
                  <a:cubicBezTo>
                    <a:pt x="90297" y="110585"/>
                    <a:pt x="98679" y="103822"/>
                    <a:pt x="110014" y="98870"/>
                  </a:cubicBezTo>
                  <a:cubicBezTo>
                    <a:pt x="121348" y="93916"/>
                    <a:pt x="134684" y="91440"/>
                    <a:pt x="149923" y="91440"/>
                  </a:cubicBezTo>
                  <a:cubicBezTo>
                    <a:pt x="162115" y="91440"/>
                    <a:pt x="173736" y="93059"/>
                    <a:pt x="184690" y="96203"/>
                  </a:cubicBezTo>
                  <a:cubicBezTo>
                    <a:pt x="195644" y="99346"/>
                    <a:pt x="205264" y="104870"/>
                    <a:pt x="213550" y="112586"/>
                  </a:cubicBezTo>
                  <a:cubicBezTo>
                    <a:pt x="221837" y="120301"/>
                    <a:pt x="228410" y="130778"/>
                    <a:pt x="233172" y="143923"/>
                  </a:cubicBezTo>
                  <a:cubicBezTo>
                    <a:pt x="238030" y="157067"/>
                    <a:pt x="240411" y="173546"/>
                    <a:pt x="240411" y="193357"/>
                  </a:cubicBezTo>
                  <a:cubicBezTo>
                    <a:pt x="240411" y="214503"/>
                    <a:pt x="237935" y="231934"/>
                    <a:pt x="232981" y="245650"/>
                  </a:cubicBezTo>
                  <a:cubicBezTo>
                    <a:pt x="228029" y="259366"/>
                    <a:pt x="221361" y="270224"/>
                    <a:pt x="212979" y="278321"/>
                  </a:cubicBezTo>
                  <a:cubicBezTo>
                    <a:pt x="204597" y="286321"/>
                    <a:pt x="194691" y="291941"/>
                    <a:pt x="183261" y="295084"/>
                  </a:cubicBezTo>
                  <a:cubicBezTo>
                    <a:pt x="171831" y="298228"/>
                    <a:pt x="159639" y="299847"/>
                    <a:pt x="146685" y="299847"/>
                  </a:cubicBezTo>
                  <a:cubicBezTo>
                    <a:pt x="136017" y="299847"/>
                    <a:pt x="126492" y="298418"/>
                    <a:pt x="118110" y="295656"/>
                  </a:cubicBezTo>
                  <a:cubicBezTo>
                    <a:pt x="109728" y="292894"/>
                    <a:pt x="102584" y="289370"/>
                    <a:pt x="96583" y="285179"/>
                  </a:cubicBezTo>
                  <a:cubicBezTo>
                    <a:pt x="90583" y="280988"/>
                    <a:pt x="85820" y="276511"/>
                    <a:pt x="82296" y="271844"/>
                  </a:cubicBezTo>
                  <a:cubicBezTo>
                    <a:pt x="78772" y="267176"/>
                    <a:pt x="76486" y="262795"/>
                    <a:pt x="75438" y="258699"/>
                  </a:cubicBezTo>
                  <a:lnTo>
                    <a:pt x="63627" y="293370"/>
                  </a:lnTo>
                  <a:lnTo>
                    <a:pt x="32766" y="293370"/>
                  </a:lnTo>
                  <a:lnTo>
                    <a:pt x="32766" y="38862"/>
                  </a:lnTo>
                  <a:cubicBezTo>
                    <a:pt x="32766" y="27432"/>
                    <a:pt x="21812" y="21717"/>
                    <a:pt x="0" y="21717"/>
                  </a:cubicBezTo>
                  <a:lnTo>
                    <a:pt x="0" y="0"/>
                  </a:lnTo>
                  <a:lnTo>
                    <a:pt x="84963" y="0"/>
                  </a:lnTo>
                  <a:lnTo>
                    <a:pt x="84963" y="119253"/>
                  </a:lnTo>
                  <a:close/>
                  <a:moveTo>
                    <a:pt x="134874" y="117729"/>
                  </a:moveTo>
                  <a:cubicBezTo>
                    <a:pt x="124968" y="117729"/>
                    <a:pt x="116491" y="119634"/>
                    <a:pt x="109538" y="123444"/>
                  </a:cubicBezTo>
                  <a:cubicBezTo>
                    <a:pt x="102584" y="127254"/>
                    <a:pt x="96869" y="132588"/>
                    <a:pt x="92583" y="139446"/>
                  </a:cubicBezTo>
                  <a:cubicBezTo>
                    <a:pt x="88297" y="146304"/>
                    <a:pt x="85154" y="154400"/>
                    <a:pt x="83248" y="163830"/>
                  </a:cubicBezTo>
                  <a:cubicBezTo>
                    <a:pt x="81344" y="173260"/>
                    <a:pt x="80391" y="183642"/>
                    <a:pt x="80391" y="195072"/>
                  </a:cubicBezTo>
                  <a:cubicBezTo>
                    <a:pt x="80391" y="206502"/>
                    <a:pt x="81344" y="216979"/>
                    <a:pt x="83248" y="226504"/>
                  </a:cubicBezTo>
                  <a:cubicBezTo>
                    <a:pt x="85154" y="236029"/>
                    <a:pt x="88297" y="244126"/>
                    <a:pt x="92583" y="250888"/>
                  </a:cubicBezTo>
                  <a:cubicBezTo>
                    <a:pt x="96869" y="257651"/>
                    <a:pt x="102584" y="262890"/>
                    <a:pt x="109538" y="266700"/>
                  </a:cubicBezTo>
                  <a:cubicBezTo>
                    <a:pt x="116491" y="270510"/>
                    <a:pt x="124968" y="272415"/>
                    <a:pt x="134874" y="272415"/>
                  </a:cubicBezTo>
                  <a:cubicBezTo>
                    <a:pt x="144780" y="272415"/>
                    <a:pt x="153162" y="270510"/>
                    <a:pt x="160020" y="266700"/>
                  </a:cubicBezTo>
                  <a:cubicBezTo>
                    <a:pt x="166878" y="262890"/>
                    <a:pt x="172498" y="257651"/>
                    <a:pt x="176975" y="250888"/>
                  </a:cubicBezTo>
                  <a:cubicBezTo>
                    <a:pt x="181451" y="244126"/>
                    <a:pt x="184594" y="236029"/>
                    <a:pt x="186500" y="226504"/>
                  </a:cubicBezTo>
                  <a:cubicBezTo>
                    <a:pt x="188404" y="216979"/>
                    <a:pt x="189357" y="206502"/>
                    <a:pt x="189357" y="195072"/>
                  </a:cubicBezTo>
                  <a:cubicBezTo>
                    <a:pt x="189357" y="183642"/>
                    <a:pt x="188404" y="173260"/>
                    <a:pt x="186500" y="163830"/>
                  </a:cubicBezTo>
                  <a:cubicBezTo>
                    <a:pt x="184594" y="154400"/>
                    <a:pt x="181451" y="146304"/>
                    <a:pt x="176975" y="139446"/>
                  </a:cubicBezTo>
                  <a:cubicBezTo>
                    <a:pt x="172498" y="132588"/>
                    <a:pt x="166878" y="127254"/>
                    <a:pt x="160020" y="123444"/>
                  </a:cubicBezTo>
                  <a:cubicBezTo>
                    <a:pt x="153162" y="119634"/>
                    <a:pt x="144780" y="117729"/>
                    <a:pt x="134874" y="117729"/>
                  </a:cubicBezTo>
                  <a:close/>
                </a:path>
              </a:pathLst>
            </a:custGeom>
            <a:grpFill/>
            <a:ln w="952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F12198F3-0E5C-994E-9786-24B273A451A3}"/>
                </a:ext>
              </a:extLst>
            </p:cNvPr>
            <p:cNvSpPr/>
            <p:nvPr/>
          </p:nvSpPr>
          <p:spPr>
            <a:xfrm>
              <a:off x="3281343" y="4109828"/>
              <a:ext cx="195833" cy="199262"/>
            </a:xfrm>
            <a:custGeom>
              <a:avLst/>
              <a:gdLst>
                <a:gd name="connsiteX0" fmla="*/ 84963 w 195833"/>
                <a:gd name="connsiteY0" fmla="*/ 41529 h 199262"/>
                <a:gd name="connsiteX1" fmla="*/ 111823 w 195833"/>
                <a:gd name="connsiteY1" fmla="*/ 9906 h 199262"/>
                <a:gd name="connsiteX2" fmla="*/ 145923 w 195833"/>
                <a:gd name="connsiteY2" fmla="*/ 0 h 199262"/>
                <a:gd name="connsiteX3" fmla="*/ 163259 w 195833"/>
                <a:gd name="connsiteY3" fmla="*/ 2762 h 199262"/>
                <a:gd name="connsiteX4" fmla="*/ 179451 w 195833"/>
                <a:gd name="connsiteY4" fmla="*/ 11335 h 199262"/>
                <a:gd name="connsiteX5" fmla="*/ 191262 w 195833"/>
                <a:gd name="connsiteY5" fmla="*/ 26098 h 199262"/>
                <a:gd name="connsiteX6" fmla="*/ 195834 w 195833"/>
                <a:gd name="connsiteY6" fmla="*/ 47244 h 199262"/>
                <a:gd name="connsiteX7" fmla="*/ 188023 w 195833"/>
                <a:gd name="connsiteY7" fmla="*/ 71056 h 199262"/>
                <a:gd name="connsiteX8" fmla="*/ 166878 w 195833"/>
                <a:gd name="connsiteY8" fmla="*/ 80391 h 199262"/>
                <a:gd name="connsiteX9" fmla="*/ 146685 w 195833"/>
                <a:gd name="connsiteY9" fmla="*/ 73342 h 199262"/>
                <a:gd name="connsiteX10" fmla="*/ 139827 w 195833"/>
                <a:gd name="connsiteY10" fmla="*/ 56388 h 199262"/>
                <a:gd name="connsiteX11" fmla="*/ 146113 w 195833"/>
                <a:gd name="connsiteY11" fmla="*/ 40386 h 199262"/>
                <a:gd name="connsiteX12" fmla="*/ 165354 w 195833"/>
                <a:gd name="connsiteY12" fmla="*/ 33528 h 199262"/>
                <a:gd name="connsiteX13" fmla="*/ 155448 w 195833"/>
                <a:gd name="connsiteY13" fmla="*/ 24765 h 199262"/>
                <a:gd name="connsiteX14" fmla="*/ 140970 w 195833"/>
                <a:gd name="connsiteY14" fmla="*/ 21717 h 199262"/>
                <a:gd name="connsiteX15" fmla="*/ 126302 w 195833"/>
                <a:gd name="connsiteY15" fmla="*/ 25146 h 199262"/>
                <a:gd name="connsiteX16" fmla="*/ 111062 w 195833"/>
                <a:gd name="connsiteY16" fmla="*/ 35433 h 199262"/>
                <a:gd name="connsiteX17" fmla="*/ 96774 w 195833"/>
                <a:gd name="connsiteY17" fmla="*/ 53149 h 199262"/>
                <a:gd name="connsiteX18" fmla="*/ 84963 w 195833"/>
                <a:gd name="connsiteY18" fmla="*/ 78867 h 199262"/>
                <a:gd name="connsiteX19" fmla="*/ 84963 w 195833"/>
                <a:gd name="connsiteY19" fmla="*/ 160401 h 199262"/>
                <a:gd name="connsiteX20" fmla="*/ 94488 w 195833"/>
                <a:gd name="connsiteY20" fmla="*/ 173355 h 199262"/>
                <a:gd name="connsiteX21" fmla="*/ 122301 w 195833"/>
                <a:gd name="connsiteY21" fmla="*/ 177546 h 199262"/>
                <a:gd name="connsiteX22" fmla="*/ 122301 w 195833"/>
                <a:gd name="connsiteY22" fmla="*/ 199263 h 199262"/>
                <a:gd name="connsiteX23" fmla="*/ 0 w 195833"/>
                <a:gd name="connsiteY23" fmla="*/ 199263 h 199262"/>
                <a:gd name="connsiteX24" fmla="*/ 0 w 195833"/>
                <a:gd name="connsiteY24" fmla="*/ 177546 h 199262"/>
                <a:gd name="connsiteX25" fmla="*/ 32766 w 195833"/>
                <a:gd name="connsiteY25" fmla="*/ 160401 h 199262"/>
                <a:gd name="connsiteX26" fmla="*/ 32766 w 195833"/>
                <a:gd name="connsiteY26" fmla="*/ 44196 h 199262"/>
                <a:gd name="connsiteX27" fmla="*/ 0 w 195833"/>
                <a:gd name="connsiteY27" fmla="*/ 27051 h 199262"/>
                <a:gd name="connsiteX28" fmla="*/ 0 w 195833"/>
                <a:gd name="connsiteY28" fmla="*/ 5334 h 199262"/>
                <a:gd name="connsiteX29" fmla="*/ 84963 w 195833"/>
                <a:gd name="connsiteY29" fmla="*/ 5334 h 199262"/>
                <a:gd name="connsiteX30" fmla="*/ 84963 w 195833"/>
                <a:gd name="connsiteY30" fmla="*/ 41529 h 199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5833" h="199262">
                  <a:moveTo>
                    <a:pt x="84963" y="41529"/>
                  </a:moveTo>
                  <a:cubicBezTo>
                    <a:pt x="92297" y="27051"/>
                    <a:pt x="101251" y="16478"/>
                    <a:pt x="111823" y="9906"/>
                  </a:cubicBezTo>
                  <a:cubicBezTo>
                    <a:pt x="122396" y="3334"/>
                    <a:pt x="133731" y="0"/>
                    <a:pt x="145923" y="0"/>
                  </a:cubicBezTo>
                  <a:cubicBezTo>
                    <a:pt x="151543" y="0"/>
                    <a:pt x="157258" y="857"/>
                    <a:pt x="163259" y="2762"/>
                  </a:cubicBezTo>
                  <a:cubicBezTo>
                    <a:pt x="169259" y="4572"/>
                    <a:pt x="174593" y="7429"/>
                    <a:pt x="179451" y="11335"/>
                  </a:cubicBezTo>
                  <a:cubicBezTo>
                    <a:pt x="184309" y="15240"/>
                    <a:pt x="188214" y="20193"/>
                    <a:pt x="191262" y="26098"/>
                  </a:cubicBezTo>
                  <a:cubicBezTo>
                    <a:pt x="194310" y="32099"/>
                    <a:pt x="195834" y="39148"/>
                    <a:pt x="195834" y="47244"/>
                  </a:cubicBezTo>
                  <a:cubicBezTo>
                    <a:pt x="195834" y="56864"/>
                    <a:pt x="193262" y="64865"/>
                    <a:pt x="188023" y="71056"/>
                  </a:cubicBezTo>
                  <a:cubicBezTo>
                    <a:pt x="182785" y="77248"/>
                    <a:pt x="175736" y="80391"/>
                    <a:pt x="166878" y="80391"/>
                  </a:cubicBezTo>
                  <a:cubicBezTo>
                    <a:pt x="158020" y="80391"/>
                    <a:pt x="151257" y="78010"/>
                    <a:pt x="146685" y="73342"/>
                  </a:cubicBezTo>
                  <a:cubicBezTo>
                    <a:pt x="142113" y="68675"/>
                    <a:pt x="139827" y="62960"/>
                    <a:pt x="139827" y="56388"/>
                  </a:cubicBezTo>
                  <a:cubicBezTo>
                    <a:pt x="139827" y="50006"/>
                    <a:pt x="141923" y="44672"/>
                    <a:pt x="146113" y="40386"/>
                  </a:cubicBezTo>
                  <a:cubicBezTo>
                    <a:pt x="150304" y="36100"/>
                    <a:pt x="156686" y="33814"/>
                    <a:pt x="165354" y="33528"/>
                  </a:cubicBezTo>
                  <a:cubicBezTo>
                    <a:pt x="163354" y="29718"/>
                    <a:pt x="160020" y="26765"/>
                    <a:pt x="155448" y="24765"/>
                  </a:cubicBezTo>
                  <a:cubicBezTo>
                    <a:pt x="150876" y="22765"/>
                    <a:pt x="146018" y="21717"/>
                    <a:pt x="140970" y="21717"/>
                  </a:cubicBezTo>
                  <a:cubicBezTo>
                    <a:pt x="136398" y="21717"/>
                    <a:pt x="131540" y="22860"/>
                    <a:pt x="126302" y="25146"/>
                  </a:cubicBezTo>
                  <a:cubicBezTo>
                    <a:pt x="121063" y="27432"/>
                    <a:pt x="116015" y="30861"/>
                    <a:pt x="111062" y="35433"/>
                  </a:cubicBezTo>
                  <a:cubicBezTo>
                    <a:pt x="106108" y="40005"/>
                    <a:pt x="101346" y="45910"/>
                    <a:pt x="96774" y="53149"/>
                  </a:cubicBezTo>
                  <a:cubicBezTo>
                    <a:pt x="92202" y="60388"/>
                    <a:pt x="88297" y="68961"/>
                    <a:pt x="84963" y="78867"/>
                  </a:cubicBezTo>
                  <a:lnTo>
                    <a:pt x="84963" y="160401"/>
                  </a:lnTo>
                  <a:cubicBezTo>
                    <a:pt x="84963" y="166211"/>
                    <a:pt x="88106" y="170593"/>
                    <a:pt x="94488" y="173355"/>
                  </a:cubicBezTo>
                  <a:cubicBezTo>
                    <a:pt x="100870" y="176117"/>
                    <a:pt x="110109" y="177546"/>
                    <a:pt x="122301" y="177546"/>
                  </a:cubicBezTo>
                  <a:lnTo>
                    <a:pt x="122301" y="199263"/>
                  </a:lnTo>
                  <a:lnTo>
                    <a:pt x="0" y="199263"/>
                  </a:lnTo>
                  <a:lnTo>
                    <a:pt x="0" y="177546"/>
                  </a:lnTo>
                  <a:cubicBezTo>
                    <a:pt x="21812" y="177546"/>
                    <a:pt x="32766" y="171831"/>
                    <a:pt x="32766" y="160401"/>
                  </a:cubicBezTo>
                  <a:lnTo>
                    <a:pt x="32766" y="44196"/>
                  </a:lnTo>
                  <a:cubicBezTo>
                    <a:pt x="32766" y="32766"/>
                    <a:pt x="21812" y="27051"/>
                    <a:pt x="0" y="27051"/>
                  </a:cubicBezTo>
                  <a:lnTo>
                    <a:pt x="0" y="5334"/>
                  </a:lnTo>
                  <a:lnTo>
                    <a:pt x="84963" y="5334"/>
                  </a:lnTo>
                  <a:lnTo>
                    <a:pt x="84963" y="41529"/>
                  </a:lnTo>
                  <a:close/>
                </a:path>
              </a:pathLst>
            </a:custGeom>
            <a:grpFill/>
            <a:ln w="9525"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3F15727C-0003-D048-9BF4-85727E86D6B9}"/>
                </a:ext>
              </a:extLst>
            </p:cNvPr>
            <p:cNvSpPr/>
            <p:nvPr/>
          </p:nvSpPr>
          <p:spPr>
            <a:xfrm>
              <a:off x="3506895" y="4106970"/>
              <a:ext cx="233172" cy="208407"/>
            </a:xfrm>
            <a:custGeom>
              <a:avLst/>
              <a:gdLst>
                <a:gd name="connsiteX0" fmla="*/ 193167 w 233172"/>
                <a:gd name="connsiteY0" fmla="*/ 164687 h 208407"/>
                <a:gd name="connsiteX1" fmla="*/ 204597 w 233172"/>
                <a:gd name="connsiteY1" fmla="*/ 181451 h 208407"/>
                <a:gd name="connsiteX2" fmla="*/ 212598 w 233172"/>
                <a:gd name="connsiteY2" fmla="*/ 176308 h 208407"/>
                <a:gd name="connsiteX3" fmla="*/ 215265 w 233172"/>
                <a:gd name="connsiteY3" fmla="*/ 164687 h 208407"/>
                <a:gd name="connsiteX4" fmla="*/ 215265 w 233172"/>
                <a:gd name="connsiteY4" fmla="*/ 142113 h 208407"/>
                <a:gd name="connsiteX5" fmla="*/ 233172 w 233172"/>
                <a:gd name="connsiteY5" fmla="*/ 142113 h 208407"/>
                <a:gd name="connsiteX6" fmla="*/ 233172 w 233172"/>
                <a:gd name="connsiteY6" fmla="*/ 159258 h 208407"/>
                <a:gd name="connsiteX7" fmla="*/ 230124 w 233172"/>
                <a:gd name="connsiteY7" fmla="*/ 180594 h 208407"/>
                <a:gd name="connsiteX8" fmla="*/ 221361 w 233172"/>
                <a:gd name="connsiteY8" fmla="*/ 194691 h 208407"/>
                <a:gd name="connsiteX9" fmla="*/ 207836 w 233172"/>
                <a:gd name="connsiteY9" fmla="*/ 202311 h 208407"/>
                <a:gd name="connsiteX10" fmla="*/ 190881 w 233172"/>
                <a:gd name="connsiteY10" fmla="*/ 204597 h 208407"/>
                <a:gd name="connsiteX11" fmla="*/ 173355 w 233172"/>
                <a:gd name="connsiteY11" fmla="*/ 201359 h 208407"/>
                <a:gd name="connsiteX12" fmla="*/ 161163 w 233172"/>
                <a:gd name="connsiteY12" fmla="*/ 192786 h 208407"/>
                <a:gd name="connsiteX13" fmla="*/ 153543 w 233172"/>
                <a:gd name="connsiteY13" fmla="*/ 180594 h 208407"/>
                <a:gd name="connsiteX14" fmla="*/ 149352 w 233172"/>
                <a:gd name="connsiteY14" fmla="*/ 166116 h 208407"/>
                <a:gd name="connsiteX15" fmla="*/ 137731 w 233172"/>
                <a:gd name="connsiteY15" fmla="*/ 182118 h 208407"/>
                <a:gd name="connsiteX16" fmla="*/ 120015 w 233172"/>
                <a:gd name="connsiteY16" fmla="*/ 195644 h 208407"/>
                <a:gd name="connsiteX17" fmla="*/ 96774 w 233172"/>
                <a:gd name="connsiteY17" fmla="*/ 204978 h 208407"/>
                <a:gd name="connsiteX18" fmla="*/ 68961 w 233172"/>
                <a:gd name="connsiteY18" fmla="*/ 208407 h 208407"/>
                <a:gd name="connsiteX19" fmla="*/ 16573 w 233172"/>
                <a:gd name="connsiteY19" fmla="*/ 193738 h 208407"/>
                <a:gd name="connsiteX20" fmla="*/ 0 w 233172"/>
                <a:gd name="connsiteY20" fmla="*/ 153924 h 208407"/>
                <a:gd name="connsiteX21" fmla="*/ 5906 w 233172"/>
                <a:gd name="connsiteY21" fmla="*/ 128588 h 208407"/>
                <a:gd name="connsiteX22" fmla="*/ 22288 w 233172"/>
                <a:gd name="connsiteY22" fmla="*/ 111633 h 208407"/>
                <a:gd name="connsiteX23" fmla="*/ 46673 w 233172"/>
                <a:gd name="connsiteY23" fmla="*/ 100775 h 208407"/>
                <a:gd name="connsiteX24" fmla="*/ 76390 w 233172"/>
                <a:gd name="connsiteY24" fmla="*/ 93536 h 208407"/>
                <a:gd name="connsiteX25" fmla="*/ 109156 w 233172"/>
                <a:gd name="connsiteY25" fmla="*/ 87249 h 208407"/>
                <a:gd name="connsiteX26" fmla="*/ 142875 w 233172"/>
                <a:gd name="connsiteY26" fmla="*/ 79629 h 208407"/>
                <a:gd name="connsiteX27" fmla="*/ 142875 w 233172"/>
                <a:gd name="connsiteY27" fmla="*/ 67818 h 208407"/>
                <a:gd name="connsiteX28" fmla="*/ 140398 w 233172"/>
                <a:gd name="connsiteY28" fmla="*/ 49911 h 208407"/>
                <a:gd name="connsiteX29" fmla="*/ 132398 w 233172"/>
                <a:gd name="connsiteY29" fmla="*/ 35243 h 208407"/>
                <a:gd name="connsiteX30" fmla="*/ 118491 w 233172"/>
                <a:gd name="connsiteY30" fmla="*/ 25337 h 208407"/>
                <a:gd name="connsiteX31" fmla="*/ 98679 w 233172"/>
                <a:gd name="connsiteY31" fmla="*/ 21717 h 208407"/>
                <a:gd name="connsiteX32" fmla="*/ 66104 w 233172"/>
                <a:gd name="connsiteY32" fmla="*/ 25527 h 208407"/>
                <a:gd name="connsiteX33" fmla="*/ 44958 w 233172"/>
                <a:gd name="connsiteY33" fmla="*/ 35814 h 208407"/>
                <a:gd name="connsiteX34" fmla="*/ 59817 w 233172"/>
                <a:gd name="connsiteY34" fmla="*/ 41529 h 208407"/>
                <a:gd name="connsiteX35" fmla="*/ 65913 w 233172"/>
                <a:gd name="connsiteY35" fmla="*/ 55626 h 208407"/>
                <a:gd name="connsiteX36" fmla="*/ 59055 w 233172"/>
                <a:gd name="connsiteY36" fmla="*/ 72962 h 208407"/>
                <a:gd name="connsiteX37" fmla="*/ 38862 w 233172"/>
                <a:gd name="connsiteY37" fmla="*/ 79629 h 208407"/>
                <a:gd name="connsiteX38" fmla="*/ 18860 w 233172"/>
                <a:gd name="connsiteY38" fmla="*/ 72580 h 208407"/>
                <a:gd name="connsiteX39" fmla="*/ 12192 w 233172"/>
                <a:gd name="connsiteY39" fmla="*/ 52959 h 208407"/>
                <a:gd name="connsiteX40" fmla="*/ 18288 w 233172"/>
                <a:gd name="connsiteY40" fmla="*/ 33909 h 208407"/>
                <a:gd name="connsiteX41" fmla="*/ 35814 w 233172"/>
                <a:gd name="connsiteY41" fmla="*/ 16859 h 208407"/>
                <a:gd name="connsiteX42" fmla="*/ 64198 w 233172"/>
                <a:gd name="connsiteY42" fmla="*/ 4667 h 208407"/>
                <a:gd name="connsiteX43" fmla="*/ 102870 w 233172"/>
                <a:gd name="connsiteY43" fmla="*/ 0 h 208407"/>
                <a:gd name="connsiteX44" fmla="*/ 136779 w 233172"/>
                <a:gd name="connsiteY44" fmla="*/ 3238 h 208407"/>
                <a:gd name="connsiteX45" fmla="*/ 165735 w 233172"/>
                <a:gd name="connsiteY45" fmla="*/ 14288 h 208407"/>
                <a:gd name="connsiteX46" fmla="*/ 185738 w 233172"/>
                <a:gd name="connsiteY46" fmla="*/ 35624 h 208407"/>
                <a:gd name="connsiteX47" fmla="*/ 193167 w 233172"/>
                <a:gd name="connsiteY47" fmla="*/ 69818 h 208407"/>
                <a:gd name="connsiteX48" fmla="*/ 193167 w 233172"/>
                <a:gd name="connsiteY48" fmla="*/ 164687 h 208407"/>
                <a:gd name="connsiteX49" fmla="*/ 143256 w 233172"/>
                <a:gd name="connsiteY49" fmla="*/ 95060 h 208407"/>
                <a:gd name="connsiteX50" fmla="*/ 100965 w 233172"/>
                <a:gd name="connsiteY50" fmla="*/ 106299 h 208407"/>
                <a:gd name="connsiteX51" fmla="*/ 71247 w 233172"/>
                <a:gd name="connsiteY51" fmla="*/ 117348 h 208407"/>
                <a:gd name="connsiteX52" fmla="*/ 53721 w 233172"/>
                <a:gd name="connsiteY52" fmla="*/ 130874 h 208407"/>
                <a:gd name="connsiteX53" fmla="*/ 48006 w 233172"/>
                <a:gd name="connsiteY53" fmla="*/ 149924 h 208407"/>
                <a:gd name="connsiteX54" fmla="*/ 57531 w 233172"/>
                <a:gd name="connsiteY54" fmla="*/ 171260 h 208407"/>
                <a:gd name="connsiteX55" fmla="*/ 86487 w 233172"/>
                <a:gd name="connsiteY55" fmla="*/ 178879 h 208407"/>
                <a:gd name="connsiteX56" fmla="*/ 120967 w 233172"/>
                <a:gd name="connsiteY56" fmla="*/ 169545 h 208407"/>
                <a:gd name="connsiteX57" fmla="*/ 143256 w 233172"/>
                <a:gd name="connsiteY57" fmla="*/ 148019 h 208407"/>
                <a:gd name="connsiteX58" fmla="*/ 143256 w 233172"/>
                <a:gd name="connsiteY58" fmla="*/ 95060 h 208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33172" h="208407">
                  <a:moveTo>
                    <a:pt x="193167" y="164687"/>
                  </a:moveTo>
                  <a:cubicBezTo>
                    <a:pt x="193167" y="175927"/>
                    <a:pt x="196977" y="181451"/>
                    <a:pt x="204597" y="181451"/>
                  </a:cubicBezTo>
                  <a:cubicBezTo>
                    <a:pt x="208121" y="181451"/>
                    <a:pt x="210788" y="179737"/>
                    <a:pt x="212598" y="176308"/>
                  </a:cubicBezTo>
                  <a:cubicBezTo>
                    <a:pt x="214408" y="172879"/>
                    <a:pt x="215265" y="168974"/>
                    <a:pt x="215265" y="164687"/>
                  </a:cubicBezTo>
                  <a:lnTo>
                    <a:pt x="215265" y="142113"/>
                  </a:lnTo>
                  <a:lnTo>
                    <a:pt x="233172" y="142113"/>
                  </a:lnTo>
                  <a:lnTo>
                    <a:pt x="233172" y="159258"/>
                  </a:lnTo>
                  <a:cubicBezTo>
                    <a:pt x="233172" y="167640"/>
                    <a:pt x="232124" y="174784"/>
                    <a:pt x="230124" y="180594"/>
                  </a:cubicBezTo>
                  <a:cubicBezTo>
                    <a:pt x="228124" y="186404"/>
                    <a:pt x="225171" y="191167"/>
                    <a:pt x="221361" y="194691"/>
                  </a:cubicBezTo>
                  <a:cubicBezTo>
                    <a:pt x="217551" y="198215"/>
                    <a:pt x="213074" y="200787"/>
                    <a:pt x="207836" y="202311"/>
                  </a:cubicBezTo>
                  <a:cubicBezTo>
                    <a:pt x="202597" y="203835"/>
                    <a:pt x="196977" y="204597"/>
                    <a:pt x="190881" y="204597"/>
                  </a:cubicBezTo>
                  <a:cubicBezTo>
                    <a:pt x="184023" y="204597"/>
                    <a:pt x="178213" y="203549"/>
                    <a:pt x="173355" y="201359"/>
                  </a:cubicBezTo>
                  <a:cubicBezTo>
                    <a:pt x="168497" y="199168"/>
                    <a:pt x="164497" y="196310"/>
                    <a:pt x="161163" y="192786"/>
                  </a:cubicBezTo>
                  <a:cubicBezTo>
                    <a:pt x="157829" y="189262"/>
                    <a:pt x="155353" y="185166"/>
                    <a:pt x="153543" y="180594"/>
                  </a:cubicBezTo>
                  <a:cubicBezTo>
                    <a:pt x="151733" y="176022"/>
                    <a:pt x="150400" y="171164"/>
                    <a:pt x="149352" y="166116"/>
                  </a:cubicBezTo>
                  <a:cubicBezTo>
                    <a:pt x="146590" y="171736"/>
                    <a:pt x="142685" y="177070"/>
                    <a:pt x="137731" y="182118"/>
                  </a:cubicBezTo>
                  <a:cubicBezTo>
                    <a:pt x="132779" y="187166"/>
                    <a:pt x="126873" y="191738"/>
                    <a:pt x="120015" y="195644"/>
                  </a:cubicBezTo>
                  <a:cubicBezTo>
                    <a:pt x="113157" y="199549"/>
                    <a:pt x="105442" y="202692"/>
                    <a:pt x="96774" y="204978"/>
                  </a:cubicBezTo>
                  <a:cubicBezTo>
                    <a:pt x="88106" y="207264"/>
                    <a:pt x="78867" y="208407"/>
                    <a:pt x="68961" y="208407"/>
                  </a:cubicBezTo>
                  <a:cubicBezTo>
                    <a:pt x="45053" y="208407"/>
                    <a:pt x="27623" y="203549"/>
                    <a:pt x="16573" y="193738"/>
                  </a:cubicBezTo>
                  <a:cubicBezTo>
                    <a:pt x="5525" y="183928"/>
                    <a:pt x="0" y="170688"/>
                    <a:pt x="0" y="153924"/>
                  </a:cubicBezTo>
                  <a:cubicBezTo>
                    <a:pt x="0" y="143732"/>
                    <a:pt x="2000" y="135350"/>
                    <a:pt x="5906" y="128588"/>
                  </a:cubicBezTo>
                  <a:cubicBezTo>
                    <a:pt x="9811" y="121825"/>
                    <a:pt x="15335" y="116205"/>
                    <a:pt x="22288" y="111633"/>
                  </a:cubicBezTo>
                  <a:cubicBezTo>
                    <a:pt x="29242" y="107061"/>
                    <a:pt x="37433" y="103442"/>
                    <a:pt x="46673" y="100775"/>
                  </a:cubicBezTo>
                  <a:cubicBezTo>
                    <a:pt x="55912" y="98108"/>
                    <a:pt x="65818" y="95726"/>
                    <a:pt x="76390" y="93536"/>
                  </a:cubicBezTo>
                  <a:cubicBezTo>
                    <a:pt x="86963" y="91345"/>
                    <a:pt x="97822" y="89249"/>
                    <a:pt x="109156" y="87249"/>
                  </a:cubicBezTo>
                  <a:cubicBezTo>
                    <a:pt x="120491" y="85249"/>
                    <a:pt x="131731" y="82677"/>
                    <a:pt x="142875" y="79629"/>
                  </a:cubicBezTo>
                  <a:lnTo>
                    <a:pt x="142875" y="67818"/>
                  </a:lnTo>
                  <a:cubicBezTo>
                    <a:pt x="142875" y="61436"/>
                    <a:pt x="142018" y="55531"/>
                    <a:pt x="140398" y="49911"/>
                  </a:cubicBezTo>
                  <a:cubicBezTo>
                    <a:pt x="138779" y="44291"/>
                    <a:pt x="136112" y="39434"/>
                    <a:pt x="132398" y="35243"/>
                  </a:cubicBezTo>
                  <a:cubicBezTo>
                    <a:pt x="128683" y="31052"/>
                    <a:pt x="124111" y="27718"/>
                    <a:pt x="118491" y="25337"/>
                  </a:cubicBezTo>
                  <a:cubicBezTo>
                    <a:pt x="112871" y="22955"/>
                    <a:pt x="106299" y="21717"/>
                    <a:pt x="98679" y="21717"/>
                  </a:cubicBezTo>
                  <a:cubicBezTo>
                    <a:pt x="85725" y="21717"/>
                    <a:pt x="74867" y="22955"/>
                    <a:pt x="66104" y="25527"/>
                  </a:cubicBezTo>
                  <a:cubicBezTo>
                    <a:pt x="57340" y="28099"/>
                    <a:pt x="50292" y="31528"/>
                    <a:pt x="44958" y="35814"/>
                  </a:cubicBezTo>
                  <a:cubicBezTo>
                    <a:pt x="50768" y="36290"/>
                    <a:pt x="55721" y="38195"/>
                    <a:pt x="59817" y="41529"/>
                  </a:cubicBezTo>
                  <a:cubicBezTo>
                    <a:pt x="63913" y="44863"/>
                    <a:pt x="65913" y="49530"/>
                    <a:pt x="65913" y="55626"/>
                  </a:cubicBezTo>
                  <a:cubicBezTo>
                    <a:pt x="65913" y="62770"/>
                    <a:pt x="63627" y="68485"/>
                    <a:pt x="59055" y="72962"/>
                  </a:cubicBezTo>
                  <a:cubicBezTo>
                    <a:pt x="54483" y="77438"/>
                    <a:pt x="47720" y="79629"/>
                    <a:pt x="38862" y="79629"/>
                  </a:cubicBezTo>
                  <a:cubicBezTo>
                    <a:pt x="30004" y="79629"/>
                    <a:pt x="23336" y="77248"/>
                    <a:pt x="18860" y="72580"/>
                  </a:cubicBezTo>
                  <a:cubicBezTo>
                    <a:pt x="14383" y="67913"/>
                    <a:pt x="12192" y="61341"/>
                    <a:pt x="12192" y="52959"/>
                  </a:cubicBezTo>
                  <a:cubicBezTo>
                    <a:pt x="12192" y="46577"/>
                    <a:pt x="14192" y="40291"/>
                    <a:pt x="18288" y="33909"/>
                  </a:cubicBezTo>
                  <a:cubicBezTo>
                    <a:pt x="22384" y="27527"/>
                    <a:pt x="28194" y="21908"/>
                    <a:pt x="35814" y="16859"/>
                  </a:cubicBezTo>
                  <a:cubicBezTo>
                    <a:pt x="43434" y="11811"/>
                    <a:pt x="52864" y="7811"/>
                    <a:pt x="64198" y="4667"/>
                  </a:cubicBezTo>
                  <a:cubicBezTo>
                    <a:pt x="75533" y="1524"/>
                    <a:pt x="88392" y="0"/>
                    <a:pt x="102870" y="0"/>
                  </a:cubicBezTo>
                  <a:cubicBezTo>
                    <a:pt x="114586" y="0"/>
                    <a:pt x="125825" y="1048"/>
                    <a:pt x="136779" y="3238"/>
                  </a:cubicBezTo>
                  <a:cubicBezTo>
                    <a:pt x="147733" y="5429"/>
                    <a:pt x="157353" y="9144"/>
                    <a:pt x="165735" y="14288"/>
                  </a:cubicBezTo>
                  <a:cubicBezTo>
                    <a:pt x="174117" y="19526"/>
                    <a:pt x="180785" y="26670"/>
                    <a:pt x="185738" y="35624"/>
                  </a:cubicBezTo>
                  <a:cubicBezTo>
                    <a:pt x="190690" y="44672"/>
                    <a:pt x="193167" y="56007"/>
                    <a:pt x="193167" y="69818"/>
                  </a:cubicBezTo>
                  <a:lnTo>
                    <a:pt x="193167" y="164687"/>
                  </a:lnTo>
                  <a:close/>
                  <a:moveTo>
                    <a:pt x="143256" y="95060"/>
                  </a:moveTo>
                  <a:cubicBezTo>
                    <a:pt x="126968" y="99155"/>
                    <a:pt x="112871" y="102870"/>
                    <a:pt x="100965" y="106299"/>
                  </a:cubicBezTo>
                  <a:cubicBezTo>
                    <a:pt x="89059" y="109728"/>
                    <a:pt x="79153" y="113443"/>
                    <a:pt x="71247" y="117348"/>
                  </a:cubicBezTo>
                  <a:cubicBezTo>
                    <a:pt x="63341" y="121253"/>
                    <a:pt x="57531" y="125825"/>
                    <a:pt x="53721" y="130874"/>
                  </a:cubicBezTo>
                  <a:cubicBezTo>
                    <a:pt x="49911" y="135922"/>
                    <a:pt x="48006" y="142304"/>
                    <a:pt x="48006" y="149924"/>
                  </a:cubicBezTo>
                  <a:cubicBezTo>
                    <a:pt x="48006" y="159068"/>
                    <a:pt x="51149" y="166211"/>
                    <a:pt x="57531" y="171260"/>
                  </a:cubicBezTo>
                  <a:cubicBezTo>
                    <a:pt x="63913" y="176308"/>
                    <a:pt x="73533" y="178879"/>
                    <a:pt x="86487" y="178879"/>
                  </a:cubicBezTo>
                  <a:cubicBezTo>
                    <a:pt x="99441" y="178879"/>
                    <a:pt x="110966" y="175736"/>
                    <a:pt x="120967" y="169545"/>
                  </a:cubicBezTo>
                  <a:cubicBezTo>
                    <a:pt x="130969" y="163354"/>
                    <a:pt x="138398" y="156115"/>
                    <a:pt x="143256" y="148019"/>
                  </a:cubicBezTo>
                  <a:lnTo>
                    <a:pt x="143256" y="95060"/>
                  </a:lnTo>
                  <a:close/>
                </a:path>
              </a:pathLst>
            </a:custGeom>
            <a:grpFill/>
            <a:ln w="9525"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D340133A-89A7-E041-92FF-FDE32495EDC6}"/>
                </a:ext>
              </a:extLst>
            </p:cNvPr>
            <p:cNvSpPr/>
            <p:nvPr/>
          </p:nvSpPr>
          <p:spPr>
            <a:xfrm>
              <a:off x="3766356" y="4111352"/>
              <a:ext cx="264795" cy="197738"/>
            </a:xfrm>
            <a:custGeom>
              <a:avLst/>
              <a:gdLst>
                <a:gd name="connsiteX0" fmla="*/ 231267 w 264795"/>
                <a:gd name="connsiteY0" fmla="*/ 158877 h 197738"/>
                <a:gd name="connsiteX1" fmla="*/ 264795 w 264795"/>
                <a:gd name="connsiteY1" fmla="*/ 176022 h 197738"/>
                <a:gd name="connsiteX2" fmla="*/ 264795 w 264795"/>
                <a:gd name="connsiteY2" fmla="*/ 197739 h 197738"/>
                <a:gd name="connsiteX3" fmla="*/ 153543 w 264795"/>
                <a:gd name="connsiteY3" fmla="*/ 197739 h 197738"/>
                <a:gd name="connsiteX4" fmla="*/ 153543 w 264795"/>
                <a:gd name="connsiteY4" fmla="*/ 176022 h 197738"/>
                <a:gd name="connsiteX5" fmla="*/ 179070 w 264795"/>
                <a:gd name="connsiteY5" fmla="*/ 158877 h 197738"/>
                <a:gd name="connsiteX6" fmla="*/ 179070 w 264795"/>
                <a:gd name="connsiteY6" fmla="*/ 74295 h 197738"/>
                <a:gd name="connsiteX7" fmla="*/ 171450 w 264795"/>
                <a:gd name="connsiteY7" fmla="*/ 40005 h 197738"/>
                <a:gd name="connsiteX8" fmla="*/ 150876 w 264795"/>
                <a:gd name="connsiteY8" fmla="*/ 29718 h 197738"/>
                <a:gd name="connsiteX9" fmla="*/ 131254 w 264795"/>
                <a:gd name="connsiteY9" fmla="*/ 33528 h 197738"/>
                <a:gd name="connsiteX10" fmla="*/ 112776 w 264795"/>
                <a:gd name="connsiteY10" fmla="*/ 44196 h 197738"/>
                <a:gd name="connsiteX11" fmla="*/ 96774 w 264795"/>
                <a:gd name="connsiteY11" fmla="*/ 60388 h 197738"/>
                <a:gd name="connsiteX12" fmla="*/ 84963 w 264795"/>
                <a:gd name="connsiteY12" fmla="*/ 80391 h 197738"/>
                <a:gd name="connsiteX13" fmla="*/ 84963 w 264795"/>
                <a:gd name="connsiteY13" fmla="*/ 158877 h 197738"/>
                <a:gd name="connsiteX14" fmla="*/ 110490 w 264795"/>
                <a:gd name="connsiteY14" fmla="*/ 176022 h 197738"/>
                <a:gd name="connsiteX15" fmla="*/ 110490 w 264795"/>
                <a:gd name="connsiteY15" fmla="*/ 197739 h 197738"/>
                <a:gd name="connsiteX16" fmla="*/ 0 w 264795"/>
                <a:gd name="connsiteY16" fmla="*/ 197739 h 197738"/>
                <a:gd name="connsiteX17" fmla="*/ 0 w 264795"/>
                <a:gd name="connsiteY17" fmla="*/ 176022 h 197738"/>
                <a:gd name="connsiteX18" fmla="*/ 32766 w 264795"/>
                <a:gd name="connsiteY18" fmla="*/ 158877 h 197738"/>
                <a:gd name="connsiteX19" fmla="*/ 32766 w 264795"/>
                <a:gd name="connsiteY19" fmla="*/ 42672 h 197738"/>
                <a:gd name="connsiteX20" fmla="*/ 0 w 264795"/>
                <a:gd name="connsiteY20" fmla="*/ 25527 h 197738"/>
                <a:gd name="connsiteX21" fmla="*/ 0 w 264795"/>
                <a:gd name="connsiteY21" fmla="*/ 3810 h 197738"/>
                <a:gd name="connsiteX22" fmla="*/ 84963 w 264795"/>
                <a:gd name="connsiteY22" fmla="*/ 3810 h 197738"/>
                <a:gd name="connsiteX23" fmla="*/ 85058 w 264795"/>
                <a:gd name="connsiteY23" fmla="*/ 42672 h 197738"/>
                <a:gd name="connsiteX24" fmla="*/ 121349 w 264795"/>
                <a:gd name="connsiteY24" fmla="*/ 12001 h 197738"/>
                <a:gd name="connsiteX25" fmla="*/ 170974 w 264795"/>
                <a:gd name="connsiteY25" fmla="*/ 0 h 197738"/>
                <a:gd name="connsiteX26" fmla="*/ 215455 w 264795"/>
                <a:gd name="connsiteY26" fmla="*/ 13335 h 197738"/>
                <a:gd name="connsiteX27" fmla="*/ 231267 w 264795"/>
                <a:gd name="connsiteY27" fmla="*/ 56769 h 197738"/>
                <a:gd name="connsiteX28" fmla="*/ 231267 w 264795"/>
                <a:gd name="connsiteY28" fmla="*/ 158877 h 1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4795" h="197738">
                  <a:moveTo>
                    <a:pt x="231267" y="158877"/>
                  </a:moveTo>
                  <a:cubicBezTo>
                    <a:pt x="231267" y="170307"/>
                    <a:pt x="242411" y="176022"/>
                    <a:pt x="264795" y="176022"/>
                  </a:cubicBezTo>
                  <a:lnTo>
                    <a:pt x="264795" y="197739"/>
                  </a:lnTo>
                  <a:lnTo>
                    <a:pt x="153543" y="197739"/>
                  </a:lnTo>
                  <a:lnTo>
                    <a:pt x="153543" y="176022"/>
                  </a:lnTo>
                  <a:cubicBezTo>
                    <a:pt x="170593" y="176022"/>
                    <a:pt x="179070" y="170307"/>
                    <a:pt x="179070" y="158877"/>
                  </a:cubicBezTo>
                  <a:lnTo>
                    <a:pt x="179070" y="74295"/>
                  </a:lnTo>
                  <a:cubicBezTo>
                    <a:pt x="179070" y="58293"/>
                    <a:pt x="176498" y="46863"/>
                    <a:pt x="171450" y="40005"/>
                  </a:cubicBezTo>
                  <a:cubicBezTo>
                    <a:pt x="166402" y="33147"/>
                    <a:pt x="159544" y="29718"/>
                    <a:pt x="150876" y="29718"/>
                  </a:cubicBezTo>
                  <a:cubicBezTo>
                    <a:pt x="144304" y="29718"/>
                    <a:pt x="137732" y="30956"/>
                    <a:pt x="131254" y="33528"/>
                  </a:cubicBezTo>
                  <a:cubicBezTo>
                    <a:pt x="124778" y="36100"/>
                    <a:pt x="118586" y="39624"/>
                    <a:pt x="112776" y="44196"/>
                  </a:cubicBezTo>
                  <a:cubicBezTo>
                    <a:pt x="106966" y="48768"/>
                    <a:pt x="101632" y="54197"/>
                    <a:pt x="96774" y="60388"/>
                  </a:cubicBezTo>
                  <a:cubicBezTo>
                    <a:pt x="91916" y="66580"/>
                    <a:pt x="88011" y="73247"/>
                    <a:pt x="84963" y="80391"/>
                  </a:cubicBezTo>
                  <a:lnTo>
                    <a:pt x="84963" y="158877"/>
                  </a:lnTo>
                  <a:cubicBezTo>
                    <a:pt x="84963" y="170307"/>
                    <a:pt x="93440" y="176022"/>
                    <a:pt x="110490" y="176022"/>
                  </a:cubicBezTo>
                  <a:lnTo>
                    <a:pt x="110490" y="197739"/>
                  </a:lnTo>
                  <a:lnTo>
                    <a:pt x="0" y="197739"/>
                  </a:lnTo>
                  <a:lnTo>
                    <a:pt x="0" y="176022"/>
                  </a:lnTo>
                  <a:cubicBezTo>
                    <a:pt x="21812" y="176022"/>
                    <a:pt x="32766" y="170307"/>
                    <a:pt x="32766" y="158877"/>
                  </a:cubicBezTo>
                  <a:lnTo>
                    <a:pt x="32766" y="42672"/>
                  </a:lnTo>
                  <a:cubicBezTo>
                    <a:pt x="32766" y="31242"/>
                    <a:pt x="21812" y="25527"/>
                    <a:pt x="0" y="25527"/>
                  </a:cubicBezTo>
                  <a:lnTo>
                    <a:pt x="0" y="3810"/>
                  </a:lnTo>
                  <a:lnTo>
                    <a:pt x="84963" y="3810"/>
                  </a:lnTo>
                  <a:lnTo>
                    <a:pt x="85058" y="42672"/>
                  </a:lnTo>
                  <a:cubicBezTo>
                    <a:pt x="94774" y="30194"/>
                    <a:pt x="106871" y="20002"/>
                    <a:pt x="121349" y="12001"/>
                  </a:cubicBezTo>
                  <a:cubicBezTo>
                    <a:pt x="135826" y="4000"/>
                    <a:pt x="152400" y="0"/>
                    <a:pt x="170974" y="0"/>
                  </a:cubicBezTo>
                  <a:cubicBezTo>
                    <a:pt x="190024" y="0"/>
                    <a:pt x="204883" y="4476"/>
                    <a:pt x="215455" y="13335"/>
                  </a:cubicBezTo>
                  <a:cubicBezTo>
                    <a:pt x="226028" y="22193"/>
                    <a:pt x="231267" y="36671"/>
                    <a:pt x="231267" y="56769"/>
                  </a:cubicBezTo>
                  <a:lnTo>
                    <a:pt x="231267" y="158877"/>
                  </a:lnTo>
                  <a:close/>
                </a:path>
              </a:pathLst>
            </a:custGeom>
            <a:grpFill/>
            <a:ln w="9525"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A3060995-D99D-E14C-BA29-59E18C853C16}"/>
                </a:ext>
              </a:extLst>
            </p:cNvPr>
            <p:cNvSpPr/>
            <p:nvPr/>
          </p:nvSpPr>
          <p:spPr>
            <a:xfrm>
              <a:off x="4047534" y="4015721"/>
              <a:ext cx="243078" cy="299846"/>
            </a:xfrm>
            <a:custGeom>
              <a:avLst/>
              <a:gdLst>
                <a:gd name="connsiteX0" fmla="*/ 209550 w 243078"/>
                <a:gd name="connsiteY0" fmla="*/ 254508 h 299846"/>
                <a:gd name="connsiteX1" fmla="*/ 243078 w 243078"/>
                <a:gd name="connsiteY1" fmla="*/ 271653 h 299846"/>
                <a:gd name="connsiteX2" fmla="*/ 243078 w 243078"/>
                <a:gd name="connsiteY2" fmla="*/ 293370 h 299846"/>
                <a:gd name="connsiteX3" fmla="*/ 171069 w 243078"/>
                <a:gd name="connsiteY3" fmla="*/ 293370 h 299846"/>
                <a:gd name="connsiteX4" fmla="*/ 168021 w 243078"/>
                <a:gd name="connsiteY4" fmla="*/ 261747 h 299846"/>
                <a:gd name="connsiteX5" fmla="*/ 139065 w 243078"/>
                <a:gd name="connsiteY5" fmla="*/ 290513 h 299846"/>
                <a:gd name="connsiteX6" fmla="*/ 92583 w 243078"/>
                <a:gd name="connsiteY6" fmla="*/ 299847 h 299846"/>
                <a:gd name="connsiteX7" fmla="*/ 57150 w 243078"/>
                <a:gd name="connsiteY7" fmla="*/ 294132 h 299846"/>
                <a:gd name="connsiteX8" fmla="*/ 27622 w 243078"/>
                <a:gd name="connsiteY8" fmla="*/ 275844 h 299846"/>
                <a:gd name="connsiteX9" fmla="*/ 7429 w 243078"/>
                <a:gd name="connsiteY9" fmla="*/ 243649 h 299846"/>
                <a:gd name="connsiteX10" fmla="*/ 0 w 243078"/>
                <a:gd name="connsiteY10" fmla="*/ 196215 h 299846"/>
                <a:gd name="connsiteX11" fmla="*/ 8382 w 243078"/>
                <a:gd name="connsiteY11" fmla="*/ 147828 h 299846"/>
                <a:gd name="connsiteX12" fmla="*/ 30480 w 243078"/>
                <a:gd name="connsiteY12" fmla="*/ 115443 h 299846"/>
                <a:gd name="connsiteX13" fmla="*/ 62103 w 243078"/>
                <a:gd name="connsiteY13" fmla="*/ 97346 h 299846"/>
                <a:gd name="connsiteX14" fmla="*/ 99441 w 243078"/>
                <a:gd name="connsiteY14" fmla="*/ 91821 h 299846"/>
                <a:gd name="connsiteX15" fmla="*/ 133159 w 243078"/>
                <a:gd name="connsiteY15" fmla="*/ 96774 h 299846"/>
                <a:gd name="connsiteX16" fmla="*/ 157353 w 243078"/>
                <a:gd name="connsiteY16" fmla="*/ 110490 h 299846"/>
                <a:gd name="connsiteX17" fmla="*/ 157353 w 243078"/>
                <a:gd name="connsiteY17" fmla="*/ 38862 h 299846"/>
                <a:gd name="connsiteX18" fmla="*/ 124206 w 243078"/>
                <a:gd name="connsiteY18" fmla="*/ 21717 h 299846"/>
                <a:gd name="connsiteX19" fmla="*/ 124206 w 243078"/>
                <a:gd name="connsiteY19" fmla="*/ 0 h 299846"/>
                <a:gd name="connsiteX20" fmla="*/ 209550 w 243078"/>
                <a:gd name="connsiteY20" fmla="*/ 0 h 299846"/>
                <a:gd name="connsiteX21" fmla="*/ 209550 w 243078"/>
                <a:gd name="connsiteY21" fmla="*/ 254508 h 299846"/>
                <a:gd name="connsiteX22" fmla="*/ 108204 w 243078"/>
                <a:gd name="connsiteY22" fmla="*/ 116586 h 299846"/>
                <a:gd name="connsiteX23" fmla="*/ 82677 w 243078"/>
                <a:gd name="connsiteY23" fmla="*/ 122301 h 299846"/>
                <a:gd name="connsiteX24" fmla="*/ 65342 w 243078"/>
                <a:gd name="connsiteY24" fmla="*/ 138303 h 299846"/>
                <a:gd name="connsiteX25" fmla="*/ 55435 w 243078"/>
                <a:gd name="connsiteY25" fmla="*/ 162878 h 299846"/>
                <a:gd name="connsiteX26" fmla="*/ 52197 w 243078"/>
                <a:gd name="connsiteY26" fmla="*/ 194310 h 299846"/>
                <a:gd name="connsiteX27" fmla="*/ 55435 w 243078"/>
                <a:gd name="connsiteY27" fmla="*/ 225552 h 299846"/>
                <a:gd name="connsiteX28" fmla="*/ 65342 w 243078"/>
                <a:gd name="connsiteY28" fmla="*/ 249936 h 299846"/>
                <a:gd name="connsiteX29" fmla="*/ 82677 w 243078"/>
                <a:gd name="connsiteY29" fmla="*/ 265938 h 299846"/>
                <a:gd name="connsiteX30" fmla="*/ 108204 w 243078"/>
                <a:gd name="connsiteY30" fmla="*/ 271653 h 299846"/>
                <a:gd name="connsiteX31" fmla="*/ 133350 w 243078"/>
                <a:gd name="connsiteY31" fmla="*/ 265938 h 299846"/>
                <a:gd name="connsiteX32" fmla="*/ 149923 w 243078"/>
                <a:gd name="connsiteY32" fmla="*/ 249936 h 299846"/>
                <a:gd name="connsiteX33" fmla="*/ 159067 w 243078"/>
                <a:gd name="connsiteY33" fmla="*/ 225552 h 299846"/>
                <a:gd name="connsiteX34" fmla="*/ 161925 w 243078"/>
                <a:gd name="connsiteY34" fmla="*/ 194310 h 299846"/>
                <a:gd name="connsiteX35" fmla="*/ 159067 w 243078"/>
                <a:gd name="connsiteY35" fmla="*/ 162878 h 299846"/>
                <a:gd name="connsiteX36" fmla="*/ 149923 w 243078"/>
                <a:gd name="connsiteY36" fmla="*/ 138303 h 299846"/>
                <a:gd name="connsiteX37" fmla="*/ 133350 w 243078"/>
                <a:gd name="connsiteY37" fmla="*/ 122301 h 299846"/>
                <a:gd name="connsiteX38" fmla="*/ 108204 w 243078"/>
                <a:gd name="connsiteY38" fmla="*/ 116586 h 299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3078" h="299846">
                  <a:moveTo>
                    <a:pt x="209550" y="254508"/>
                  </a:moveTo>
                  <a:cubicBezTo>
                    <a:pt x="209550" y="265938"/>
                    <a:pt x="220694" y="271653"/>
                    <a:pt x="243078" y="271653"/>
                  </a:cubicBezTo>
                  <a:lnTo>
                    <a:pt x="243078" y="293370"/>
                  </a:lnTo>
                  <a:lnTo>
                    <a:pt x="171069" y="293370"/>
                  </a:lnTo>
                  <a:lnTo>
                    <a:pt x="168021" y="261747"/>
                  </a:lnTo>
                  <a:cubicBezTo>
                    <a:pt x="161925" y="274701"/>
                    <a:pt x="152305" y="284321"/>
                    <a:pt x="139065" y="290513"/>
                  </a:cubicBezTo>
                  <a:cubicBezTo>
                    <a:pt x="125825" y="296704"/>
                    <a:pt x="110395" y="299847"/>
                    <a:pt x="92583" y="299847"/>
                  </a:cubicBezTo>
                  <a:cubicBezTo>
                    <a:pt x="80105" y="299847"/>
                    <a:pt x="68294" y="297942"/>
                    <a:pt x="57150" y="294132"/>
                  </a:cubicBezTo>
                  <a:cubicBezTo>
                    <a:pt x="46006" y="290322"/>
                    <a:pt x="36100" y="284226"/>
                    <a:pt x="27622" y="275844"/>
                  </a:cubicBezTo>
                  <a:cubicBezTo>
                    <a:pt x="19145" y="267462"/>
                    <a:pt x="12383" y="256699"/>
                    <a:pt x="7429" y="243649"/>
                  </a:cubicBezTo>
                  <a:cubicBezTo>
                    <a:pt x="2476" y="230600"/>
                    <a:pt x="0" y="214789"/>
                    <a:pt x="0" y="196215"/>
                  </a:cubicBezTo>
                  <a:cubicBezTo>
                    <a:pt x="0" y="177165"/>
                    <a:pt x="2762" y="161068"/>
                    <a:pt x="8382" y="147828"/>
                  </a:cubicBezTo>
                  <a:cubicBezTo>
                    <a:pt x="14002" y="134588"/>
                    <a:pt x="21336" y="123825"/>
                    <a:pt x="30480" y="115443"/>
                  </a:cubicBezTo>
                  <a:cubicBezTo>
                    <a:pt x="39624" y="107061"/>
                    <a:pt x="50197" y="101060"/>
                    <a:pt x="62103" y="97346"/>
                  </a:cubicBezTo>
                  <a:cubicBezTo>
                    <a:pt x="74009" y="93631"/>
                    <a:pt x="86487" y="91821"/>
                    <a:pt x="99441" y="91821"/>
                  </a:cubicBezTo>
                  <a:cubicBezTo>
                    <a:pt x="111633" y="91821"/>
                    <a:pt x="122872" y="93440"/>
                    <a:pt x="133159" y="96774"/>
                  </a:cubicBezTo>
                  <a:cubicBezTo>
                    <a:pt x="143446" y="100108"/>
                    <a:pt x="151543" y="104680"/>
                    <a:pt x="157353" y="110490"/>
                  </a:cubicBezTo>
                  <a:lnTo>
                    <a:pt x="157353" y="38862"/>
                  </a:lnTo>
                  <a:cubicBezTo>
                    <a:pt x="157353" y="27432"/>
                    <a:pt x="146304" y="21717"/>
                    <a:pt x="124206" y="21717"/>
                  </a:cubicBezTo>
                  <a:lnTo>
                    <a:pt x="124206" y="0"/>
                  </a:lnTo>
                  <a:lnTo>
                    <a:pt x="209550" y="0"/>
                  </a:lnTo>
                  <a:lnTo>
                    <a:pt x="209550" y="254508"/>
                  </a:lnTo>
                  <a:close/>
                  <a:moveTo>
                    <a:pt x="108204" y="116586"/>
                  </a:moveTo>
                  <a:cubicBezTo>
                    <a:pt x="98298" y="116586"/>
                    <a:pt x="89821" y="118491"/>
                    <a:pt x="82677" y="122301"/>
                  </a:cubicBezTo>
                  <a:cubicBezTo>
                    <a:pt x="75533" y="126111"/>
                    <a:pt x="69818" y="131445"/>
                    <a:pt x="65342" y="138303"/>
                  </a:cubicBezTo>
                  <a:cubicBezTo>
                    <a:pt x="60865" y="145161"/>
                    <a:pt x="57626" y="153353"/>
                    <a:pt x="55435" y="162878"/>
                  </a:cubicBezTo>
                  <a:cubicBezTo>
                    <a:pt x="53245" y="172403"/>
                    <a:pt x="52197" y="182880"/>
                    <a:pt x="52197" y="194310"/>
                  </a:cubicBezTo>
                  <a:cubicBezTo>
                    <a:pt x="52197" y="205740"/>
                    <a:pt x="53245" y="216122"/>
                    <a:pt x="55435" y="225552"/>
                  </a:cubicBezTo>
                  <a:cubicBezTo>
                    <a:pt x="57626" y="234982"/>
                    <a:pt x="60865" y="243078"/>
                    <a:pt x="65342" y="249936"/>
                  </a:cubicBezTo>
                  <a:cubicBezTo>
                    <a:pt x="69818" y="256794"/>
                    <a:pt x="75533" y="262128"/>
                    <a:pt x="82677" y="265938"/>
                  </a:cubicBezTo>
                  <a:cubicBezTo>
                    <a:pt x="89821" y="269748"/>
                    <a:pt x="98298" y="271653"/>
                    <a:pt x="108204" y="271653"/>
                  </a:cubicBezTo>
                  <a:cubicBezTo>
                    <a:pt x="118110" y="271653"/>
                    <a:pt x="126492" y="269748"/>
                    <a:pt x="133350" y="265938"/>
                  </a:cubicBezTo>
                  <a:cubicBezTo>
                    <a:pt x="140208" y="262128"/>
                    <a:pt x="145733" y="256794"/>
                    <a:pt x="149923" y="249936"/>
                  </a:cubicBezTo>
                  <a:cubicBezTo>
                    <a:pt x="154114" y="243078"/>
                    <a:pt x="157163" y="234982"/>
                    <a:pt x="159067" y="225552"/>
                  </a:cubicBezTo>
                  <a:cubicBezTo>
                    <a:pt x="160972" y="216122"/>
                    <a:pt x="161925" y="205740"/>
                    <a:pt x="161925" y="194310"/>
                  </a:cubicBezTo>
                  <a:cubicBezTo>
                    <a:pt x="161925" y="182880"/>
                    <a:pt x="160972" y="172403"/>
                    <a:pt x="159067" y="162878"/>
                  </a:cubicBezTo>
                  <a:cubicBezTo>
                    <a:pt x="157163" y="153353"/>
                    <a:pt x="154114" y="145161"/>
                    <a:pt x="149923" y="138303"/>
                  </a:cubicBezTo>
                  <a:cubicBezTo>
                    <a:pt x="145733" y="131445"/>
                    <a:pt x="140208" y="126111"/>
                    <a:pt x="133350" y="122301"/>
                  </a:cubicBezTo>
                  <a:cubicBezTo>
                    <a:pt x="126492" y="118491"/>
                    <a:pt x="118110" y="116586"/>
                    <a:pt x="108204" y="116586"/>
                  </a:cubicBezTo>
                  <a:close/>
                </a:path>
              </a:pathLst>
            </a:custGeom>
            <a:grpFill/>
            <a:ln w="9525"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40806A4-5C19-B442-8F1D-7D6E970B58AA}"/>
                </a:ext>
              </a:extLst>
            </p:cNvPr>
            <p:cNvSpPr/>
            <p:nvPr/>
          </p:nvSpPr>
          <p:spPr>
            <a:xfrm>
              <a:off x="4446441" y="4025627"/>
              <a:ext cx="142112" cy="294893"/>
            </a:xfrm>
            <a:custGeom>
              <a:avLst/>
              <a:gdLst>
                <a:gd name="connsiteX0" fmla="*/ 30480 w 142112"/>
                <a:gd name="connsiteY0" fmla="*/ 294894 h 294893"/>
                <a:gd name="connsiteX1" fmla="*/ 0 w 142112"/>
                <a:gd name="connsiteY1" fmla="*/ 294894 h 294893"/>
                <a:gd name="connsiteX2" fmla="*/ 112014 w 142112"/>
                <a:gd name="connsiteY2" fmla="*/ 0 h 294893"/>
                <a:gd name="connsiteX3" fmla="*/ 142113 w 142112"/>
                <a:gd name="connsiteY3" fmla="*/ 0 h 294893"/>
                <a:gd name="connsiteX4" fmla="*/ 30480 w 142112"/>
                <a:gd name="connsiteY4" fmla="*/ 294894 h 2948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2112" h="294893">
                  <a:moveTo>
                    <a:pt x="30480" y="294894"/>
                  </a:moveTo>
                  <a:lnTo>
                    <a:pt x="0" y="294894"/>
                  </a:lnTo>
                  <a:lnTo>
                    <a:pt x="112014" y="0"/>
                  </a:lnTo>
                  <a:lnTo>
                    <a:pt x="142113" y="0"/>
                  </a:lnTo>
                  <a:lnTo>
                    <a:pt x="30480" y="294894"/>
                  </a:lnTo>
                  <a:close/>
                </a:path>
              </a:pathLst>
            </a:custGeom>
            <a:grpFill/>
            <a:ln w="9525" cap="flat">
              <a:noFill/>
              <a:prstDash val="solid"/>
              <a:miter/>
            </a:ln>
          </p:spPr>
          <p:txBody>
            <a:bodyPr rtlCol="0" anchor="ctr"/>
            <a:lstStyle/>
            <a:p>
              <a:endParaRPr lang="en-US"/>
            </a:p>
          </p:txBody>
        </p:sp>
        <p:sp>
          <p:nvSpPr>
            <p:cNvPr id="47" name="Freeform 46">
              <a:extLst>
                <a:ext uri="{FF2B5EF4-FFF2-40B4-BE49-F238E27FC236}">
                  <a16:creationId xmlns:a16="http://schemas.microsoft.com/office/drawing/2014/main" id="{69C005FE-767E-A847-BDE9-09560E73B056}"/>
                </a:ext>
              </a:extLst>
            </p:cNvPr>
            <p:cNvSpPr/>
            <p:nvPr/>
          </p:nvSpPr>
          <p:spPr>
            <a:xfrm>
              <a:off x="4734954" y="4108304"/>
              <a:ext cx="242601" cy="290702"/>
            </a:xfrm>
            <a:custGeom>
              <a:avLst/>
              <a:gdLst>
                <a:gd name="connsiteX0" fmla="*/ 74581 w 242601"/>
                <a:gd name="connsiteY0" fmla="*/ 38100 h 290702"/>
                <a:gd name="connsiteX1" fmla="*/ 103442 w 242601"/>
                <a:gd name="connsiteY1" fmla="*/ 9334 h 290702"/>
                <a:gd name="connsiteX2" fmla="*/ 150209 w 242601"/>
                <a:gd name="connsiteY2" fmla="*/ 0 h 290702"/>
                <a:gd name="connsiteX3" fmla="*/ 185547 w 242601"/>
                <a:gd name="connsiteY3" fmla="*/ 5715 h 290702"/>
                <a:gd name="connsiteX4" fmla="*/ 214979 w 242601"/>
                <a:gd name="connsiteY4" fmla="*/ 24003 h 290702"/>
                <a:gd name="connsiteX5" fmla="*/ 235172 w 242601"/>
                <a:gd name="connsiteY5" fmla="*/ 56197 h 290702"/>
                <a:gd name="connsiteX6" fmla="*/ 242602 w 242601"/>
                <a:gd name="connsiteY6" fmla="*/ 103632 h 290702"/>
                <a:gd name="connsiteX7" fmla="*/ 234220 w 242601"/>
                <a:gd name="connsiteY7" fmla="*/ 152019 h 290702"/>
                <a:gd name="connsiteX8" fmla="*/ 212026 w 242601"/>
                <a:gd name="connsiteY8" fmla="*/ 184213 h 290702"/>
                <a:gd name="connsiteX9" fmla="*/ 180308 w 242601"/>
                <a:gd name="connsiteY9" fmla="*/ 202311 h 290702"/>
                <a:gd name="connsiteX10" fmla="*/ 143446 w 242601"/>
                <a:gd name="connsiteY10" fmla="*/ 208026 h 290702"/>
                <a:gd name="connsiteX11" fmla="*/ 109442 w 242601"/>
                <a:gd name="connsiteY11" fmla="*/ 203073 h 290702"/>
                <a:gd name="connsiteX12" fmla="*/ 85249 w 242601"/>
                <a:gd name="connsiteY12" fmla="*/ 188976 h 290702"/>
                <a:gd name="connsiteX13" fmla="*/ 85249 w 242601"/>
                <a:gd name="connsiteY13" fmla="*/ 251936 h 290702"/>
                <a:gd name="connsiteX14" fmla="*/ 126778 w 242601"/>
                <a:gd name="connsiteY14" fmla="*/ 268986 h 290702"/>
                <a:gd name="connsiteX15" fmla="*/ 126778 w 242601"/>
                <a:gd name="connsiteY15" fmla="*/ 290703 h 290702"/>
                <a:gd name="connsiteX16" fmla="*/ 0 w 242601"/>
                <a:gd name="connsiteY16" fmla="*/ 290703 h 290702"/>
                <a:gd name="connsiteX17" fmla="*/ 0 w 242601"/>
                <a:gd name="connsiteY17" fmla="*/ 268986 h 290702"/>
                <a:gd name="connsiteX18" fmla="*/ 33147 w 242601"/>
                <a:gd name="connsiteY18" fmla="*/ 251841 h 290702"/>
                <a:gd name="connsiteX19" fmla="*/ 33147 w 242601"/>
                <a:gd name="connsiteY19" fmla="*/ 46006 h 290702"/>
                <a:gd name="connsiteX20" fmla="*/ 0 w 242601"/>
                <a:gd name="connsiteY20" fmla="*/ 28480 h 290702"/>
                <a:gd name="connsiteX21" fmla="*/ 0 w 242601"/>
                <a:gd name="connsiteY21" fmla="*/ 6763 h 290702"/>
                <a:gd name="connsiteX22" fmla="*/ 71628 w 242601"/>
                <a:gd name="connsiteY22" fmla="*/ 6763 h 290702"/>
                <a:gd name="connsiteX23" fmla="*/ 74581 w 242601"/>
                <a:gd name="connsiteY23" fmla="*/ 38100 h 290702"/>
                <a:gd name="connsiteX24" fmla="*/ 134398 w 242601"/>
                <a:gd name="connsiteY24" fmla="*/ 27813 h 290702"/>
                <a:gd name="connsiteX25" fmla="*/ 109252 w 242601"/>
                <a:gd name="connsiteY25" fmla="*/ 33528 h 290702"/>
                <a:gd name="connsiteX26" fmla="*/ 92678 w 242601"/>
                <a:gd name="connsiteY26" fmla="*/ 49339 h 290702"/>
                <a:gd name="connsiteX27" fmla="*/ 83725 w 242601"/>
                <a:gd name="connsiteY27" fmla="*/ 73723 h 290702"/>
                <a:gd name="connsiteX28" fmla="*/ 81058 w 242601"/>
                <a:gd name="connsiteY28" fmla="*/ 105156 h 290702"/>
                <a:gd name="connsiteX29" fmla="*/ 83725 w 242601"/>
                <a:gd name="connsiteY29" fmla="*/ 136588 h 290702"/>
                <a:gd name="connsiteX30" fmla="*/ 92678 w 242601"/>
                <a:gd name="connsiteY30" fmla="*/ 160972 h 290702"/>
                <a:gd name="connsiteX31" fmla="*/ 109252 w 242601"/>
                <a:gd name="connsiteY31" fmla="*/ 176784 h 290702"/>
                <a:gd name="connsiteX32" fmla="*/ 134398 w 242601"/>
                <a:gd name="connsiteY32" fmla="*/ 182499 h 290702"/>
                <a:gd name="connsiteX33" fmla="*/ 159925 w 242601"/>
                <a:gd name="connsiteY33" fmla="*/ 176784 h 290702"/>
                <a:gd name="connsiteX34" fmla="*/ 177451 w 242601"/>
                <a:gd name="connsiteY34" fmla="*/ 160972 h 290702"/>
                <a:gd name="connsiteX35" fmla="*/ 187357 w 242601"/>
                <a:gd name="connsiteY35" fmla="*/ 136588 h 290702"/>
                <a:gd name="connsiteX36" fmla="*/ 190405 w 242601"/>
                <a:gd name="connsiteY36" fmla="*/ 105156 h 290702"/>
                <a:gd name="connsiteX37" fmla="*/ 187357 w 242601"/>
                <a:gd name="connsiteY37" fmla="*/ 73723 h 290702"/>
                <a:gd name="connsiteX38" fmla="*/ 177451 w 242601"/>
                <a:gd name="connsiteY38" fmla="*/ 49339 h 290702"/>
                <a:gd name="connsiteX39" fmla="*/ 159925 w 242601"/>
                <a:gd name="connsiteY39" fmla="*/ 33528 h 290702"/>
                <a:gd name="connsiteX40" fmla="*/ 134398 w 242601"/>
                <a:gd name="connsiteY40" fmla="*/ 27813 h 29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242601" h="290702">
                  <a:moveTo>
                    <a:pt x="74581" y="38100"/>
                  </a:moveTo>
                  <a:cubicBezTo>
                    <a:pt x="80963" y="25146"/>
                    <a:pt x="90583" y="15526"/>
                    <a:pt x="103442" y="9334"/>
                  </a:cubicBezTo>
                  <a:cubicBezTo>
                    <a:pt x="116396" y="3143"/>
                    <a:pt x="131921" y="0"/>
                    <a:pt x="150209" y="0"/>
                  </a:cubicBezTo>
                  <a:cubicBezTo>
                    <a:pt x="162592" y="0"/>
                    <a:pt x="174403" y="1905"/>
                    <a:pt x="185547" y="5715"/>
                  </a:cubicBezTo>
                  <a:cubicBezTo>
                    <a:pt x="196691" y="9525"/>
                    <a:pt x="206502" y="15621"/>
                    <a:pt x="214979" y="24003"/>
                  </a:cubicBezTo>
                  <a:cubicBezTo>
                    <a:pt x="223457" y="32385"/>
                    <a:pt x="230219" y="43148"/>
                    <a:pt x="235172" y="56197"/>
                  </a:cubicBezTo>
                  <a:cubicBezTo>
                    <a:pt x="240125" y="69247"/>
                    <a:pt x="242602" y="85058"/>
                    <a:pt x="242602" y="103632"/>
                  </a:cubicBezTo>
                  <a:cubicBezTo>
                    <a:pt x="242602" y="122682"/>
                    <a:pt x="239840" y="138779"/>
                    <a:pt x="234220" y="152019"/>
                  </a:cubicBezTo>
                  <a:cubicBezTo>
                    <a:pt x="228695" y="165259"/>
                    <a:pt x="221266" y="175927"/>
                    <a:pt x="212026" y="184213"/>
                  </a:cubicBezTo>
                  <a:cubicBezTo>
                    <a:pt x="202787" y="192500"/>
                    <a:pt x="192215" y="198501"/>
                    <a:pt x="180308" y="202311"/>
                  </a:cubicBezTo>
                  <a:cubicBezTo>
                    <a:pt x="168402" y="206121"/>
                    <a:pt x="156115" y="208026"/>
                    <a:pt x="143446" y="208026"/>
                  </a:cubicBezTo>
                  <a:cubicBezTo>
                    <a:pt x="131064" y="208026"/>
                    <a:pt x="119634" y="206407"/>
                    <a:pt x="109442" y="203073"/>
                  </a:cubicBezTo>
                  <a:cubicBezTo>
                    <a:pt x="99155" y="199739"/>
                    <a:pt x="91154" y="195072"/>
                    <a:pt x="85249" y="188976"/>
                  </a:cubicBezTo>
                  <a:lnTo>
                    <a:pt x="85249" y="251936"/>
                  </a:lnTo>
                  <a:cubicBezTo>
                    <a:pt x="85249" y="263271"/>
                    <a:pt x="99060" y="268986"/>
                    <a:pt x="126778" y="268986"/>
                  </a:cubicBezTo>
                  <a:lnTo>
                    <a:pt x="126778" y="290703"/>
                  </a:lnTo>
                  <a:lnTo>
                    <a:pt x="0" y="290703"/>
                  </a:lnTo>
                  <a:lnTo>
                    <a:pt x="0" y="268986"/>
                  </a:lnTo>
                  <a:cubicBezTo>
                    <a:pt x="22098" y="268986"/>
                    <a:pt x="33147" y="263271"/>
                    <a:pt x="33147" y="251841"/>
                  </a:cubicBezTo>
                  <a:lnTo>
                    <a:pt x="33147" y="46006"/>
                  </a:lnTo>
                  <a:cubicBezTo>
                    <a:pt x="33147" y="34385"/>
                    <a:pt x="22098" y="28480"/>
                    <a:pt x="0" y="28480"/>
                  </a:cubicBezTo>
                  <a:lnTo>
                    <a:pt x="0" y="6763"/>
                  </a:lnTo>
                  <a:lnTo>
                    <a:pt x="71628" y="6763"/>
                  </a:lnTo>
                  <a:lnTo>
                    <a:pt x="74581" y="38100"/>
                  </a:lnTo>
                  <a:close/>
                  <a:moveTo>
                    <a:pt x="134398" y="27813"/>
                  </a:moveTo>
                  <a:cubicBezTo>
                    <a:pt x="124492" y="27813"/>
                    <a:pt x="116110" y="29718"/>
                    <a:pt x="109252" y="33528"/>
                  </a:cubicBezTo>
                  <a:cubicBezTo>
                    <a:pt x="102394" y="37338"/>
                    <a:pt x="96869" y="42577"/>
                    <a:pt x="92678" y="49339"/>
                  </a:cubicBezTo>
                  <a:cubicBezTo>
                    <a:pt x="88487" y="56102"/>
                    <a:pt x="85534" y="64198"/>
                    <a:pt x="83725" y="73723"/>
                  </a:cubicBezTo>
                  <a:cubicBezTo>
                    <a:pt x="81915" y="83248"/>
                    <a:pt x="81058" y="93726"/>
                    <a:pt x="81058" y="105156"/>
                  </a:cubicBezTo>
                  <a:cubicBezTo>
                    <a:pt x="81058" y="116586"/>
                    <a:pt x="81915" y="127063"/>
                    <a:pt x="83725" y="136588"/>
                  </a:cubicBezTo>
                  <a:cubicBezTo>
                    <a:pt x="85534" y="146113"/>
                    <a:pt x="88487" y="154210"/>
                    <a:pt x="92678" y="160972"/>
                  </a:cubicBezTo>
                  <a:cubicBezTo>
                    <a:pt x="96869" y="167735"/>
                    <a:pt x="102394" y="172974"/>
                    <a:pt x="109252" y="176784"/>
                  </a:cubicBezTo>
                  <a:cubicBezTo>
                    <a:pt x="116110" y="180594"/>
                    <a:pt x="124492" y="182499"/>
                    <a:pt x="134398" y="182499"/>
                  </a:cubicBezTo>
                  <a:cubicBezTo>
                    <a:pt x="144304" y="182499"/>
                    <a:pt x="152781" y="180594"/>
                    <a:pt x="159925" y="176784"/>
                  </a:cubicBezTo>
                  <a:cubicBezTo>
                    <a:pt x="167068" y="172974"/>
                    <a:pt x="172879" y="167735"/>
                    <a:pt x="177451" y="160972"/>
                  </a:cubicBezTo>
                  <a:cubicBezTo>
                    <a:pt x="182023" y="154210"/>
                    <a:pt x="185357" y="146113"/>
                    <a:pt x="187357" y="136588"/>
                  </a:cubicBezTo>
                  <a:cubicBezTo>
                    <a:pt x="189357" y="127063"/>
                    <a:pt x="190405" y="116586"/>
                    <a:pt x="190405" y="105156"/>
                  </a:cubicBezTo>
                  <a:cubicBezTo>
                    <a:pt x="190405" y="93726"/>
                    <a:pt x="189357" y="83248"/>
                    <a:pt x="187357" y="73723"/>
                  </a:cubicBezTo>
                  <a:cubicBezTo>
                    <a:pt x="185357" y="64198"/>
                    <a:pt x="182023" y="56102"/>
                    <a:pt x="177451" y="49339"/>
                  </a:cubicBezTo>
                  <a:cubicBezTo>
                    <a:pt x="172879" y="42577"/>
                    <a:pt x="167068" y="37338"/>
                    <a:pt x="159925" y="33528"/>
                  </a:cubicBezTo>
                  <a:cubicBezTo>
                    <a:pt x="152781" y="29718"/>
                    <a:pt x="144304" y="27813"/>
                    <a:pt x="134398" y="27813"/>
                  </a:cubicBezTo>
                  <a:close/>
                </a:path>
              </a:pathLst>
            </a:custGeom>
            <a:grpFill/>
            <a:ln w="9525"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D7756CA7-D37C-334E-AE0B-4994B39D6715}"/>
                </a:ext>
              </a:extLst>
            </p:cNvPr>
            <p:cNvSpPr/>
            <p:nvPr/>
          </p:nvSpPr>
          <p:spPr>
            <a:xfrm>
              <a:off x="5006892" y="4109828"/>
              <a:ext cx="195833" cy="199262"/>
            </a:xfrm>
            <a:custGeom>
              <a:avLst/>
              <a:gdLst>
                <a:gd name="connsiteX0" fmla="*/ 84963 w 195833"/>
                <a:gd name="connsiteY0" fmla="*/ 41529 h 199262"/>
                <a:gd name="connsiteX1" fmla="*/ 111823 w 195833"/>
                <a:gd name="connsiteY1" fmla="*/ 9906 h 199262"/>
                <a:gd name="connsiteX2" fmla="*/ 145923 w 195833"/>
                <a:gd name="connsiteY2" fmla="*/ 0 h 199262"/>
                <a:gd name="connsiteX3" fmla="*/ 163258 w 195833"/>
                <a:gd name="connsiteY3" fmla="*/ 2762 h 199262"/>
                <a:gd name="connsiteX4" fmla="*/ 179451 w 195833"/>
                <a:gd name="connsiteY4" fmla="*/ 11335 h 199262"/>
                <a:gd name="connsiteX5" fmla="*/ 191262 w 195833"/>
                <a:gd name="connsiteY5" fmla="*/ 26098 h 199262"/>
                <a:gd name="connsiteX6" fmla="*/ 195834 w 195833"/>
                <a:gd name="connsiteY6" fmla="*/ 47244 h 199262"/>
                <a:gd name="connsiteX7" fmla="*/ 188023 w 195833"/>
                <a:gd name="connsiteY7" fmla="*/ 71056 h 199262"/>
                <a:gd name="connsiteX8" fmla="*/ 166878 w 195833"/>
                <a:gd name="connsiteY8" fmla="*/ 80391 h 199262"/>
                <a:gd name="connsiteX9" fmla="*/ 146685 w 195833"/>
                <a:gd name="connsiteY9" fmla="*/ 73342 h 199262"/>
                <a:gd name="connsiteX10" fmla="*/ 139827 w 195833"/>
                <a:gd name="connsiteY10" fmla="*/ 56388 h 199262"/>
                <a:gd name="connsiteX11" fmla="*/ 146113 w 195833"/>
                <a:gd name="connsiteY11" fmla="*/ 40386 h 199262"/>
                <a:gd name="connsiteX12" fmla="*/ 165354 w 195833"/>
                <a:gd name="connsiteY12" fmla="*/ 33528 h 199262"/>
                <a:gd name="connsiteX13" fmla="*/ 155448 w 195833"/>
                <a:gd name="connsiteY13" fmla="*/ 24765 h 199262"/>
                <a:gd name="connsiteX14" fmla="*/ 140970 w 195833"/>
                <a:gd name="connsiteY14" fmla="*/ 21717 h 199262"/>
                <a:gd name="connsiteX15" fmla="*/ 126302 w 195833"/>
                <a:gd name="connsiteY15" fmla="*/ 25146 h 199262"/>
                <a:gd name="connsiteX16" fmla="*/ 111062 w 195833"/>
                <a:gd name="connsiteY16" fmla="*/ 35433 h 199262"/>
                <a:gd name="connsiteX17" fmla="*/ 96774 w 195833"/>
                <a:gd name="connsiteY17" fmla="*/ 53149 h 199262"/>
                <a:gd name="connsiteX18" fmla="*/ 84963 w 195833"/>
                <a:gd name="connsiteY18" fmla="*/ 78867 h 199262"/>
                <a:gd name="connsiteX19" fmla="*/ 84963 w 195833"/>
                <a:gd name="connsiteY19" fmla="*/ 160401 h 199262"/>
                <a:gd name="connsiteX20" fmla="*/ 94488 w 195833"/>
                <a:gd name="connsiteY20" fmla="*/ 173355 h 199262"/>
                <a:gd name="connsiteX21" fmla="*/ 122301 w 195833"/>
                <a:gd name="connsiteY21" fmla="*/ 177546 h 199262"/>
                <a:gd name="connsiteX22" fmla="*/ 122301 w 195833"/>
                <a:gd name="connsiteY22" fmla="*/ 199263 h 199262"/>
                <a:gd name="connsiteX23" fmla="*/ 0 w 195833"/>
                <a:gd name="connsiteY23" fmla="*/ 199263 h 199262"/>
                <a:gd name="connsiteX24" fmla="*/ 0 w 195833"/>
                <a:gd name="connsiteY24" fmla="*/ 177546 h 199262"/>
                <a:gd name="connsiteX25" fmla="*/ 32766 w 195833"/>
                <a:gd name="connsiteY25" fmla="*/ 160401 h 199262"/>
                <a:gd name="connsiteX26" fmla="*/ 32766 w 195833"/>
                <a:gd name="connsiteY26" fmla="*/ 44196 h 199262"/>
                <a:gd name="connsiteX27" fmla="*/ 0 w 195833"/>
                <a:gd name="connsiteY27" fmla="*/ 27051 h 199262"/>
                <a:gd name="connsiteX28" fmla="*/ 0 w 195833"/>
                <a:gd name="connsiteY28" fmla="*/ 5334 h 199262"/>
                <a:gd name="connsiteX29" fmla="*/ 84963 w 195833"/>
                <a:gd name="connsiteY29" fmla="*/ 5334 h 199262"/>
                <a:gd name="connsiteX30" fmla="*/ 84963 w 195833"/>
                <a:gd name="connsiteY30" fmla="*/ 41529 h 199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5833" h="199262">
                  <a:moveTo>
                    <a:pt x="84963" y="41529"/>
                  </a:moveTo>
                  <a:cubicBezTo>
                    <a:pt x="92297" y="27051"/>
                    <a:pt x="101251" y="16478"/>
                    <a:pt x="111823" y="9906"/>
                  </a:cubicBezTo>
                  <a:cubicBezTo>
                    <a:pt x="122396" y="3334"/>
                    <a:pt x="133731" y="0"/>
                    <a:pt x="145923" y="0"/>
                  </a:cubicBezTo>
                  <a:cubicBezTo>
                    <a:pt x="151543" y="0"/>
                    <a:pt x="157258" y="857"/>
                    <a:pt x="163258" y="2762"/>
                  </a:cubicBezTo>
                  <a:cubicBezTo>
                    <a:pt x="169259" y="4572"/>
                    <a:pt x="174593" y="7429"/>
                    <a:pt x="179451" y="11335"/>
                  </a:cubicBezTo>
                  <a:cubicBezTo>
                    <a:pt x="184309" y="15240"/>
                    <a:pt x="188214" y="20193"/>
                    <a:pt x="191262" y="26098"/>
                  </a:cubicBezTo>
                  <a:cubicBezTo>
                    <a:pt x="194310" y="32099"/>
                    <a:pt x="195834" y="39148"/>
                    <a:pt x="195834" y="47244"/>
                  </a:cubicBezTo>
                  <a:cubicBezTo>
                    <a:pt x="195834" y="56864"/>
                    <a:pt x="193262" y="64865"/>
                    <a:pt x="188023" y="71056"/>
                  </a:cubicBezTo>
                  <a:cubicBezTo>
                    <a:pt x="182785" y="77248"/>
                    <a:pt x="175736" y="80391"/>
                    <a:pt x="166878" y="80391"/>
                  </a:cubicBezTo>
                  <a:cubicBezTo>
                    <a:pt x="158020" y="80391"/>
                    <a:pt x="151257" y="78010"/>
                    <a:pt x="146685" y="73342"/>
                  </a:cubicBezTo>
                  <a:cubicBezTo>
                    <a:pt x="142113" y="68675"/>
                    <a:pt x="139827" y="62960"/>
                    <a:pt x="139827" y="56388"/>
                  </a:cubicBezTo>
                  <a:cubicBezTo>
                    <a:pt x="139827" y="50006"/>
                    <a:pt x="141922" y="44672"/>
                    <a:pt x="146113" y="40386"/>
                  </a:cubicBezTo>
                  <a:cubicBezTo>
                    <a:pt x="150304" y="36100"/>
                    <a:pt x="156686" y="33814"/>
                    <a:pt x="165354" y="33528"/>
                  </a:cubicBezTo>
                  <a:cubicBezTo>
                    <a:pt x="163354" y="29718"/>
                    <a:pt x="160020" y="26765"/>
                    <a:pt x="155448" y="24765"/>
                  </a:cubicBezTo>
                  <a:cubicBezTo>
                    <a:pt x="150876" y="22765"/>
                    <a:pt x="146018" y="21717"/>
                    <a:pt x="140970" y="21717"/>
                  </a:cubicBezTo>
                  <a:cubicBezTo>
                    <a:pt x="136398" y="21717"/>
                    <a:pt x="131540" y="22860"/>
                    <a:pt x="126302" y="25146"/>
                  </a:cubicBezTo>
                  <a:cubicBezTo>
                    <a:pt x="121063" y="27432"/>
                    <a:pt x="116014" y="30861"/>
                    <a:pt x="111062" y="35433"/>
                  </a:cubicBezTo>
                  <a:cubicBezTo>
                    <a:pt x="106108" y="40005"/>
                    <a:pt x="101346" y="45910"/>
                    <a:pt x="96774" y="53149"/>
                  </a:cubicBezTo>
                  <a:cubicBezTo>
                    <a:pt x="92202" y="60388"/>
                    <a:pt x="88297" y="68961"/>
                    <a:pt x="84963" y="78867"/>
                  </a:cubicBezTo>
                  <a:lnTo>
                    <a:pt x="84963" y="160401"/>
                  </a:lnTo>
                  <a:cubicBezTo>
                    <a:pt x="84963" y="166211"/>
                    <a:pt x="88106" y="170593"/>
                    <a:pt x="94488" y="173355"/>
                  </a:cubicBezTo>
                  <a:cubicBezTo>
                    <a:pt x="100870" y="176117"/>
                    <a:pt x="110109" y="177546"/>
                    <a:pt x="122301" y="177546"/>
                  </a:cubicBezTo>
                  <a:lnTo>
                    <a:pt x="122301" y="199263"/>
                  </a:lnTo>
                  <a:lnTo>
                    <a:pt x="0" y="199263"/>
                  </a:lnTo>
                  <a:lnTo>
                    <a:pt x="0" y="177546"/>
                  </a:lnTo>
                  <a:cubicBezTo>
                    <a:pt x="21812" y="177546"/>
                    <a:pt x="32766" y="171831"/>
                    <a:pt x="32766" y="160401"/>
                  </a:cubicBezTo>
                  <a:lnTo>
                    <a:pt x="32766" y="44196"/>
                  </a:lnTo>
                  <a:cubicBezTo>
                    <a:pt x="32766" y="32766"/>
                    <a:pt x="21812" y="27051"/>
                    <a:pt x="0" y="27051"/>
                  </a:cubicBezTo>
                  <a:lnTo>
                    <a:pt x="0" y="5334"/>
                  </a:lnTo>
                  <a:lnTo>
                    <a:pt x="84963" y="5334"/>
                  </a:lnTo>
                  <a:lnTo>
                    <a:pt x="84963" y="41529"/>
                  </a:lnTo>
                  <a:close/>
                </a:path>
              </a:pathLst>
            </a:custGeom>
            <a:grpFill/>
            <a:ln w="9525"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155361D0-8D10-4648-BCD1-846E8BE6CACA}"/>
                </a:ext>
              </a:extLst>
            </p:cNvPr>
            <p:cNvSpPr/>
            <p:nvPr/>
          </p:nvSpPr>
          <p:spPr>
            <a:xfrm>
              <a:off x="5233968" y="4107827"/>
              <a:ext cx="209550" cy="207645"/>
            </a:xfrm>
            <a:custGeom>
              <a:avLst/>
              <a:gdLst>
                <a:gd name="connsiteX0" fmla="*/ 209550 w 209550"/>
                <a:gd name="connsiteY0" fmla="*/ 103537 h 207645"/>
                <a:gd name="connsiteX1" fmla="*/ 182118 w 209550"/>
                <a:gd name="connsiteY1" fmla="*/ 180499 h 207645"/>
                <a:gd name="connsiteX2" fmla="*/ 102489 w 209550"/>
                <a:gd name="connsiteY2" fmla="*/ 207645 h 207645"/>
                <a:gd name="connsiteX3" fmla="*/ 63246 w 209550"/>
                <a:gd name="connsiteY3" fmla="*/ 202883 h 207645"/>
                <a:gd name="connsiteX4" fmla="*/ 30671 w 209550"/>
                <a:gd name="connsiteY4" fmla="*/ 186500 h 207645"/>
                <a:gd name="connsiteX5" fmla="*/ 8382 w 209550"/>
                <a:gd name="connsiteY5" fmla="*/ 155734 h 207645"/>
                <a:gd name="connsiteX6" fmla="*/ 0 w 209550"/>
                <a:gd name="connsiteY6" fmla="*/ 108013 h 207645"/>
                <a:gd name="connsiteX7" fmla="*/ 26289 w 209550"/>
                <a:gd name="connsiteY7" fmla="*/ 28004 h 207645"/>
                <a:gd name="connsiteX8" fmla="*/ 106680 w 209550"/>
                <a:gd name="connsiteY8" fmla="*/ 0 h 207645"/>
                <a:gd name="connsiteX9" fmla="*/ 146495 w 209550"/>
                <a:gd name="connsiteY9" fmla="*/ 5144 h 207645"/>
                <a:gd name="connsiteX10" fmla="*/ 179261 w 209550"/>
                <a:gd name="connsiteY10" fmla="*/ 22288 h 207645"/>
                <a:gd name="connsiteX11" fmla="*/ 201359 w 209550"/>
                <a:gd name="connsiteY11" fmla="*/ 54007 h 207645"/>
                <a:gd name="connsiteX12" fmla="*/ 209550 w 209550"/>
                <a:gd name="connsiteY12" fmla="*/ 103537 h 207645"/>
                <a:gd name="connsiteX13" fmla="*/ 106489 w 209550"/>
                <a:gd name="connsiteY13" fmla="*/ 24860 h 207645"/>
                <a:gd name="connsiteX14" fmla="*/ 65151 w 209550"/>
                <a:gd name="connsiteY14" fmla="*/ 43339 h 207645"/>
                <a:gd name="connsiteX15" fmla="*/ 52292 w 209550"/>
                <a:gd name="connsiteY15" fmla="*/ 96488 h 207645"/>
                <a:gd name="connsiteX16" fmla="*/ 55721 w 209550"/>
                <a:gd name="connsiteY16" fmla="*/ 139160 h 207645"/>
                <a:gd name="connsiteX17" fmla="*/ 65818 w 209550"/>
                <a:gd name="connsiteY17" fmla="*/ 165640 h 207645"/>
                <a:gd name="connsiteX18" fmla="*/ 81724 w 209550"/>
                <a:gd name="connsiteY18" fmla="*/ 179165 h 207645"/>
                <a:gd name="connsiteX19" fmla="*/ 103156 w 209550"/>
                <a:gd name="connsiteY19" fmla="*/ 182975 h 207645"/>
                <a:gd name="connsiteX20" fmla="*/ 145256 w 209550"/>
                <a:gd name="connsiteY20" fmla="*/ 162782 h 207645"/>
                <a:gd name="connsiteX21" fmla="*/ 157448 w 209550"/>
                <a:gd name="connsiteY21" fmla="*/ 105632 h 207645"/>
                <a:gd name="connsiteX22" fmla="*/ 153829 w 209550"/>
                <a:gd name="connsiteY22" fmla="*/ 66008 h 207645"/>
                <a:gd name="connsiteX23" fmla="*/ 143351 w 209550"/>
                <a:gd name="connsiteY23" fmla="*/ 41243 h 207645"/>
                <a:gd name="connsiteX24" fmla="*/ 127254 w 209550"/>
                <a:gd name="connsiteY24" fmla="*/ 28480 h 207645"/>
                <a:gd name="connsiteX25" fmla="*/ 106489 w 209550"/>
                <a:gd name="connsiteY25" fmla="*/ 24860 h 207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09550" h="207645">
                  <a:moveTo>
                    <a:pt x="209550" y="103537"/>
                  </a:moveTo>
                  <a:cubicBezTo>
                    <a:pt x="209550" y="136779"/>
                    <a:pt x="200406" y="162401"/>
                    <a:pt x="182118" y="180499"/>
                  </a:cubicBezTo>
                  <a:cubicBezTo>
                    <a:pt x="163830" y="198596"/>
                    <a:pt x="137255" y="207645"/>
                    <a:pt x="102489" y="207645"/>
                  </a:cubicBezTo>
                  <a:cubicBezTo>
                    <a:pt x="88773" y="207645"/>
                    <a:pt x="75724" y="206026"/>
                    <a:pt x="63246" y="202883"/>
                  </a:cubicBezTo>
                  <a:cubicBezTo>
                    <a:pt x="50768" y="199739"/>
                    <a:pt x="39910" y="194215"/>
                    <a:pt x="30671" y="186500"/>
                  </a:cubicBezTo>
                  <a:cubicBezTo>
                    <a:pt x="21431" y="178784"/>
                    <a:pt x="14002" y="168497"/>
                    <a:pt x="8382" y="155734"/>
                  </a:cubicBezTo>
                  <a:cubicBezTo>
                    <a:pt x="2762" y="142970"/>
                    <a:pt x="0" y="127063"/>
                    <a:pt x="0" y="108013"/>
                  </a:cubicBezTo>
                  <a:cubicBezTo>
                    <a:pt x="0" y="73247"/>
                    <a:pt x="8763" y="46577"/>
                    <a:pt x="26289" y="28004"/>
                  </a:cubicBezTo>
                  <a:cubicBezTo>
                    <a:pt x="43815" y="9335"/>
                    <a:pt x="70580" y="0"/>
                    <a:pt x="106680" y="0"/>
                  </a:cubicBezTo>
                  <a:cubicBezTo>
                    <a:pt x="120682" y="0"/>
                    <a:pt x="133921" y="1715"/>
                    <a:pt x="146495" y="5144"/>
                  </a:cubicBezTo>
                  <a:cubicBezTo>
                    <a:pt x="159068" y="8573"/>
                    <a:pt x="170021" y="14288"/>
                    <a:pt x="179261" y="22288"/>
                  </a:cubicBezTo>
                  <a:cubicBezTo>
                    <a:pt x="188500" y="30290"/>
                    <a:pt x="195929" y="40862"/>
                    <a:pt x="201359" y="54007"/>
                  </a:cubicBezTo>
                  <a:cubicBezTo>
                    <a:pt x="206788" y="67246"/>
                    <a:pt x="209550" y="83725"/>
                    <a:pt x="209550" y="103537"/>
                  </a:cubicBezTo>
                  <a:close/>
                  <a:moveTo>
                    <a:pt x="106489" y="24860"/>
                  </a:moveTo>
                  <a:cubicBezTo>
                    <a:pt x="87535" y="24860"/>
                    <a:pt x="73723" y="31052"/>
                    <a:pt x="65151" y="43339"/>
                  </a:cubicBezTo>
                  <a:cubicBezTo>
                    <a:pt x="56579" y="55626"/>
                    <a:pt x="52292" y="73343"/>
                    <a:pt x="52292" y="96488"/>
                  </a:cubicBezTo>
                  <a:cubicBezTo>
                    <a:pt x="52292" y="113729"/>
                    <a:pt x="53435" y="128016"/>
                    <a:pt x="55721" y="139160"/>
                  </a:cubicBezTo>
                  <a:cubicBezTo>
                    <a:pt x="58007" y="150304"/>
                    <a:pt x="61341" y="159163"/>
                    <a:pt x="65818" y="165640"/>
                  </a:cubicBezTo>
                  <a:cubicBezTo>
                    <a:pt x="70199" y="172117"/>
                    <a:pt x="75533" y="176594"/>
                    <a:pt x="81724" y="179165"/>
                  </a:cubicBezTo>
                  <a:cubicBezTo>
                    <a:pt x="87916" y="181737"/>
                    <a:pt x="95060" y="182975"/>
                    <a:pt x="103156" y="182975"/>
                  </a:cubicBezTo>
                  <a:cubicBezTo>
                    <a:pt x="123158" y="182975"/>
                    <a:pt x="137160" y="176213"/>
                    <a:pt x="145256" y="162782"/>
                  </a:cubicBezTo>
                  <a:cubicBezTo>
                    <a:pt x="153353" y="149352"/>
                    <a:pt x="157448" y="130302"/>
                    <a:pt x="157448" y="105632"/>
                  </a:cubicBezTo>
                  <a:cubicBezTo>
                    <a:pt x="157448" y="89630"/>
                    <a:pt x="156210" y="76391"/>
                    <a:pt x="153829" y="66008"/>
                  </a:cubicBezTo>
                  <a:cubicBezTo>
                    <a:pt x="151447" y="55626"/>
                    <a:pt x="147923" y="47339"/>
                    <a:pt x="143351" y="41243"/>
                  </a:cubicBezTo>
                  <a:cubicBezTo>
                    <a:pt x="138779" y="35147"/>
                    <a:pt x="133445" y="30861"/>
                    <a:pt x="127254" y="28480"/>
                  </a:cubicBezTo>
                  <a:cubicBezTo>
                    <a:pt x="120968" y="26003"/>
                    <a:pt x="114110" y="24860"/>
                    <a:pt x="106489" y="24860"/>
                  </a:cubicBezTo>
                  <a:close/>
                </a:path>
              </a:pathLst>
            </a:custGeom>
            <a:grpFill/>
            <a:ln w="9525"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79A92AD7-27BB-E24F-9265-E8F21D5BA582}"/>
                </a:ext>
              </a:extLst>
            </p:cNvPr>
            <p:cNvSpPr/>
            <p:nvPr/>
          </p:nvSpPr>
          <p:spPr>
            <a:xfrm>
              <a:off x="5471712" y="4015721"/>
              <a:ext cx="243078" cy="299846"/>
            </a:xfrm>
            <a:custGeom>
              <a:avLst/>
              <a:gdLst>
                <a:gd name="connsiteX0" fmla="*/ 209550 w 243078"/>
                <a:gd name="connsiteY0" fmla="*/ 254508 h 299846"/>
                <a:gd name="connsiteX1" fmla="*/ 243078 w 243078"/>
                <a:gd name="connsiteY1" fmla="*/ 271653 h 299846"/>
                <a:gd name="connsiteX2" fmla="*/ 243078 w 243078"/>
                <a:gd name="connsiteY2" fmla="*/ 293370 h 299846"/>
                <a:gd name="connsiteX3" fmla="*/ 171069 w 243078"/>
                <a:gd name="connsiteY3" fmla="*/ 293370 h 299846"/>
                <a:gd name="connsiteX4" fmla="*/ 168021 w 243078"/>
                <a:gd name="connsiteY4" fmla="*/ 261747 h 299846"/>
                <a:gd name="connsiteX5" fmla="*/ 139065 w 243078"/>
                <a:gd name="connsiteY5" fmla="*/ 290513 h 299846"/>
                <a:gd name="connsiteX6" fmla="*/ 92583 w 243078"/>
                <a:gd name="connsiteY6" fmla="*/ 299847 h 299846"/>
                <a:gd name="connsiteX7" fmla="*/ 57150 w 243078"/>
                <a:gd name="connsiteY7" fmla="*/ 294132 h 299846"/>
                <a:gd name="connsiteX8" fmla="*/ 27622 w 243078"/>
                <a:gd name="connsiteY8" fmla="*/ 275844 h 299846"/>
                <a:gd name="connsiteX9" fmla="*/ 7429 w 243078"/>
                <a:gd name="connsiteY9" fmla="*/ 243649 h 299846"/>
                <a:gd name="connsiteX10" fmla="*/ 0 w 243078"/>
                <a:gd name="connsiteY10" fmla="*/ 196215 h 299846"/>
                <a:gd name="connsiteX11" fmla="*/ 8382 w 243078"/>
                <a:gd name="connsiteY11" fmla="*/ 147828 h 299846"/>
                <a:gd name="connsiteX12" fmla="*/ 30480 w 243078"/>
                <a:gd name="connsiteY12" fmla="*/ 115443 h 299846"/>
                <a:gd name="connsiteX13" fmla="*/ 62103 w 243078"/>
                <a:gd name="connsiteY13" fmla="*/ 97346 h 299846"/>
                <a:gd name="connsiteX14" fmla="*/ 99441 w 243078"/>
                <a:gd name="connsiteY14" fmla="*/ 91821 h 299846"/>
                <a:gd name="connsiteX15" fmla="*/ 133160 w 243078"/>
                <a:gd name="connsiteY15" fmla="*/ 96774 h 299846"/>
                <a:gd name="connsiteX16" fmla="*/ 157353 w 243078"/>
                <a:gd name="connsiteY16" fmla="*/ 110490 h 299846"/>
                <a:gd name="connsiteX17" fmla="*/ 157353 w 243078"/>
                <a:gd name="connsiteY17" fmla="*/ 38862 h 299846"/>
                <a:gd name="connsiteX18" fmla="*/ 124206 w 243078"/>
                <a:gd name="connsiteY18" fmla="*/ 21717 h 299846"/>
                <a:gd name="connsiteX19" fmla="*/ 124206 w 243078"/>
                <a:gd name="connsiteY19" fmla="*/ 0 h 299846"/>
                <a:gd name="connsiteX20" fmla="*/ 209550 w 243078"/>
                <a:gd name="connsiteY20" fmla="*/ 0 h 299846"/>
                <a:gd name="connsiteX21" fmla="*/ 209550 w 243078"/>
                <a:gd name="connsiteY21" fmla="*/ 254508 h 299846"/>
                <a:gd name="connsiteX22" fmla="*/ 108204 w 243078"/>
                <a:gd name="connsiteY22" fmla="*/ 116586 h 299846"/>
                <a:gd name="connsiteX23" fmla="*/ 82677 w 243078"/>
                <a:gd name="connsiteY23" fmla="*/ 122301 h 299846"/>
                <a:gd name="connsiteX24" fmla="*/ 65342 w 243078"/>
                <a:gd name="connsiteY24" fmla="*/ 138303 h 299846"/>
                <a:gd name="connsiteX25" fmla="*/ 55436 w 243078"/>
                <a:gd name="connsiteY25" fmla="*/ 162878 h 299846"/>
                <a:gd name="connsiteX26" fmla="*/ 52197 w 243078"/>
                <a:gd name="connsiteY26" fmla="*/ 194310 h 299846"/>
                <a:gd name="connsiteX27" fmla="*/ 55436 w 243078"/>
                <a:gd name="connsiteY27" fmla="*/ 225552 h 299846"/>
                <a:gd name="connsiteX28" fmla="*/ 65342 w 243078"/>
                <a:gd name="connsiteY28" fmla="*/ 249936 h 299846"/>
                <a:gd name="connsiteX29" fmla="*/ 82677 w 243078"/>
                <a:gd name="connsiteY29" fmla="*/ 265938 h 299846"/>
                <a:gd name="connsiteX30" fmla="*/ 108204 w 243078"/>
                <a:gd name="connsiteY30" fmla="*/ 271653 h 299846"/>
                <a:gd name="connsiteX31" fmla="*/ 133350 w 243078"/>
                <a:gd name="connsiteY31" fmla="*/ 265938 h 299846"/>
                <a:gd name="connsiteX32" fmla="*/ 149924 w 243078"/>
                <a:gd name="connsiteY32" fmla="*/ 249936 h 299846"/>
                <a:gd name="connsiteX33" fmla="*/ 159068 w 243078"/>
                <a:gd name="connsiteY33" fmla="*/ 225552 h 299846"/>
                <a:gd name="connsiteX34" fmla="*/ 161925 w 243078"/>
                <a:gd name="connsiteY34" fmla="*/ 194310 h 299846"/>
                <a:gd name="connsiteX35" fmla="*/ 159068 w 243078"/>
                <a:gd name="connsiteY35" fmla="*/ 162878 h 299846"/>
                <a:gd name="connsiteX36" fmla="*/ 149924 w 243078"/>
                <a:gd name="connsiteY36" fmla="*/ 138303 h 299846"/>
                <a:gd name="connsiteX37" fmla="*/ 133350 w 243078"/>
                <a:gd name="connsiteY37" fmla="*/ 122301 h 299846"/>
                <a:gd name="connsiteX38" fmla="*/ 108204 w 243078"/>
                <a:gd name="connsiteY38" fmla="*/ 116586 h 2998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3078" h="299846">
                  <a:moveTo>
                    <a:pt x="209550" y="254508"/>
                  </a:moveTo>
                  <a:cubicBezTo>
                    <a:pt x="209550" y="265938"/>
                    <a:pt x="220694" y="271653"/>
                    <a:pt x="243078" y="271653"/>
                  </a:cubicBezTo>
                  <a:lnTo>
                    <a:pt x="243078" y="293370"/>
                  </a:lnTo>
                  <a:lnTo>
                    <a:pt x="171069" y="293370"/>
                  </a:lnTo>
                  <a:lnTo>
                    <a:pt x="168021" y="261747"/>
                  </a:lnTo>
                  <a:cubicBezTo>
                    <a:pt x="161925" y="274701"/>
                    <a:pt x="152305" y="284321"/>
                    <a:pt x="139065" y="290513"/>
                  </a:cubicBezTo>
                  <a:cubicBezTo>
                    <a:pt x="125825" y="296704"/>
                    <a:pt x="110395" y="299847"/>
                    <a:pt x="92583" y="299847"/>
                  </a:cubicBezTo>
                  <a:cubicBezTo>
                    <a:pt x="80105" y="299847"/>
                    <a:pt x="68294" y="297942"/>
                    <a:pt x="57150" y="294132"/>
                  </a:cubicBezTo>
                  <a:cubicBezTo>
                    <a:pt x="46006" y="290322"/>
                    <a:pt x="36100" y="284226"/>
                    <a:pt x="27622" y="275844"/>
                  </a:cubicBezTo>
                  <a:cubicBezTo>
                    <a:pt x="19145" y="267462"/>
                    <a:pt x="12383" y="256699"/>
                    <a:pt x="7429" y="243649"/>
                  </a:cubicBezTo>
                  <a:cubicBezTo>
                    <a:pt x="2477" y="230600"/>
                    <a:pt x="0" y="214789"/>
                    <a:pt x="0" y="196215"/>
                  </a:cubicBezTo>
                  <a:cubicBezTo>
                    <a:pt x="0" y="177165"/>
                    <a:pt x="2762" y="161068"/>
                    <a:pt x="8382" y="147828"/>
                  </a:cubicBezTo>
                  <a:cubicBezTo>
                    <a:pt x="14002" y="134588"/>
                    <a:pt x="21336" y="123825"/>
                    <a:pt x="30480" y="115443"/>
                  </a:cubicBezTo>
                  <a:cubicBezTo>
                    <a:pt x="39624" y="107061"/>
                    <a:pt x="50197" y="101060"/>
                    <a:pt x="62103" y="97346"/>
                  </a:cubicBezTo>
                  <a:cubicBezTo>
                    <a:pt x="74009" y="93631"/>
                    <a:pt x="86487" y="91821"/>
                    <a:pt x="99441" y="91821"/>
                  </a:cubicBezTo>
                  <a:cubicBezTo>
                    <a:pt x="111633" y="91821"/>
                    <a:pt x="122872" y="93440"/>
                    <a:pt x="133160" y="96774"/>
                  </a:cubicBezTo>
                  <a:cubicBezTo>
                    <a:pt x="143446" y="100108"/>
                    <a:pt x="151543" y="104680"/>
                    <a:pt x="157353" y="110490"/>
                  </a:cubicBezTo>
                  <a:lnTo>
                    <a:pt x="157353" y="38862"/>
                  </a:lnTo>
                  <a:cubicBezTo>
                    <a:pt x="157353" y="27432"/>
                    <a:pt x="146304" y="21717"/>
                    <a:pt x="124206" y="21717"/>
                  </a:cubicBezTo>
                  <a:lnTo>
                    <a:pt x="124206" y="0"/>
                  </a:lnTo>
                  <a:lnTo>
                    <a:pt x="209550" y="0"/>
                  </a:lnTo>
                  <a:lnTo>
                    <a:pt x="209550" y="254508"/>
                  </a:lnTo>
                  <a:close/>
                  <a:moveTo>
                    <a:pt x="108204" y="116586"/>
                  </a:moveTo>
                  <a:cubicBezTo>
                    <a:pt x="98298" y="116586"/>
                    <a:pt x="89821" y="118491"/>
                    <a:pt x="82677" y="122301"/>
                  </a:cubicBezTo>
                  <a:cubicBezTo>
                    <a:pt x="75533" y="126111"/>
                    <a:pt x="69818" y="131445"/>
                    <a:pt x="65342" y="138303"/>
                  </a:cubicBezTo>
                  <a:cubicBezTo>
                    <a:pt x="60865" y="145161"/>
                    <a:pt x="57626" y="153353"/>
                    <a:pt x="55436" y="162878"/>
                  </a:cubicBezTo>
                  <a:cubicBezTo>
                    <a:pt x="53245" y="172403"/>
                    <a:pt x="52197" y="182880"/>
                    <a:pt x="52197" y="194310"/>
                  </a:cubicBezTo>
                  <a:cubicBezTo>
                    <a:pt x="52197" y="205740"/>
                    <a:pt x="53245" y="216122"/>
                    <a:pt x="55436" y="225552"/>
                  </a:cubicBezTo>
                  <a:cubicBezTo>
                    <a:pt x="57626" y="234982"/>
                    <a:pt x="60865" y="243078"/>
                    <a:pt x="65342" y="249936"/>
                  </a:cubicBezTo>
                  <a:cubicBezTo>
                    <a:pt x="69818" y="256794"/>
                    <a:pt x="75533" y="262128"/>
                    <a:pt x="82677" y="265938"/>
                  </a:cubicBezTo>
                  <a:cubicBezTo>
                    <a:pt x="89821" y="269748"/>
                    <a:pt x="98298" y="271653"/>
                    <a:pt x="108204" y="271653"/>
                  </a:cubicBezTo>
                  <a:cubicBezTo>
                    <a:pt x="118110" y="271653"/>
                    <a:pt x="126492" y="269748"/>
                    <a:pt x="133350" y="265938"/>
                  </a:cubicBezTo>
                  <a:cubicBezTo>
                    <a:pt x="140208" y="262128"/>
                    <a:pt x="145733" y="256794"/>
                    <a:pt x="149924" y="249936"/>
                  </a:cubicBezTo>
                  <a:cubicBezTo>
                    <a:pt x="154115" y="243078"/>
                    <a:pt x="157163" y="234982"/>
                    <a:pt x="159068" y="225552"/>
                  </a:cubicBezTo>
                  <a:cubicBezTo>
                    <a:pt x="160972" y="216122"/>
                    <a:pt x="161925" y="205740"/>
                    <a:pt x="161925" y="194310"/>
                  </a:cubicBezTo>
                  <a:cubicBezTo>
                    <a:pt x="161925" y="182880"/>
                    <a:pt x="160972" y="172403"/>
                    <a:pt x="159068" y="162878"/>
                  </a:cubicBezTo>
                  <a:cubicBezTo>
                    <a:pt x="157163" y="153353"/>
                    <a:pt x="154115" y="145161"/>
                    <a:pt x="149924" y="138303"/>
                  </a:cubicBezTo>
                  <a:cubicBezTo>
                    <a:pt x="145733" y="131445"/>
                    <a:pt x="140208" y="126111"/>
                    <a:pt x="133350" y="122301"/>
                  </a:cubicBezTo>
                  <a:cubicBezTo>
                    <a:pt x="126492" y="118491"/>
                    <a:pt x="118110" y="116586"/>
                    <a:pt x="108204" y="116586"/>
                  </a:cubicBezTo>
                  <a:close/>
                </a:path>
              </a:pathLst>
            </a:custGeom>
            <a:grpFill/>
            <a:ln w="9525"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001CF4A6-29F8-9B4C-8B89-DCFCFE69C819}"/>
                </a:ext>
              </a:extLst>
            </p:cNvPr>
            <p:cNvSpPr/>
            <p:nvPr/>
          </p:nvSpPr>
          <p:spPr>
            <a:xfrm>
              <a:off x="5735745" y="4115066"/>
              <a:ext cx="252603" cy="197834"/>
            </a:xfrm>
            <a:custGeom>
              <a:avLst/>
              <a:gdLst>
                <a:gd name="connsiteX0" fmla="*/ 222504 w 252603"/>
                <a:gd name="connsiteY0" fmla="*/ 155162 h 197834"/>
                <a:gd name="connsiteX1" fmla="*/ 252603 w 252603"/>
                <a:gd name="connsiteY1" fmla="*/ 172307 h 197834"/>
                <a:gd name="connsiteX2" fmla="*/ 252603 w 252603"/>
                <a:gd name="connsiteY2" fmla="*/ 194024 h 197834"/>
                <a:gd name="connsiteX3" fmla="*/ 170307 w 252603"/>
                <a:gd name="connsiteY3" fmla="*/ 194024 h 197834"/>
                <a:gd name="connsiteX4" fmla="*/ 170307 w 252603"/>
                <a:gd name="connsiteY4" fmla="*/ 155162 h 197834"/>
                <a:gd name="connsiteX5" fmla="*/ 157544 w 252603"/>
                <a:gd name="connsiteY5" fmla="*/ 171355 h 197834"/>
                <a:gd name="connsiteX6" fmla="*/ 140399 w 252603"/>
                <a:gd name="connsiteY6" fmla="*/ 185071 h 197834"/>
                <a:gd name="connsiteX7" fmla="*/ 118682 w 252603"/>
                <a:gd name="connsiteY7" fmla="*/ 194405 h 197834"/>
                <a:gd name="connsiteX8" fmla="*/ 92202 w 252603"/>
                <a:gd name="connsiteY8" fmla="*/ 197834 h 197834"/>
                <a:gd name="connsiteX9" fmla="*/ 47625 w 252603"/>
                <a:gd name="connsiteY9" fmla="*/ 184499 h 197834"/>
                <a:gd name="connsiteX10" fmla="*/ 33147 w 252603"/>
                <a:gd name="connsiteY10" fmla="*/ 141065 h 197834"/>
                <a:gd name="connsiteX11" fmla="*/ 33147 w 252603"/>
                <a:gd name="connsiteY11" fmla="*/ 38957 h 197834"/>
                <a:gd name="connsiteX12" fmla="*/ 0 w 252603"/>
                <a:gd name="connsiteY12" fmla="*/ 21812 h 197834"/>
                <a:gd name="connsiteX13" fmla="*/ 0 w 252603"/>
                <a:gd name="connsiteY13" fmla="*/ 95 h 197834"/>
                <a:gd name="connsiteX14" fmla="*/ 83820 w 252603"/>
                <a:gd name="connsiteY14" fmla="*/ 95 h 197834"/>
                <a:gd name="connsiteX15" fmla="*/ 83820 w 252603"/>
                <a:gd name="connsiteY15" fmla="*/ 124015 h 197834"/>
                <a:gd name="connsiteX16" fmla="*/ 90488 w 252603"/>
                <a:gd name="connsiteY16" fmla="*/ 158020 h 197834"/>
                <a:gd name="connsiteX17" fmla="*/ 112014 w 252603"/>
                <a:gd name="connsiteY17" fmla="*/ 168116 h 197834"/>
                <a:gd name="connsiteX18" fmla="*/ 145923 w 252603"/>
                <a:gd name="connsiteY18" fmla="*/ 154019 h 197834"/>
                <a:gd name="connsiteX19" fmla="*/ 170307 w 252603"/>
                <a:gd name="connsiteY19" fmla="*/ 117920 h 197834"/>
                <a:gd name="connsiteX20" fmla="*/ 170307 w 252603"/>
                <a:gd name="connsiteY20" fmla="*/ 39243 h 197834"/>
                <a:gd name="connsiteX21" fmla="*/ 162306 w 252603"/>
                <a:gd name="connsiteY21" fmla="*/ 26098 h 197834"/>
                <a:gd name="connsiteX22" fmla="*/ 137160 w 252603"/>
                <a:gd name="connsiteY22" fmla="*/ 21717 h 197834"/>
                <a:gd name="connsiteX23" fmla="*/ 137160 w 252603"/>
                <a:gd name="connsiteY23" fmla="*/ 0 h 197834"/>
                <a:gd name="connsiteX24" fmla="*/ 222504 w 252603"/>
                <a:gd name="connsiteY24" fmla="*/ 0 h 197834"/>
                <a:gd name="connsiteX25" fmla="*/ 222504 w 252603"/>
                <a:gd name="connsiteY25" fmla="*/ 155162 h 197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52603" h="197834">
                  <a:moveTo>
                    <a:pt x="222504" y="155162"/>
                  </a:moveTo>
                  <a:cubicBezTo>
                    <a:pt x="222504" y="166592"/>
                    <a:pt x="232505" y="172307"/>
                    <a:pt x="252603" y="172307"/>
                  </a:cubicBezTo>
                  <a:lnTo>
                    <a:pt x="252603" y="194024"/>
                  </a:lnTo>
                  <a:lnTo>
                    <a:pt x="170307" y="194024"/>
                  </a:lnTo>
                  <a:lnTo>
                    <a:pt x="170307" y="155162"/>
                  </a:lnTo>
                  <a:cubicBezTo>
                    <a:pt x="166783" y="160782"/>
                    <a:pt x="162496" y="166116"/>
                    <a:pt x="157544" y="171355"/>
                  </a:cubicBezTo>
                  <a:cubicBezTo>
                    <a:pt x="152591" y="176594"/>
                    <a:pt x="146876" y="181165"/>
                    <a:pt x="140399" y="185071"/>
                  </a:cubicBezTo>
                  <a:cubicBezTo>
                    <a:pt x="133921" y="188976"/>
                    <a:pt x="126683" y="192119"/>
                    <a:pt x="118682" y="194405"/>
                  </a:cubicBezTo>
                  <a:cubicBezTo>
                    <a:pt x="110680" y="196691"/>
                    <a:pt x="101822" y="197834"/>
                    <a:pt x="92202" y="197834"/>
                  </a:cubicBezTo>
                  <a:cubicBezTo>
                    <a:pt x="72104" y="197834"/>
                    <a:pt x="57245" y="193357"/>
                    <a:pt x="47625" y="184499"/>
                  </a:cubicBezTo>
                  <a:cubicBezTo>
                    <a:pt x="38005" y="175641"/>
                    <a:pt x="33147" y="161163"/>
                    <a:pt x="33147" y="141065"/>
                  </a:cubicBezTo>
                  <a:lnTo>
                    <a:pt x="33147" y="38957"/>
                  </a:lnTo>
                  <a:cubicBezTo>
                    <a:pt x="33147" y="27527"/>
                    <a:pt x="22098" y="21812"/>
                    <a:pt x="0" y="21812"/>
                  </a:cubicBezTo>
                  <a:lnTo>
                    <a:pt x="0" y="95"/>
                  </a:lnTo>
                  <a:lnTo>
                    <a:pt x="83820" y="95"/>
                  </a:lnTo>
                  <a:lnTo>
                    <a:pt x="83820" y="124015"/>
                  </a:lnTo>
                  <a:cubicBezTo>
                    <a:pt x="83820" y="140018"/>
                    <a:pt x="86011" y="151352"/>
                    <a:pt x="90488" y="158020"/>
                  </a:cubicBezTo>
                  <a:cubicBezTo>
                    <a:pt x="94964" y="164687"/>
                    <a:pt x="102108" y="168116"/>
                    <a:pt x="112014" y="168116"/>
                  </a:cubicBezTo>
                  <a:cubicBezTo>
                    <a:pt x="124206" y="168116"/>
                    <a:pt x="135541" y="163449"/>
                    <a:pt x="145923" y="154019"/>
                  </a:cubicBezTo>
                  <a:cubicBezTo>
                    <a:pt x="156305" y="144685"/>
                    <a:pt x="164497" y="132588"/>
                    <a:pt x="170307" y="117920"/>
                  </a:cubicBezTo>
                  <a:lnTo>
                    <a:pt x="170307" y="39243"/>
                  </a:lnTo>
                  <a:cubicBezTo>
                    <a:pt x="170307" y="33433"/>
                    <a:pt x="167640" y="29051"/>
                    <a:pt x="162306" y="26098"/>
                  </a:cubicBezTo>
                  <a:cubicBezTo>
                    <a:pt x="156972" y="23146"/>
                    <a:pt x="148590" y="21717"/>
                    <a:pt x="137160" y="21717"/>
                  </a:cubicBezTo>
                  <a:lnTo>
                    <a:pt x="137160" y="0"/>
                  </a:lnTo>
                  <a:lnTo>
                    <a:pt x="222504" y="0"/>
                  </a:lnTo>
                  <a:lnTo>
                    <a:pt x="222504" y="155162"/>
                  </a:lnTo>
                  <a:close/>
                </a:path>
              </a:pathLst>
            </a:custGeom>
            <a:grpFill/>
            <a:ln w="9525"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BAC90C11-8FEA-D542-AC31-67ED6B82FE29}"/>
                </a:ext>
              </a:extLst>
            </p:cNvPr>
            <p:cNvSpPr/>
            <p:nvPr/>
          </p:nvSpPr>
          <p:spPr>
            <a:xfrm>
              <a:off x="6019209" y="4107161"/>
              <a:ext cx="190881" cy="208406"/>
            </a:xfrm>
            <a:custGeom>
              <a:avLst/>
              <a:gdLst>
                <a:gd name="connsiteX0" fmla="*/ 190881 w 190881"/>
                <a:gd name="connsiteY0" fmla="*/ 135636 h 208406"/>
                <a:gd name="connsiteX1" fmla="*/ 182689 w 190881"/>
                <a:gd name="connsiteY1" fmla="*/ 162306 h 208406"/>
                <a:gd name="connsiteX2" fmla="*/ 166497 w 190881"/>
                <a:gd name="connsiteY2" fmla="*/ 185547 h 208406"/>
                <a:gd name="connsiteX3" fmla="*/ 140970 w 190881"/>
                <a:gd name="connsiteY3" fmla="*/ 202121 h 208406"/>
                <a:gd name="connsiteX4" fmla="*/ 104775 w 190881"/>
                <a:gd name="connsiteY4" fmla="*/ 208407 h 208406"/>
                <a:gd name="connsiteX5" fmla="*/ 62674 w 190881"/>
                <a:gd name="connsiteY5" fmla="*/ 202311 h 208406"/>
                <a:gd name="connsiteX6" fmla="*/ 29528 w 190881"/>
                <a:gd name="connsiteY6" fmla="*/ 183832 h 208406"/>
                <a:gd name="connsiteX7" fmla="*/ 7811 w 190881"/>
                <a:gd name="connsiteY7" fmla="*/ 152305 h 208406"/>
                <a:gd name="connsiteX8" fmla="*/ 0 w 190881"/>
                <a:gd name="connsiteY8" fmla="*/ 106871 h 208406"/>
                <a:gd name="connsiteX9" fmla="*/ 27813 w 190881"/>
                <a:gd name="connsiteY9" fmla="*/ 28099 h 208406"/>
                <a:gd name="connsiteX10" fmla="*/ 104775 w 190881"/>
                <a:gd name="connsiteY10" fmla="*/ 0 h 208406"/>
                <a:gd name="connsiteX11" fmla="*/ 138303 w 190881"/>
                <a:gd name="connsiteY11" fmla="*/ 4286 h 208406"/>
                <a:gd name="connsiteX12" fmla="*/ 164782 w 190881"/>
                <a:gd name="connsiteY12" fmla="*/ 16097 h 208406"/>
                <a:gd name="connsiteX13" fmla="*/ 182308 w 190881"/>
                <a:gd name="connsiteY13" fmla="*/ 33718 h 208406"/>
                <a:gd name="connsiteX14" fmla="*/ 188595 w 190881"/>
                <a:gd name="connsiteY14" fmla="*/ 55626 h 208406"/>
                <a:gd name="connsiteX15" fmla="*/ 181737 w 190881"/>
                <a:gd name="connsiteY15" fmla="*/ 75629 h 208406"/>
                <a:gd name="connsiteX16" fmla="*/ 161544 w 190881"/>
                <a:gd name="connsiteY16" fmla="*/ 83439 h 208406"/>
                <a:gd name="connsiteX17" fmla="*/ 142113 w 190881"/>
                <a:gd name="connsiteY17" fmla="*/ 76390 h 208406"/>
                <a:gd name="connsiteX18" fmla="*/ 135255 w 190881"/>
                <a:gd name="connsiteY18" fmla="*/ 59436 h 208406"/>
                <a:gd name="connsiteX19" fmla="*/ 141541 w 190881"/>
                <a:gd name="connsiteY19" fmla="*/ 44386 h 208406"/>
                <a:gd name="connsiteX20" fmla="*/ 156972 w 190881"/>
                <a:gd name="connsiteY20" fmla="*/ 37338 h 208406"/>
                <a:gd name="connsiteX21" fmla="*/ 140494 w 190881"/>
                <a:gd name="connsiteY21" fmla="*/ 25908 h 208406"/>
                <a:gd name="connsiteX22" fmla="*/ 113347 w 190881"/>
                <a:gd name="connsiteY22" fmla="*/ 21717 h 208406"/>
                <a:gd name="connsiteX23" fmla="*/ 68008 w 190881"/>
                <a:gd name="connsiteY23" fmla="*/ 41529 h 208406"/>
                <a:gd name="connsiteX24" fmla="*/ 52292 w 190881"/>
                <a:gd name="connsiteY24" fmla="*/ 100584 h 208406"/>
                <a:gd name="connsiteX25" fmla="*/ 56674 w 190881"/>
                <a:gd name="connsiteY25" fmla="*/ 138493 h 208406"/>
                <a:gd name="connsiteX26" fmla="*/ 69056 w 190881"/>
                <a:gd name="connsiteY26" fmla="*/ 164211 h 208406"/>
                <a:gd name="connsiteX27" fmla="*/ 87821 w 190881"/>
                <a:gd name="connsiteY27" fmla="*/ 178879 h 208406"/>
                <a:gd name="connsiteX28" fmla="*/ 111157 w 190881"/>
                <a:gd name="connsiteY28" fmla="*/ 183642 h 208406"/>
                <a:gd name="connsiteX29" fmla="*/ 130302 w 190881"/>
                <a:gd name="connsiteY29" fmla="*/ 180784 h 208406"/>
                <a:gd name="connsiteX30" fmla="*/ 147256 w 190881"/>
                <a:gd name="connsiteY30" fmla="*/ 171831 h 208406"/>
                <a:gd name="connsiteX31" fmla="*/ 160020 w 190881"/>
                <a:gd name="connsiteY31" fmla="*/ 156210 h 208406"/>
                <a:gd name="connsiteX32" fmla="*/ 167069 w 190881"/>
                <a:gd name="connsiteY32" fmla="*/ 132969 h 208406"/>
                <a:gd name="connsiteX33" fmla="*/ 190881 w 190881"/>
                <a:gd name="connsiteY33" fmla="*/ 13563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90881" h="208406">
                  <a:moveTo>
                    <a:pt x="190881" y="135636"/>
                  </a:moveTo>
                  <a:cubicBezTo>
                    <a:pt x="189357" y="144780"/>
                    <a:pt x="186595" y="153638"/>
                    <a:pt x="182689" y="162306"/>
                  </a:cubicBezTo>
                  <a:cubicBezTo>
                    <a:pt x="178784" y="170974"/>
                    <a:pt x="173355" y="178689"/>
                    <a:pt x="166497" y="185547"/>
                  </a:cubicBezTo>
                  <a:cubicBezTo>
                    <a:pt x="159639" y="192405"/>
                    <a:pt x="151162" y="197929"/>
                    <a:pt x="140970" y="202121"/>
                  </a:cubicBezTo>
                  <a:cubicBezTo>
                    <a:pt x="130778" y="206311"/>
                    <a:pt x="118777" y="208407"/>
                    <a:pt x="104775" y="208407"/>
                  </a:cubicBezTo>
                  <a:cubicBezTo>
                    <a:pt x="89535" y="208407"/>
                    <a:pt x="75533" y="206407"/>
                    <a:pt x="62674" y="202311"/>
                  </a:cubicBezTo>
                  <a:cubicBezTo>
                    <a:pt x="49816" y="198215"/>
                    <a:pt x="38767" y="192024"/>
                    <a:pt x="29528" y="183832"/>
                  </a:cubicBezTo>
                  <a:cubicBezTo>
                    <a:pt x="20288" y="175546"/>
                    <a:pt x="13049" y="165068"/>
                    <a:pt x="7811" y="152305"/>
                  </a:cubicBezTo>
                  <a:cubicBezTo>
                    <a:pt x="2572" y="139636"/>
                    <a:pt x="0" y="124492"/>
                    <a:pt x="0" y="106871"/>
                  </a:cubicBezTo>
                  <a:cubicBezTo>
                    <a:pt x="0" y="73057"/>
                    <a:pt x="9239" y="46767"/>
                    <a:pt x="27813" y="28099"/>
                  </a:cubicBezTo>
                  <a:cubicBezTo>
                    <a:pt x="46387" y="9430"/>
                    <a:pt x="72009" y="0"/>
                    <a:pt x="104775" y="0"/>
                  </a:cubicBezTo>
                  <a:cubicBezTo>
                    <a:pt x="116967" y="0"/>
                    <a:pt x="128111" y="1429"/>
                    <a:pt x="138303" y="4286"/>
                  </a:cubicBezTo>
                  <a:cubicBezTo>
                    <a:pt x="148495" y="7144"/>
                    <a:pt x="157258" y="11049"/>
                    <a:pt x="164782" y="16097"/>
                  </a:cubicBezTo>
                  <a:cubicBezTo>
                    <a:pt x="172307" y="21146"/>
                    <a:pt x="178118" y="27051"/>
                    <a:pt x="182308" y="33718"/>
                  </a:cubicBezTo>
                  <a:cubicBezTo>
                    <a:pt x="186499" y="40481"/>
                    <a:pt x="188595" y="47720"/>
                    <a:pt x="188595" y="55626"/>
                  </a:cubicBezTo>
                  <a:cubicBezTo>
                    <a:pt x="188595" y="63722"/>
                    <a:pt x="186309" y="70390"/>
                    <a:pt x="181737" y="75629"/>
                  </a:cubicBezTo>
                  <a:cubicBezTo>
                    <a:pt x="177165" y="80867"/>
                    <a:pt x="170402" y="83439"/>
                    <a:pt x="161544" y="83439"/>
                  </a:cubicBezTo>
                  <a:cubicBezTo>
                    <a:pt x="153162" y="83439"/>
                    <a:pt x="146685" y="81058"/>
                    <a:pt x="142113" y="76390"/>
                  </a:cubicBezTo>
                  <a:cubicBezTo>
                    <a:pt x="137541" y="71723"/>
                    <a:pt x="135255" y="66008"/>
                    <a:pt x="135255" y="59436"/>
                  </a:cubicBezTo>
                  <a:cubicBezTo>
                    <a:pt x="135255" y="53626"/>
                    <a:pt x="137350" y="48577"/>
                    <a:pt x="141541" y="44386"/>
                  </a:cubicBezTo>
                  <a:cubicBezTo>
                    <a:pt x="145732" y="40196"/>
                    <a:pt x="150876" y="37814"/>
                    <a:pt x="156972" y="37338"/>
                  </a:cubicBezTo>
                  <a:cubicBezTo>
                    <a:pt x="152686" y="32480"/>
                    <a:pt x="147161" y="28670"/>
                    <a:pt x="140494" y="25908"/>
                  </a:cubicBezTo>
                  <a:cubicBezTo>
                    <a:pt x="133826" y="23146"/>
                    <a:pt x="124778" y="21717"/>
                    <a:pt x="113347" y="21717"/>
                  </a:cubicBezTo>
                  <a:cubicBezTo>
                    <a:pt x="93631" y="21717"/>
                    <a:pt x="78486" y="28289"/>
                    <a:pt x="68008" y="41529"/>
                  </a:cubicBezTo>
                  <a:cubicBezTo>
                    <a:pt x="57531" y="54769"/>
                    <a:pt x="52292" y="74390"/>
                    <a:pt x="52292" y="100584"/>
                  </a:cubicBezTo>
                  <a:cubicBezTo>
                    <a:pt x="52292" y="115348"/>
                    <a:pt x="53721" y="127921"/>
                    <a:pt x="56674" y="138493"/>
                  </a:cubicBezTo>
                  <a:cubicBezTo>
                    <a:pt x="59627" y="149066"/>
                    <a:pt x="63722" y="157639"/>
                    <a:pt x="69056" y="164211"/>
                  </a:cubicBezTo>
                  <a:cubicBezTo>
                    <a:pt x="74390" y="170783"/>
                    <a:pt x="80677" y="175736"/>
                    <a:pt x="87821" y="178879"/>
                  </a:cubicBezTo>
                  <a:cubicBezTo>
                    <a:pt x="95060" y="182023"/>
                    <a:pt x="102870" y="183642"/>
                    <a:pt x="111157" y="183642"/>
                  </a:cubicBezTo>
                  <a:cubicBezTo>
                    <a:pt x="117729" y="183642"/>
                    <a:pt x="124111" y="182689"/>
                    <a:pt x="130302" y="180784"/>
                  </a:cubicBezTo>
                  <a:cubicBezTo>
                    <a:pt x="136493" y="178879"/>
                    <a:pt x="142113" y="175927"/>
                    <a:pt x="147256" y="171831"/>
                  </a:cubicBezTo>
                  <a:cubicBezTo>
                    <a:pt x="152305" y="167735"/>
                    <a:pt x="156591" y="162592"/>
                    <a:pt x="160020" y="156210"/>
                  </a:cubicBezTo>
                  <a:cubicBezTo>
                    <a:pt x="163449" y="149828"/>
                    <a:pt x="165735" y="142113"/>
                    <a:pt x="167069" y="132969"/>
                  </a:cubicBezTo>
                  <a:lnTo>
                    <a:pt x="190881" y="135636"/>
                  </a:lnTo>
                  <a:close/>
                </a:path>
              </a:pathLst>
            </a:custGeom>
            <a:grpFill/>
            <a:ln w="9525"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08680478-3F7E-4B46-9CA5-EFF6D8FEC427}"/>
                </a:ext>
              </a:extLst>
            </p:cNvPr>
            <p:cNvSpPr/>
            <p:nvPr/>
          </p:nvSpPr>
          <p:spPr>
            <a:xfrm>
              <a:off x="6239808" y="4055345"/>
              <a:ext cx="136016" cy="256412"/>
            </a:xfrm>
            <a:custGeom>
              <a:avLst/>
              <a:gdLst>
                <a:gd name="connsiteX0" fmla="*/ 85344 w 136016"/>
                <a:gd name="connsiteY0" fmla="*/ 59817 h 256412"/>
                <a:gd name="connsiteX1" fmla="*/ 136017 w 136016"/>
                <a:gd name="connsiteY1" fmla="*/ 59817 h 256412"/>
                <a:gd name="connsiteX2" fmla="*/ 134112 w 136016"/>
                <a:gd name="connsiteY2" fmla="*/ 87249 h 256412"/>
                <a:gd name="connsiteX3" fmla="*/ 111442 w 136016"/>
                <a:gd name="connsiteY3" fmla="*/ 84010 h 256412"/>
                <a:gd name="connsiteX4" fmla="*/ 85344 w 136016"/>
                <a:gd name="connsiteY4" fmla="*/ 83058 h 256412"/>
                <a:gd name="connsiteX5" fmla="*/ 85344 w 136016"/>
                <a:gd name="connsiteY5" fmla="*/ 216027 h 256412"/>
                <a:gd name="connsiteX6" fmla="*/ 102108 w 136016"/>
                <a:gd name="connsiteY6" fmla="*/ 233172 h 256412"/>
                <a:gd name="connsiteX7" fmla="*/ 114109 w 136016"/>
                <a:gd name="connsiteY7" fmla="*/ 228409 h 256412"/>
                <a:gd name="connsiteX8" fmla="*/ 117348 w 136016"/>
                <a:gd name="connsiteY8" fmla="*/ 216027 h 256412"/>
                <a:gd name="connsiteX9" fmla="*/ 117348 w 136016"/>
                <a:gd name="connsiteY9" fmla="*/ 193929 h 256412"/>
                <a:gd name="connsiteX10" fmla="*/ 136017 w 136016"/>
                <a:gd name="connsiteY10" fmla="*/ 193929 h 256412"/>
                <a:gd name="connsiteX11" fmla="*/ 136017 w 136016"/>
                <a:gd name="connsiteY11" fmla="*/ 210693 h 256412"/>
                <a:gd name="connsiteX12" fmla="*/ 133921 w 136016"/>
                <a:gd name="connsiteY12" fmla="*/ 229362 h 256412"/>
                <a:gd name="connsiteX13" fmla="*/ 126301 w 136016"/>
                <a:gd name="connsiteY13" fmla="*/ 243649 h 256412"/>
                <a:gd name="connsiteX14" fmla="*/ 111633 w 136016"/>
                <a:gd name="connsiteY14" fmla="*/ 252984 h 256412"/>
                <a:gd name="connsiteX15" fmla="*/ 88392 w 136016"/>
                <a:gd name="connsiteY15" fmla="*/ 256413 h 256412"/>
                <a:gd name="connsiteX16" fmla="*/ 45911 w 136016"/>
                <a:gd name="connsiteY16" fmla="*/ 243078 h 256412"/>
                <a:gd name="connsiteX17" fmla="*/ 33147 w 136016"/>
                <a:gd name="connsiteY17" fmla="*/ 205740 h 256412"/>
                <a:gd name="connsiteX18" fmla="*/ 33147 w 136016"/>
                <a:gd name="connsiteY18" fmla="*/ 83058 h 256412"/>
                <a:gd name="connsiteX19" fmla="*/ 0 w 136016"/>
                <a:gd name="connsiteY19" fmla="*/ 83058 h 256412"/>
                <a:gd name="connsiteX20" fmla="*/ 0 w 136016"/>
                <a:gd name="connsiteY20" fmla="*/ 64770 h 256412"/>
                <a:gd name="connsiteX21" fmla="*/ 20003 w 136016"/>
                <a:gd name="connsiteY21" fmla="*/ 61722 h 256412"/>
                <a:gd name="connsiteX22" fmla="*/ 36386 w 136016"/>
                <a:gd name="connsiteY22" fmla="*/ 53721 h 256412"/>
                <a:gd name="connsiteX23" fmla="*/ 47434 w 136016"/>
                <a:gd name="connsiteY23" fmla="*/ 37719 h 256412"/>
                <a:gd name="connsiteX24" fmla="*/ 51435 w 136016"/>
                <a:gd name="connsiteY24" fmla="*/ 11049 h 256412"/>
                <a:gd name="connsiteX25" fmla="*/ 51435 w 136016"/>
                <a:gd name="connsiteY25" fmla="*/ 2667 h 256412"/>
                <a:gd name="connsiteX26" fmla="*/ 85344 w 136016"/>
                <a:gd name="connsiteY26" fmla="*/ 0 h 256412"/>
                <a:gd name="connsiteX27" fmla="*/ 85344 w 136016"/>
                <a:gd name="connsiteY27" fmla="*/ 59817 h 25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6016" h="256412">
                  <a:moveTo>
                    <a:pt x="85344" y="59817"/>
                  </a:moveTo>
                  <a:lnTo>
                    <a:pt x="136017" y="59817"/>
                  </a:lnTo>
                  <a:lnTo>
                    <a:pt x="134112" y="87249"/>
                  </a:lnTo>
                  <a:cubicBezTo>
                    <a:pt x="126968" y="85725"/>
                    <a:pt x="119444" y="84677"/>
                    <a:pt x="111442" y="84010"/>
                  </a:cubicBezTo>
                  <a:cubicBezTo>
                    <a:pt x="103441" y="83344"/>
                    <a:pt x="94774" y="83058"/>
                    <a:pt x="85344" y="83058"/>
                  </a:cubicBezTo>
                  <a:lnTo>
                    <a:pt x="85344" y="216027"/>
                  </a:lnTo>
                  <a:cubicBezTo>
                    <a:pt x="85344" y="227457"/>
                    <a:pt x="90964" y="233172"/>
                    <a:pt x="102108" y="233172"/>
                  </a:cubicBezTo>
                  <a:cubicBezTo>
                    <a:pt x="107918" y="233172"/>
                    <a:pt x="111919" y="231553"/>
                    <a:pt x="114109" y="228409"/>
                  </a:cubicBezTo>
                  <a:cubicBezTo>
                    <a:pt x="116300" y="225266"/>
                    <a:pt x="117348" y="221075"/>
                    <a:pt x="117348" y="216027"/>
                  </a:cubicBezTo>
                  <a:lnTo>
                    <a:pt x="117348" y="193929"/>
                  </a:lnTo>
                  <a:lnTo>
                    <a:pt x="136017" y="193929"/>
                  </a:lnTo>
                  <a:lnTo>
                    <a:pt x="136017" y="210693"/>
                  </a:lnTo>
                  <a:cubicBezTo>
                    <a:pt x="136017" y="217551"/>
                    <a:pt x="135350" y="223742"/>
                    <a:pt x="133921" y="229362"/>
                  </a:cubicBezTo>
                  <a:cubicBezTo>
                    <a:pt x="132493" y="234982"/>
                    <a:pt x="130016" y="239744"/>
                    <a:pt x="126301" y="243649"/>
                  </a:cubicBezTo>
                  <a:cubicBezTo>
                    <a:pt x="122587" y="247555"/>
                    <a:pt x="117729" y="250698"/>
                    <a:pt x="111633" y="252984"/>
                  </a:cubicBezTo>
                  <a:cubicBezTo>
                    <a:pt x="105537" y="255270"/>
                    <a:pt x="97822" y="256413"/>
                    <a:pt x="88392" y="256413"/>
                  </a:cubicBezTo>
                  <a:cubicBezTo>
                    <a:pt x="68580" y="256413"/>
                    <a:pt x="54388" y="251936"/>
                    <a:pt x="45911" y="243078"/>
                  </a:cubicBezTo>
                  <a:cubicBezTo>
                    <a:pt x="37433" y="234220"/>
                    <a:pt x="33147" y="221742"/>
                    <a:pt x="33147" y="205740"/>
                  </a:cubicBezTo>
                  <a:lnTo>
                    <a:pt x="33147" y="83058"/>
                  </a:lnTo>
                  <a:lnTo>
                    <a:pt x="0" y="83058"/>
                  </a:lnTo>
                  <a:lnTo>
                    <a:pt x="0" y="64770"/>
                  </a:lnTo>
                  <a:cubicBezTo>
                    <a:pt x="7144" y="64294"/>
                    <a:pt x="13811" y="63246"/>
                    <a:pt x="20003" y="61722"/>
                  </a:cubicBezTo>
                  <a:cubicBezTo>
                    <a:pt x="26194" y="60198"/>
                    <a:pt x="31718" y="57531"/>
                    <a:pt x="36386" y="53721"/>
                  </a:cubicBezTo>
                  <a:cubicBezTo>
                    <a:pt x="41053" y="49911"/>
                    <a:pt x="44767" y="44577"/>
                    <a:pt x="47434" y="37719"/>
                  </a:cubicBezTo>
                  <a:cubicBezTo>
                    <a:pt x="50101" y="30861"/>
                    <a:pt x="51435" y="22003"/>
                    <a:pt x="51435" y="11049"/>
                  </a:cubicBezTo>
                  <a:lnTo>
                    <a:pt x="51435" y="2667"/>
                  </a:lnTo>
                  <a:lnTo>
                    <a:pt x="85344" y="0"/>
                  </a:lnTo>
                  <a:lnTo>
                    <a:pt x="85344" y="59817"/>
                  </a:lnTo>
                  <a:close/>
                </a:path>
              </a:pathLst>
            </a:custGeom>
            <a:grpFill/>
            <a:ln w="9525"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26AE5E5D-4689-434F-8448-3E8FBF43B057}"/>
                </a:ext>
              </a:extLst>
            </p:cNvPr>
            <p:cNvSpPr/>
            <p:nvPr/>
          </p:nvSpPr>
          <p:spPr>
            <a:xfrm>
              <a:off x="6524891" y="4108304"/>
              <a:ext cx="242601" cy="290702"/>
            </a:xfrm>
            <a:custGeom>
              <a:avLst/>
              <a:gdLst>
                <a:gd name="connsiteX0" fmla="*/ 74581 w 242601"/>
                <a:gd name="connsiteY0" fmla="*/ 38100 h 290702"/>
                <a:gd name="connsiteX1" fmla="*/ 103442 w 242601"/>
                <a:gd name="connsiteY1" fmla="*/ 9334 h 290702"/>
                <a:gd name="connsiteX2" fmla="*/ 150209 w 242601"/>
                <a:gd name="connsiteY2" fmla="*/ 0 h 290702"/>
                <a:gd name="connsiteX3" fmla="*/ 185547 w 242601"/>
                <a:gd name="connsiteY3" fmla="*/ 5715 h 290702"/>
                <a:gd name="connsiteX4" fmla="*/ 214979 w 242601"/>
                <a:gd name="connsiteY4" fmla="*/ 24003 h 290702"/>
                <a:gd name="connsiteX5" fmla="*/ 235172 w 242601"/>
                <a:gd name="connsiteY5" fmla="*/ 56197 h 290702"/>
                <a:gd name="connsiteX6" fmla="*/ 242602 w 242601"/>
                <a:gd name="connsiteY6" fmla="*/ 103632 h 290702"/>
                <a:gd name="connsiteX7" fmla="*/ 234220 w 242601"/>
                <a:gd name="connsiteY7" fmla="*/ 152019 h 290702"/>
                <a:gd name="connsiteX8" fmla="*/ 212027 w 242601"/>
                <a:gd name="connsiteY8" fmla="*/ 184213 h 290702"/>
                <a:gd name="connsiteX9" fmla="*/ 180308 w 242601"/>
                <a:gd name="connsiteY9" fmla="*/ 202311 h 290702"/>
                <a:gd name="connsiteX10" fmla="*/ 143446 w 242601"/>
                <a:gd name="connsiteY10" fmla="*/ 208026 h 290702"/>
                <a:gd name="connsiteX11" fmla="*/ 109442 w 242601"/>
                <a:gd name="connsiteY11" fmla="*/ 203073 h 290702"/>
                <a:gd name="connsiteX12" fmla="*/ 85249 w 242601"/>
                <a:gd name="connsiteY12" fmla="*/ 188976 h 290702"/>
                <a:gd name="connsiteX13" fmla="*/ 85249 w 242601"/>
                <a:gd name="connsiteY13" fmla="*/ 251936 h 290702"/>
                <a:gd name="connsiteX14" fmla="*/ 126778 w 242601"/>
                <a:gd name="connsiteY14" fmla="*/ 268986 h 290702"/>
                <a:gd name="connsiteX15" fmla="*/ 126778 w 242601"/>
                <a:gd name="connsiteY15" fmla="*/ 290703 h 290702"/>
                <a:gd name="connsiteX16" fmla="*/ 0 w 242601"/>
                <a:gd name="connsiteY16" fmla="*/ 290703 h 290702"/>
                <a:gd name="connsiteX17" fmla="*/ 0 w 242601"/>
                <a:gd name="connsiteY17" fmla="*/ 268986 h 290702"/>
                <a:gd name="connsiteX18" fmla="*/ 33147 w 242601"/>
                <a:gd name="connsiteY18" fmla="*/ 251841 h 290702"/>
                <a:gd name="connsiteX19" fmla="*/ 33147 w 242601"/>
                <a:gd name="connsiteY19" fmla="*/ 46006 h 290702"/>
                <a:gd name="connsiteX20" fmla="*/ 0 w 242601"/>
                <a:gd name="connsiteY20" fmla="*/ 28480 h 290702"/>
                <a:gd name="connsiteX21" fmla="*/ 0 w 242601"/>
                <a:gd name="connsiteY21" fmla="*/ 6763 h 290702"/>
                <a:gd name="connsiteX22" fmla="*/ 71628 w 242601"/>
                <a:gd name="connsiteY22" fmla="*/ 6763 h 290702"/>
                <a:gd name="connsiteX23" fmla="*/ 74581 w 242601"/>
                <a:gd name="connsiteY23" fmla="*/ 38100 h 290702"/>
                <a:gd name="connsiteX24" fmla="*/ 134398 w 242601"/>
                <a:gd name="connsiteY24" fmla="*/ 27813 h 290702"/>
                <a:gd name="connsiteX25" fmla="*/ 109252 w 242601"/>
                <a:gd name="connsiteY25" fmla="*/ 33528 h 290702"/>
                <a:gd name="connsiteX26" fmla="*/ 92678 w 242601"/>
                <a:gd name="connsiteY26" fmla="*/ 49339 h 290702"/>
                <a:gd name="connsiteX27" fmla="*/ 83725 w 242601"/>
                <a:gd name="connsiteY27" fmla="*/ 73723 h 290702"/>
                <a:gd name="connsiteX28" fmla="*/ 81058 w 242601"/>
                <a:gd name="connsiteY28" fmla="*/ 105156 h 290702"/>
                <a:gd name="connsiteX29" fmla="*/ 83725 w 242601"/>
                <a:gd name="connsiteY29" fmla="*/ 136588 h 290702"/>
                <a:gd name="connsiteX30" fmla="*/ 92678 w 242601"/>
                <a:gd name="connsiteY30" fmla="*/ 160972 h 290702"/>
                <a:gd name="connsiteX31" fmla="*/ 109252 w 242601"/>
                <a:gd name="connsiteY31" fmla="*/ 176784 h 290702"/>
                <a:gd name="connsiteX32" fmla="*/ 134398 w 242601"/>
                <a:gd name="connsiteY32" fmla="*/ 182499 h 290702"/>
                <a:gd name="connsiteX33" fmla="*/ 159925 w 242601"/>
                <a:gd name="connsiteY33" fmla="*/ 176784 h 290702"/>
                <a:gd name="connsiteX34" fmla="*/ 177451 w 242601"/>
                <a:gd name="connsiteY34" fmla="*/ 160972 h 290702"/>
                <a:gd name="connsiteX35" fmla="*/ 187357 w 242601"/>
                <a:gd name="connsiteY35" fmla="*/ 136588 h 290702"/>
                <a:gd name="connsiteX36" fmla="*/ 190405 w 242601"/>
                <a:gd name="connsiteY36" fmla="*/ 105156 h 290702"/>
                <a:gd name="connsiteX37" fmla="*/ 187357 w 242601"/>
                <a:gd name="connsiteY37" fmla="*/ 73723 h 290702"/>
                <a:gd name="connsiteX38" fmla="*/ 177451 w 242601"/>
                <a:gd name="connsiteY38" fmla="*/ 49339 h 290702"/>
                <a:gd name="connsiteX39" fmla="*/ 159925 w 242601"/>
                <a:gd name="connsiteY39" fmla="*/ 33528 h 290702"/>
                <a:gd name="connsiteX40" fmla="*/ 134398 w 242601"/>
                <a:gd name="connsiteY40" fmla="*/ 27813 h 29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242601" h="290702">
                  <a:moveTo>
                    <a:pt x="74581" y="38100"/>
                  </a:moveTo>
                  <a:cubicBezTo>
                    <a:pt x="80963" y="25146"/>
                    <a:pt x="90583" y="15526"/>
                    <a:pt x="103442" y="9334"/>
                  </a:cubicBezTo>
                  <a:cubicBezTo>
                    <a:pt x="116396" y="3143"/>
                    <a:pt x="131921" y="0"/>
                    <a:pt x="150209" y="0"/>
                  </a:cubicBezTo>
                  <a:cubicBezTo>
                    <a:pt x="162592" y="0"/>
                    <a:pt x="174403" y="1905"/>
                    <a:pt x="185547" y="5715"/>
                  </a:cubicBezTo>
                  <a:cubicBezTo>
                    <a:pt x="196691" y="9525"/>
                    <a:pt x="206502" y="15621"/>
                    <a:pt x="214979" y="24003"/>
                  </a:cubicBezTo>
                  <a:cubicBezTo>
                    <a:pt x="223456" y="32385"/>
                    <a:pt x="230219" y="43148"/>
                    <a:pt x="235172" y="56197"/>
                  </a:cubicBezTo>
                  <a:cubicBezTo>
                    <a:pt x="240125" y="69247"/>
                    <a:pt x="242602" y="85058"/>
                    <a:pt x="242602" y="103632"/>
                  </a:cubicBezTo>
                  <a:cubicBezTo>
                    <a:pt x="242602" y="122682"/>
                    <a:pt x="239839" y="138779"/>
                    <a:pt x="234220" y="152019"/>
                  </a:cubicBezTo>
                  <a:cubicBezTo>
                    <a:pt x="228695" y="165259"/>
                    <a:pt x="221266" y="175927"/>
                    <a:pt x="212027" y="184213"/>
                  </a:cubicBezTo>
                  <a:cubicBezTo>
                    <a:pt x="202787" y="192500"/>
                    <a:pt x="192214" y="198501"/>
                    <a:pt x="180308" y="202311"/>
                  </a:cubicBezTo>
                  <a:cubicBezTo>
                    <a:pt x="168402" y="206121"/>
                    <a:pt x="156115" y="208026"/>
                    <a:pt x="143446" y="208026"/>
                  </a:cubicBezTo>
                  <a:cubicBezTo>
                    <a:pt x="131064" y="208026"/>
                    <a:pt x="119634" y="206407"/>
                    <a:pt x="109442" y="203073"/>
                  </a:cubicBezTo>
                  <a:cubicBezTo>
                    <a:pt x="99155" y="199739"/>
                    <a:pt x="91154" y="195072"/>
                    <a:pt x="85249" y="188976"/>
                  </a:cubicBezTo>
                  <a:lnTo>
                    <a:pt x="85249" y="251936"/>
                  </a:lnTo>
                  <a:cubicBezTo>
                    <a:pt x="85249" y="263271"/>
                    <a:pt x="99060" y="268986"/>
                    <a:pt x="126778" y="268986"/>
                  </a:cubicBezTo>
                  <a:lnTo>
                    <a:pt x="126778" y="290703"/>
                  </a:lnTo>
                  <a:lnTo>
                    <a:pt x="0" y="290703"/>
                  </a:lnTo>
                  <a:lnTo>
                    <a:pt x="0" y="268986"/>
                  </a:lnTo>
                  <a:cubicBezTo>
                    <a:pt x="22098" y="268986"/>
                    <a:pt x="33147" y="263271"/>
                    <a:pt x="33147" y="251841"/>
                  </a:cubicBezTo>
                  <a:lnTo>
                    <a:pt x="33147" y="46006"/>
                  </a:lnTo>
                  <a:cubicBezTo>
                    <a:pt x="33147" y="34385"/>
                    <a:pt x="22098" y="28480"/>
                    <a:pt x="0" y="28480"/>
                  </a:cubicBezTo>
                  <a:lnTo>
                    <a:pt x="0" y="6763"/>
                  </a:lnTo>
                  <a:lnTo>
                    <a:pt x="71628" y="6763"/>
                  </a:lnTo>
                  <a:lnTo>
                    <a:pt x="74581" y="38100"/>
                  </a:lnTo>
                  <a:close/>
                  <a:moveTo>
                    <a:pt x="134398" y="27813"/>
                  </a:moveTo>
                  <a:cubicBezTo>
                    <a:pt x="124492" y="27813"/>
                    <a:pt x="116110" y="29718"/>
                    <a:pt x="109252" y="33528"/>
                  </a:cubicBezTo>
                  <a:cubicBezTo>
                    <a:pt x="102394" y="37338"/>
                    <a:pt x="96869" y="42577"/>
                    <a:pt x="92678" y="49339"/>
                  </a:cubicBezTo>
                  <a:cubicBezTo>
                    <a:pt x="88487" y="56102"/>
                    <a:pt x="85535" y="64198"/>
                    <a:pt x="83725" y="73723"/>
                  </a:cubicBezTo>
                  <a:cubicBezTo>
                    <a:pt x="81915" y="83248"/>
                    <a:pt x="81058" y="93726"/>
                    <a:pt x="81058" y="105156"/>
                  </a:cubicBezTo>
                  <a:cubicBezTo>
                    <a:pt x="81058" y="116586"/>
                    <a:pt x="81915" y="127063"/>
                    <a:pt x="83725" y="136588"/>
                  </a:cubicBezTo>
                  <a:cubicBezTo>
                    <a:pt x="85535" y="146113"/>
                    <a:pt x="88487" y="154210"/>
                    <a:pt x="92678" y="160972"/>
                  </a:cubicBezTo>
                  <a:cubicBezTo>
                    <a:pt x="96869" y="167735"/>
                    <a:pt x="102394" y="172974"/>
                    <a:pt x="109252" y="176784"/>
                  </a:cubicBezTo>
                  <a:cubicBezTo>
                    <a:pt x="116110" y="180594"/>
                    <a:pt x="124492" y="182499"/>
                    <a:pt x="134398" y="182499"/>
                  </a:cubicBezTo>
                  <a:cubicBezTo>
                    <a:pt x="144304" y="182499"/>
                    <a:pt x="152781" y="180594"/>
                    <a:pt x="159925" y="176784"/>
                  </a:cubicBezTo>
                  <a:cubicBezTo>
                    <a:pt x="167069" y="172974"/>
                    <a:pt x="172879" y="167735"/>
                    <a:pt x="177451" y="160972"/>
                  </a:cubicBezTo>
                  <a:cubicBezTo>
                    <a:pt x="182023" y="154210"/>
                    <a:pt x="185356" y="146113"/>
                    <a:pt x="187357" y="136588"/>
                  </a:cubicBezTo>
                  <a:cubicBezTo>
                    <a:pt x="189357" y="127063"/>
                    <a:pt x="190405" y="116586"/>
                    <a:pt x="190405" y="105156"/>
                  </a:cubicBezTo>
                  <a:cubicBezTo>
                    <a:pt x="190405" y="93726"/>
                    <a:pt x="189357" y="83248"/>
                    <a:pt x="187357" y="73723"/>
                  </a:cubicBezTo>
                  <a:cubicBezTo>
                    <a:pt x="185356" y="64198"/>
                    <a:pt x="182023" y="56102"/>
                    <a:pt x="177451" y="49339"/>
                  </a:cubicBezTo>
                  <a:cubicBezTo>
                    <a:pt x="172879" y="42577"/>
                    <a:pt x="167069" y="37338"/>
                    <a:pt x="159925" y="33528"/>
                  </a:cubicBezTo>
                  <a:cubicBezTo>
                    <a:pt x="152781" y="29718"/>
                    <a:pt x="144304" y="27813"/>
                    <a:pt x="134398" y="27813"/>
                  </a:cubicBezTo>
                  <a:close/>
                </a:path>
              </a:pathLst>
            </a:custGeom>
            <a:grpFill/>
            <a:ln w="9525" cap="flat">
              <a:noFill/>
              <a:prstDash val="solid"/>
              <a:miter/>
            </a:ln>
          </p:spPr>
          <p:txBody>
            <a:bodyPr rtlCol="0" anchor="ctr"/>
            <a:lstStyle/>
            <a:p>
              <a:endParaRPr lang="en-US"/>
            </a:p>
          </p:txBody>
        </p:sp>
        <p:sp>
          <p:nvSpPr>
            <p:cNvPr id="57" name="Freeform 56">
              <a:extLst>
                <a:ext uri="{FF2B5EF4-FFF2-40B4-BE49-F238E27FC236}">
                  <a16:creationId xmlns:a16="http://schemas.microsoft.com/office/drawing/2014/main" id="{E039FD5F-D28C-E04B-84AF-407972835B14}"/>
                </a:ext>
              </a:extLst>
            </p:cNvPr>
            <p:cNvSpPr/>
            <p:nvPr/>
          </p:nvSpPr>
          <p:spPr>
            <a:xfrm>
              <a:off x="6798354" y="4107161"/>
              <a:ext cx="200025" cy="208406"/>
            </a:xfrm>
            <a:custGeom>
              <a:avLst/>
              <a:gdLst>
                <a:gd name="connsiteX0" fmla="*/ 51435 w 200025"/>
                <a:gd name="connsiteY0" fmla="*/ 102108 h 208406"/>
                <a:gd name="connsiteX1" fmla="*/ 65913 w 200025"/>
                <a:gd name="connsiteY1" fmla="*/ 162496 h 208406"/>
                <a:gd name="connsiteX2" fmla="*/ 107442 w 200025"/>
                <a:gd name="connsiteY2" fmla="*/ 183642 h 208406"/>
                <a:gd name="connsiteX3" fmla="*/ 145923 w 200025"/>
                <a:gd name="connsiteY3" fmla="*/ 172974 h 208406"/>
                <a:gd name="connsiteX4" fmla="*/ 169164 w 200025"/>
                <a:gd name="connsiteY4" fmla="*/ 138303 h 208406"/>
                <a:gd name="connsiteX5" fmla="*/ 192786 w 200025"/>
                <a:gd name="connsiteY5" fmla="*/ 142875 h 208406"/>
                <a:gd name="connsiteX6" fmla="*/ 182690 w 200025"/>
                <a:gd name="connsiteY6" fmla="*/ 167259 h 208406"/>
                <a:gd name="connsiteX7" fmla="*/ 165354 w 200025"/>
                <a:gd name="connsiteY7" fmla="*/ 188214 h 208406"/>
                <a:gd name="connsiteX8" fmla="*/ 139637 w 200025"/>
                <a:gd name="connsiteY8" fmla="*/ 202882 h 208406"/>
                <a:gd name="connsiteX9" fmla="*/ 104394 w 200025"/>
                <a:gd name="connsiteY9" fmla="*/ 208407 h 208406"/>
                <a:gd name="connsiteX10" fmla="*/ 65913 w 200025"/>
                <a:gd name="connsiteY10" fmla="*/ 203644 h 208406"/>
                <a:gd name="connsiteX11" fmla="*/ 32576 w 200025"/>
                <a:gd name="connsiteY11" fmla="*/ 187071 h 208406"/>
                <a:gd name="connsiteX12" fmla="*/ 8954 w 200025"/>
                <a:gd name="connsiteY12" fmla="*/ 155162 h 208406"/>
                <a:gd name="connsiteX13" fmla="*/ 0 w 200025"/>
                <a:gd name="connsiteY13" fmla="*/ 104584 h 208406"/>
                <a:gd name="connsiteX14" fmla="*/ 7049 w 200025"/>
                <a:gd name="connsiteY14" fmla="*/ 62008 h 208406"/>
                <a:gd name="connsiteX15" fmla="*/ 27432 w 200025"/>
                <a:gd name="connsiteY15" fmla="*/ 28956 h 208406"/>
                <a:gd name="connsiteX16" fmla="*/ 60008 w 200025"/>
                <a:gd name="connsiteY16" fmla="*/ 7620 h 208406"/>
                <a:gd name="connsiteX17" fmla="*/ 104013 w 200025"/>
                <a:gd name="connsiteY17" fmla="*/ 0 h 208406"/>
                <a:gd name="connsiteX18" fmla="*/ 200025 w 200025"/>
                <a:gd name="connsiteY18" fmla="*/ 102108 h 208406"/>
                <a:gd name="connsiteX19" fmla="*/ 51435 w 200025"/>
                <a:gd name="connsiteY19" fmla="*/ 102108 h 208406"/>
                <a:gd name="connsiteX20" fmla="*/ 152781 w 200025"/>
                <a:gd name="connsiteY20" fmla="*/ 82296 h 208406"/>
                <a:gd name="connsiteX21" fmla="*/ 149733 w 200025"/>
                <a:gd name="connsiteY21" fmla="*/ 58674 h 208406"/>
                <a:gd name="connsiteX22" fmla="*/ 140589 w 200025"/>
                <a:gd name="connsiteY22" fmla="*/ 39529 h 208406"/>
                <a:gd name="connsiteX23" fmla="*/ 125540 w 200025"/>
                <a:gd name="connsiteY23" fmla="*/ 26479 h 208406"/>
                <a:gd name="connsiteX24" fmla="*/ 104775 w 200025"/>
                <a:gd name="connsiteY24" fmla="*/ 21717 h 208406"/>
                <a:gd name="connsiteX25" fmla="*/ 69723 w 200025"/>
                <a:gd name="connsiteY25" fmla="*/ 35909 h 208406"/>
                <a:gd name="connsiteX26" fmla="*/ 52197 w 200025"/>
                <a:gd name="connsiteY26" fmla="*/ 82296 h 208406"/>
                <a:gd name="connsiteX27" fmla="*/ 152781 w 200025"/>
                <a:gd name="connsiteY27" fmla="*/ 82296 h 2084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6">
                  <a:moveTo>
                    <a:pt x="51435" y="102108"/>
                  </a:moveTo>
                  <a:cubicBezTo>
                    <a:pt x="51911" y="128302"/>
                    <a:pt x="56769" y="148399"/>
                    <a:pt x="65913" y="162496"/>
                  </a:cubicBezTo>
                  <a:cubicBezTo>
                    <a:pt x="75057" y="176593"/>
                    <a:pt x="88868" y="183642"/>
                    <a:pt x="107442" y="183642"/>
                  </a:cubicBezTo>
                  <a:cubicBezTo>
                    <a:pt x="121920" y="183642"/>
                    <a:pt x="134779" y="180118"/>
                    <a:pt x="145923" y="172974"/>
                  </a:cubicBezTo>
                  <a:cubicBezTo>
                    <a:pt x="157067" y="165830"/>
                    <a:pt x="164878" y="154305"/>
                    <a:pt x="169164" y="138303"/>
                  </a:cubicBezTo>
                  <a:lnTo>
                    <a:pt x="192786" y="142875"/>
                  </a:lnTo>
                  <a:cubicBezTo>
                    <a:pt x="190500" y="151257"/>
                    <a:pt x="187166" y="159353"/>
                    <a:pt x="182690" y="167259"/>
                  </a:cubicBezTo>
                  <a:cubicBezTo>
                    <a:pt x="178213" y="175165"/>
                    <a:pt x="172498" y="182118"/>
                    <a:pt x="165354" y="188214"/>
                  </a:cubicBezTo>
                  <a:cubicBezTo>
                    <a:pt x="158210" y="194310"/>
                    <a:pt x="149638" y="199168"/>
                    <a:pt x="139637" y="202882"/>
                  </a:cubicBezTo>
                  <a:cubicBezTo>
                    <a:pt x="129635" y="206597"/>
                    <a:pt x="117824" y="208407"/>
                    <a:pt x="104394" y="208407"/>
                  </a:cubicBezTo>
                  <a:cubicBezTo>
                    <a:pt x="91154" y="208407"/>
                    <a:pt x="78391" y="206788"/>
                    <a:pt x="65913" y="203644"/>
                  </a:cubicBezTo>
                  <a:cubicBezTo>
                    <a:pt x="53435" y="200501"/>
                    <a:pt x="42386" y="194881"/>
                    <a:pt x="32576" y="187071"/>
                  </a:cubicBezTo>
                  <a:cubicBezTo>
                    <a:pt x="22765" y="179260"/>
                    <a:pt x="14954" y="168592"/>
                    <a:pt x="8954" y="155162"/>
                  </a:cubicBezTo>
                  <a:cubicBezTo>
                    <a:pt x="2953" y="141827"/>
                    <a:pt x="0" y="124968"/>
                    <a:pt x="0" y="104584"/>
                  </a:cubicBezTo>
                  <a:cubicBezTo>
                    <a:pt x="0" y="89059"/>
                    <a:pt x="2381" y="74866"/>
                    <a:pt x="7049" y="62008"/>
                  </a:cubicBezTo>
                  <a:cubicBezTo>
                    <a:pt x="11716" y="49149"/>
                    <a:pt x="18574" y="38195"/>
                    <a:pt x="27432" y="28956"/>
                  </a:cubicBezTo>
                  <a:cubicBezTo>
                    <a:pt x="36290" y="19812"/>
                    <a:pt x="47149" y="12668"/>
                    <a:pt x="60008"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9"/>
                  </a:cubicBezTo>
                  <a:cubicBezTo>
                    <a:pt x="136493" y="34004"/>
                    <a:pt x="131540" y="29718"/>
                    <a:pt x="125540"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sp>
          <p:nvSpPr>
            <p:cNvPr id="59" name="Freeform 58">
              <a:extLst>
                <a:ext uri="{FF2B5EF4-FFF2-40B4-BE49-F238E27FC236}">
                  <a16:creationId xmlns:a16="http://schemas.microsoft.com/office/drawing/2014/main" id="{EEF5E452-6818-EA41-8ABC-0498C55FDA75}"/>
                </a:ext>
              </a:extLst>
            </p:cNvPr>
            <p:cNvSpPr/>
            <p:nvPr/>
          </p:nvSpPr>
          <p:spPr>
            <a:xfrm>
              <a:off x="7028097" y="4109828"/>
              <a:ext cx="195834" cy="199262"/>
            </a:xfrm>
            <a:custGeom>
              <a:avLst/>
              <a:gdLst>
                <a:gd name="connsiteX0" fmla="*/ 84963 w 195834"/>
                <a:gd name="connsiteY0" fmla="*/ 41529 h 199262"/>
                <a:gd name="connsiteX1" fmla="*/ 111824 w 195834"/>
                <a:gd name="connsiteY1" fmla="*/ 9906 h 199262"/>
                <a:gd name="connsiteX2" fmla="*/ 145923 w 195834"/>
                <a:gd name="connsiteY2" fmla="*/ 0 h 199262"/>
                <a:gd name="connsiteX3" fmla="*/ 163259 w 195834"/>
                <a:gd name="connsiteY3" fmla="*/ 2762 h 199262"/>
                <a:gd name="connsiteX4" fmla="*/ 179451 w 195834"/>
                <a:gd name="connsiteY4" fmla="*/ 11335 h 199262"/>
                <a:gd name="connsiteX5" fmla="*/ 191262 w 195834"/>
                <a:gd name="connsiteY5" fmla="*/ 26098 h 199262"/>
                <a:gd name="connsiteX6" fmla="*/ 195834 w 195834"/>
                <a:gd name="connsiteY6" fmla="*/ 47244 h 199262"/>
                <a:gd name="connsiteX7" fmla="*/ 188024 w 195834"/>
                <a:gd name="connsiteY7" fmla="*/ 71056 h 199262"/>
                <a:gd name="connsiteX8" fmla="*/ 166878 w 195834"/>
                <a:gd name="connsiteY8" fmla="*/ 80391 h 199262"/>
                <a:gd name="connsiteX9" fmla="*/ 146685 w 195834"/>
                <a:gd name="connsiteY9" fmla="*/ 73342 h 199262"/>
                <a:gd name="connsiteX10" fmla="*/ 139827 w 195834"/>
                <a:gd name="connsiteY10" fmla="*/ 56388 h 199262"/>
                <a:gd name="connsiteX11" fmla="*/ 146114 w 195834"/>
                <a:gd name="connsiteY11" fmla="*/ 40386 h 199262"/>
                <a:gd name="connsiteX12" fmla="*/ 165354 w 195834"/>
                <a:gd name="connsiteY12" fmla="*/ 33528 h 199262"/>
                <a:gd name="connsiteX13" fmla="*/ 155448 w 195834"/>
                <a:gd name="connsiteY13" fmla="*/ 24765 h 199262"/>
                <a:gd name="connsiteX14" fmla="*/ 140970 w 195834"/>
                <a:gd name="connsiteY14" fmla="*/ 21717 h 199262"/>
                <a:gd name="connsiteX15" fmla="*/ 126302 w 195834"/>
                <a:gd name="connsiteY15" fmla="*/ 25146 h 199262"/>
                <a:gd name="connsiteX16" fmla="*/ 111062 w 195834"/>
                <a:gd name="connsiteY16" fmla="*/ 35433 h 199262"/>
                <a:gd name="connsiteX17" fmla="*/ 96774 w 195834"/>
                <a:gd name="connsiteY17" fmla="*/ 53149 h 199262"/>
                <a:gd name="connsiteX18" fmla="*/ 84963 w 195834"/>
                <a:gd name="connsiteY18" fmla="*/ 78867 h 199262"/>
                <a:gd name="connsiteX19" fmla="*/ 84963 w 195834"/>
                <a:gd name="connsiteY19" fmla="*/ 160401 h 199262"/>
                <a:gd name="connsiteX20" fmla="*/ 94488 w 195834"/>
                <a:gd name="connsiteY20" fmla="*/ 173355 h 199262"/>
                <a:gd name="connsiteX21" fmla="*/ 122301 w 195834"/>
                <a:gd name="connsiteY21" fmla="*/ 177546 h 199262"/>
                <a:gd name="connsiteX22" fmla="*/ 122301 w 195834"/>
                <a:gd name="connsiteY22" fmla="*/ 199263 h 199262"/>
                <a:gd name="connsiteX23" fmla="*/ 0 w 195834"/>
                <a:gd name="connsiteY23" fmla="*/ 199263 h 199262"/>
                <a:gd name="connsiteX24" fmla="*/ 0 w 195834"/>
                <a:gd name="connsiteY24" fmla="*/ 177546 h 199262"/>
                <a:gd name="connsiteX25" fmla="*/ 32766 w 195834"/>
                <a:gd name="connsiteY25" fmla="*/ 160401 h 199262"/>
                <a:gd name="connsiteX26" fmla="*/ 32766 w 195834"/>
                <a:gd name="connsiteY26" fmla="*/ 44196 h 199262"/>
                <a:gd name="connsiteX27" fmla="*/ 0 w 195834"/>
                <a:gd name="connsiteY27" fmla="*/ 27051 h 199262"/>
                <a:gd name="connsiteX28" fmla="*/ 0 w 195834"/>
                <a:gd name="connsiteY28" fmla="*/ 5334 h 199262"/>
                <a:gd name="connsiteX29" fmla="*/ 84963 w 195834"/>
                <a:gd name="connsiteY29" fmla="*/ 5334 h 199262"/>
                <a:gd name="connsiteX30" fmla="*/ 84963 w 195834"/>
                <a:gd name="connsiteY30" fmla="*/ 41529 h 1992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5834" h="199262">
                  <a:moveTo>
                    <a:pt x="84963" y="41529"/>
                  </a:moveTo>
                  <a:cubicBezTo>
                    <a:pt x="92297" y="27051"/>
                    <a:pt x="101251" y="16478"/>
                    <a:pt x="111824" y="9906"/>
                  </a:cubicBezTo>
                  <a:cubicBezTo>
                    <a:pt x="122396" y="3334"/>
                    <a:pt x="133731" y="0"/>
                    <a:pt x="145923" y="0"/>
                  </a:cubicBezTo>
                  <a:cubicBezTo>
                    <a:pt x="151543" y="0"/>
                    <a:pt x="157258" y="857"/>
                    <a:pt x="163259" y="2762"/>
                  </a:cubicBezTo>
                  <a:cubicBezTo>
                    <a:pt x="169259" y="4572"/>
                    <a:pt x="174593" y="7429"/>
                    <a:pt x="179451" y="11335"/>
                  </a:cubicBezTo>
                  <a:cubicBezTo>
                    <a:pt x="184309" y="15240"/>
                    <a:pt x="188214" y="20193"/>
                    <a:pt x="191262" y="26098"/>
                  </a:cubicBezTo>
                  <a:cubicBezTo>
                    <a:pt x="194310" y="32099"/>
                    <a:pt x="195834" y="39148"/>
                    <a:pt x="195834" y="47244"/>
                  </a:cubicBezTo>
                  <a:cubicBezTo>
                    <a:pt x="195834" y="56864"/>
                    <a:pt x="193262" y="64865"/>
                    <a:pt x="188024" y="71056"/>
                  </a:cubicBezTo>
                  <a:cubicBezTo>
                    <a:pt x="182785" y="77248"/>
                    <a:pt x="175736" y="80391"/>
                    <a:pt x="166878" y="80391"/>
                  </a:cubicBezTo>
                  <a:cubicBezTo>
                    <a:pt x="158020" y="80391"/>
                    <a:pt x="151257" y="78010"/>
                    <a:pt x="146685" y="73342"/>
                  </a:cubicBezTo>
                  <a:cubicBezTo>
                    <a:pt x="142113" y="68675"/>
                    <a:pt x="139827" y="62960"/>
                    <a:pt x="139827" y="56388"/>
                  </a:cubicBezTo>
                  <a:cubicBezTo>
                    <a:pt x="139827" y="50006"/>
                    <a:pt x="141923" y="44672"/>
                    <a:pt x="146114" y="40386"/>
                  </a:cubicBezTo>
                  <a:cubicBezTo>
                    <a:pt x="150305" y="36100"/>
                    <a:pt x="156686" y="33814"/>
                    <a:pt x="165354" y="33528"/>
                  </a:cubicBezTo>
                  <a:cubicBezTo>
                    <a:pt x="163354" y="29718"/>
                    <a:pt x="160020" y="26765"/>
                    <a:pt x="155448" y="24765"/>
                  </a:cubicBezTo>
                  <a:cubicBezTo>
                    <a:pt x="150876" y="22765"/>
                    <a:pt x="146018" y="21717"/>
                    <a:pt x="140970" y="21717"/>
                  </a:cubicBezTo>
                  <a:cubicBezTo>
                    <a:pt x="136398" y="21717"/>
                    <a:pt x="131541" y="22860"/>
                    <a:pt x="126302" y="25146"/>
                  </a:cubicBezTo>
                  <a:cubicBezTo>
                    <a:pt x="121063" y="27432"/>
                    <a:pt x="116015" y="30861"/>
                    <a:pt x="111062" y="35433"/>
                  </a:cubicBezTo>
                  <a:cubicBezTo>
                    <a:pt x="106109" y="40005"/>
                    <a:pt x="101346" y="45910"/>
                    <a:pt x="96774" y="53149"/>
                  </a:cubicBezTo>
                  <a:cubicBezTo>
                    <a:pt x="92202" y="60388"/>
                    <a:pt x="88297" y="68961"/>
                    <a:pt x="84963" y="78867"/>
                  </a:cubicBezTo>
                  <a:lnTo>
                    <a:pt x="84963" y="160401"/>
                  </a:lnTo>
                  <a:cubicBezTo>
                    <a:pt x="84963" y="166211"/>
                    <a:pt x="88106" y="170593"/>
                    <a:pt x="94488" y="173355"/>
                  </a:cubicBezTo>
                  <a:cubicBezTo>
                    <a:pt x="100870" y="176117"/>
                    <a:pt x="110109" y="177546"/>
                    <a:pt x="122301" y="177546"/>
                  </a:cubicBezTo>
                  <a:lnTo>
                    <a:pt x="122301" y="199263"/>
                  </a:lnTo>
                  <a:lnTo>
                    <a:pt x="0" y="199263"/>
                  </a:lnTo>
                  <a:lnTo>
                    <a:pt x="0" y="177546"/>
                  </a:lnTo>
                  <a:cubicBezTo>
                    <a:pt x="21812" y="177546"/>
                    <a:pt x="32766" y="171831"/>
                    <a:pt x="32766" y="160401"/>
                  </a:cubicBezTo>
                  <a:lnTo>
                    <a:pt x="32766" y="44196"/>
                  </a:lnTo>
                  <a:cubicBezTo>
                    <a:pt x="32766" y="32766"/>
                    <a:pt x="21812" y="27051"/>
                    <a:pt x="0" y="27051"/>
                  </a:cubicBezTo>
                  <a:lnTo>
                    <a:pt x="0" y="5334"/>
                  </a:lnTo>
                  <a:lnTo>
                    <a:pt x="84963" y="5334"/>
                  </a:lnTo>
                  <a:lnTo>
                    <a:pt x="84963" y="41529"/>
                  </a:lnTo>
                  <a:close/>
                </a:path>
              </a:pathLst>
            </a:custGeom>
            <a:grpFill/>
            <a:ln w="9525" cap="flat">
              <a:noFill/>
              <a:prstDash val="solid"/>
              <a:miter/>
            </a:ln>
          </p:spPr>
          <p:txBody>
            <a:bodyPr rtlCol="0" anchor="ctr"/>
            <a:lstStyle/>
            <a:p>
              <a:endParaRPr lang="en-US"/>
            </a:p>
          </p:txBody>
        </p:sp>
        <p:sp>
          <p:nvSpPr>
            <p:cNvPr id="60" name="Freeform 59">
              <a:extLst>
                <a:ext uri="{FF2B5EF4-FFF2-40B4-BE49-F238E27FC236}">
                  <a16:creationId xmlns:a16="http://schemas.microsoft.com/office/drawing/2014/main" id="{086F9EF6-066A-A248-AEAE-0C9148D960FC}"/>
                </a:ext>
              </a:extLst>
            </p:cNvPr>
            <p:cNvSpPr/>
            <p:nvPr/>
          </p:nvSpPr>
          <p:spPr>
            <a:xfrm>
              <a:off x="7253649" y="4111542"/>
              <a:ext cx="177926" cy="199834"/>
            </a:xfrm>
            <a:custGeom>
              <a:avLst/>
              <a:gdLst>
                <a:gd name="connsiteX0" fmla="*/ 168402 w 177926"/>
                <a:gd name="connsiteY0" fmla="*/ 73342 h 199834"/>
                <a:gd name="connsiteX1" fmla="*/ 145923 w 177926"/>
                <a:gd name="connsiteY1" fmla="*/ 76010 h 199834"/>
                <a:gd name="connsiteX2" fmla="*/ 123635 w 177926"/>
                <a:gd name="connsiteY2" fmla="*/ 36386 h 199834"/>
                <a:gd name="connsiteX3" fmla="*/ 78105 w 177926"/>
                <a:gd name="connsiteY3" fmla="*/ 23431 h 199834"/>
                <a:gd name="connsiteX4" fmla="*/ 52197 w 177926"/>
                <a:gd name="connsiteY4" fmla="*/ 29718 h 199834"/>
                <a:gd name="connsiteX5" fmla="*/ 42291 w 177926"/>
                <a:gd name="connsiteY5" fmla="*/ 46672 h 199834"/>
                <a:gd name="connsiteX6" fmla="*/ 52388 w 177926"/>
                <a:gd name="connsiteY6" fmla="*/ 64770 h 199834"/>
                <a:gd name="connsiteX7" fmla="*/ 77533 w 177926"/>
                <a:gd name="connsiteY7" fmla="*/ 74486 h 199834"/>
                <a:gd name="connsiteX8" fmla="*/ 110109 w 177926"/>
                <a:gd name="connsiteY8" fmla="*/ 81534 h 199834"/>
                <a:gd name="connsiteX9" fmla="*/ 142685 w 177926"/>
                <a:gd name="connsiteY9" fmla="*/ 91249 h 199834"/>
                <a:gd name="connsiteX10" fmla="*/ 167830 w 177926"/>
                <a:gd name="connsiteY10" fmla="*/ 109347 h 199834"/>
                <a:gd name="connsiteX11" fmla="*/ 177927 w 177926"/>
                <a:gd name="connsiteY11" fmla="*/ 141161 h 199834"/>
                <a:gd name="connsiteX12" fmla="*/ 172593 w 177926"/>
                <a:gd name="connsiteY12" fmla="*/ 166688 h 199834"/>
                <a:gd name="connsiteX13" fmla="*/ 157544 w 177926"/>
                <a:gd name="connsiteY13" fmla="*/ 185166 h 199834"/>
                <a:gd name="connsiteX14" fmla="*/ 134493 w 177926"/>
                <a:gd name="connsiteY14" fmla="*/ 196215 h 199834"/>
                <a:gd name="connsiteX15" fmla="*/ 105156 w 177926"/>
                <a:gd name="connsiteY15" fmla="*/ 199835 h 199834"/>
                <a:gd name="connsiteX16" fmla="*/ 67437 w 177926"/>
                <a:gd name="connsiteY16" fmla="*/ 196024 h 199834"/>
                <a:gd name="connsiteX17" fmla="*/ 42291 w 177926"/>
                <a:gd name="connsiteY17" fmla="*/ 184975 h 199834"/>
                <a:gd name="connsiteX18" fmla="*/ 36766 w 177926"/>
                <a:gd name="connsiteY18" fmla="*/ 181928 h 199834"/>
                <a:gd name="connsiteX19" fmla="*/ 31242 w 177926"/>
                <a:gd name="connsiteY19" fmla="*/ 180404 h 199834"/>
                <a:gd name="connsiteX20" fmla="*/ 27051 w 177926"/>
                <a:gd name="connsiteY20" fmla="*/ 184785 h 199834"/>
                <a:gd name="connsiteX21" fmla="*/ 22098 w 177926"/>
                <a:gd name="connsiteY21" fmla="*/ 197548 h 199834"/>
                <a:gd name="connsiteX22" fmla="*/ 0 w 177926"/>
                <a:gd name="connsiteY22" fmla="*/ 197548 h 199834"/>
                <a:gd name="connsiteX23" fmla="*/ 0 w 177926"/>
                <a:gd name="connsiteY23" fmla="*/ 124396 h 199834"/>
                <a:gd name="connsiteX24" fmla="*/ 22098 w 177926"/>
                <a:gd name="connsiteY24" fmla="*/ 122111 h 199834"/>
                <a:gd name="connsiteX25" fmla="*/ 31051 w 177926"/>
                <a:gd name="connsiteY25" fmla="*/ 145352 h 199834"/>
                <a:gd name="connsiteX26" fmla="*/ 48578 w 177926"/>
                <a:gd name="connsiteY26" fmla="*/ 162687 h 199834"/>
                <a:gd name="connsiteX27" fmla="*/ 72199 w 177926"/>
                <a:gd name="connsiteY27" fmla="*/ 173546 h 199834"/>
                <a:gd name="connsiteX28" fmla="*/ 99060 w 177926"/>
                <a:gd name="connsiteY28" fmla="*/ 177355 h 199834"/>
                <a:gd name="connsiteX29" fmla="*/ 126683 w 177926"/>
                <a:gd name="connsiteY29" fmla="*/ 169926 h 199834"/>
                <a:gd name="connsiteX30" fmla="*/ 136017 w 177926"/>
                <a:gd name="connsiteY30" fmla="*/ 151447 h 199834"/>
                <a:gd name="connsiteX31" fmla="*/ 125921 w 177926"/>
                <a:gd name="connsiteY31" fmla="*/ 133731 h 199834"/>
                <a:gd name="connsiteX32" fmla="*/ 100774 w 177926"/>
                <a:gd name="connsiteY32" fmla="*/ 124015 h 199834"/>
                <a:gd name="connsiteX33" fmla="*/ 68199 w 177926"/>
                <a:gd name="connsiteY33" fmla="*/ 116777 h 199834"/>
                <a:gd name="connsiteX34" fmla="*/ 35623 w 177926"/>
                <a:gd name="connsiteY34" fmla="*/ 106680 h 199834"/>
                <a:gd name="connsiteX35" fmla="*/ 10478 w 177926"/>
                <a:gd name="connsiteY35" fmla="*/ 88202 h 199834"/>
                <a:gd name="connsiteX36" fmla="*/ 381 w 177926"/>
                <a:gd name="connsiteY36" fmla="*/ 55912 h 199834"/>
                <a:gd name="connsiteX37" fmla="*/ 18669 w 177926"/>
                <a:gd name="connsiteY37" fmla="*/ 14859 h 199834"/>
                <a:gd name="connsiteX38" fmla="*/ 70485 w 177926"/>
                <a:gd name="connsiteY38" fmla="*/ 0 h 199834"/>
                <a:gd name="connsiteX39" fmla="*/ 102870 w 177926"/>
                <a:gd name="connsiteY39" fmla="*/ 4763 h 199834"/>
                <a:gd name="connsiteX40" fmla="*/ 126873 w 177926"/>
                <a:gd name="connsiteY40" fmla="*/ 14859 h 199834"/>
                <a:gd name="connsiteX41" fmla="*/ 132588 w 177926"/>
                <a:gd name="connsiteY41" fmla="*/ 18097 h 199834"/>
                <a:gd name="connsiteX42" fmla="*/ 137922 w 177926"/>
                <a:gd name="connsiteY42" fmla="*/ 19431 h 199834"/>
                <a:gd name="connsiteX43" fmla="*/ 142113 w 177926"/>
                <a:gd name="connsiteY43" fmla="*/ 15240 h 199834"/>
                <a:gd name="connsiteX44" fmla="*/ 147066 w 177926"/>
                <a:gd name="connsiteY44" fmla="*/ 3429 h 199834"/>
                <a:gd name="connsiteX45" fmla="*/ 168402 w 177926"/>
                <a:gd name="connsiteY45" fmla="*/ 3429 h 199834"/>
                <a:gd name="connsiteX46" fmla="*/ 168402 w 177926"/>
                <a:gd name="connsiteY46" fmla="*/ 73342 h 199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77926" h="199834">
                  <a:moveTo>
                    <a:pt x="168402" y="73342"/>
                  </a:moveTo>
                  <a:lnTo>
                    <a:pt x="145923" y="76010"/>
                  </a:lnTo>
                  <a:cubicBezTo>
                    <a:pt x="143161" y="58198"/>
                    <a:pt x="135731" y="45053"/>
                    <a:pt x="123635" y="36386"/>
                  </a:cubicBezTo>
                  <a:cubicBezTo>
                    <a:pt x="111538" y="27718"/>
                    <a:pt x="96393" y="23431"/>
                    <a:pt x="78105" y="23431"/>
                  </a:cubicBezTo>
                  <a:cubicBezTo>
                    <a:pt x="67437" y="23431"/>
                    <a:pt x="58769" y="25527"/>
                    <a:pt x="52197" y="29718"/>
                  </a:cubicBezTo>
                  <a:cubicBezTo>
                    <a:pt x="45625" y="33909"/>
                    <a:pt x="42291" y="39529"/>
                    <a:pt x="42291" y="46672"/>
                  </a:cubicBezTo>
                  <a:cubicBezTo>
                    <a:pt x="42291" y="54769"/>
                    <a:pt x="45625" y="60865"/>
                    <a:pt x="52388" y="64770"/>
                  </a:cubicBezTo>
                  <a:cubicBezTo>
                    <a:pt x="59150" y="68675"/>
                    <a:pt x="67532" y="71914"/>
                    <a:pt x="77533" y="74486"/>
                  </a:cubicBezTo>
                  <a:cubicBezTo>
                    <a:pt x="87535" y="77057"/>
                    <a:pt x="98393" y="79343"/>
                    <a:pt x="110109" y="81534"/>
                  </a:cubicBezTo>
                  <a:cubicBezTo>
                    <a:pt x="121825" y="83725"/>
                    <a:pt x="132683" y="86963"/>
                    <a:pt x="142685" y="91249"/>
                  </a:cubicBezTo>
                  <a:cubicBezTo>
                    <a:pt x="152686" y="95536"/>
                    <a:pt x="161068" y="101632"/>
                    <a:pt x="167830" y="109347"/>
                  </a:cubicBezTo>
                  <a:cubicBezTo>
                    <a:pt x="174593" y="117062"/>
                    <a:pt x="177927" y="127730"/>
                    <a:pt x="177927" y="141161"/>
                  </a:cubicBezTo>
                  <a:cubicBezTo>
                    <a:pt x="177927" y="150781"/>
                    <a:pt x="176117" y="159353"/>
                    <a:pt x="172593" y="166688"/>
                  </a:cubicBezTo>
                  <a:cubicBezTo>
                    <a:pt x="169068" y="174022"/>
                    <a:pt x="164021" y="180213"/>
                    <a:pt x="157544" y="185166"/>
                  </a:cubicBezTo>
                  <a:cubicBezTo>
                    <a:pt x="151067" y="190119"/>
                    <a:pt x="143351" y="193834"/>
                    <a:pt x="134493" y="196215"/>
                  </a:cubicBezTo>
                  <a:cubicBezTo>
                    <a:pt x="125634" y="198596"/>
                    <a:pt x="115824" y="199835"/>
                    <a:pt x="105156" y="199835"/>
                  </a:cubicBezTo>
                  <a:cubicBezTo>
                    <a:pt x="89916" y="199835"/>
                    <a:pt x="77343" y="198596"/>
                    <a:pt x="67437" y="196024"/>
                  </a:cubicBezTo>
                  <a:cubicBezTo>
                    <a:pt x="57531" y="193453"/>
                    <a:pt x="49149" y="189833"/>
                    <a:pt x="42291" y="184975"/>
                  </a:cubicBezTo>
                  <a:cubicBezTo>
                    <a:pt x="40481" y="183928"/>
                    <a:pt x="38671" y="182975"/>
                    <a:pt x="36766" y="181928"/>
                  </a:cubicBezTo>
                  <a:cubicBezTo>
                    <a:pt x="34862" y="180880"/>
                    <a:pt x="33052" y="180404"/>
                    <a:pt x="31242" y="180404"/>
                  </a:cubicBezTo>
                  <a:cubicBezTo>
                    <a:pt x="30766" y="180404"/>
                    <a:pt x="29337" y="181832"/>
                    <a:pt x="27051" y="184785"/>
                  </a:cubicBezTo>
                  <a:cubicBezTo>
                    <a:pt x="24765" y="187738"/>
                    <a:pt x="23146" y="191929"/>
                    <a:pt x="22098" y="197548"/>
                  </a:cubicBezTo>
                  <a:lnTo>
                    <a:pt x="0" y="197548"/>
                  </a:lnTo>
                  <a:lnTo>
                    <a:pt x="0" y="124396"/>
                  </a:lnTo>
                  <a:lnTo>
                    <a:pt x="22098" y="122111"/>
                  </a:lnTo>
                  <a:cubicBezTo>
                    <a:pt x="23336" y="130778"/>
                    <a:pt x="26384" y="138494"/>
                    <a:pt x="31051" y="145352"/>
                  </a:cubicBezTo>
                  <a:cubicBezTo>
                    <a:pt x="35719" y="152210"/>
                    <a:pt x="41624" y="158020"/>
                    <a:pt x="48578" y="162687"/>
                  </a:cubicBezTo>
                  <a:cubicBezTo>
                    <a:pt x="55531" y="167354"/>
                    <a:pt x="63437" y="170974"/>
                    <a:pt x="72199" y="173546"/>
                  </a:cubicBezTo>
                  <a:cubicBezTo>
                    <a:pt x="80963" y="176117"/>
                    <a:pt x="89916" y="177355"/>
                    <a:pt x="99060" y="177355"/>
                  </a:cubicBezTo>
                  <a:cubicBezTo>
                    <a:pt x="111252" y="177355"/>
                    <a:pt x="120491" y="174879"/>
                    <a:pt x="126683" y="169926"/>
                  </a:cubicBezTo>
                  <a:cubicBezTo>
                    <a:pt x="132874" y="164973"/>
                    <a:pt x="136017" y="158877"/>
                    <a:pt x="136017" y="151447"/>
                  </a:cubicBezTo>
                  <a:cubicBezTo>
                    <a:pt x="136017" y="143542"/>
                    <a:pt x="132683" y="137731"/>
                    <a:pt x="125921" y="133731"/>
                  </a:cubicBezTo>
                  <a:cubicBezTo>
                    <a:pt x="119158" y="129826"/>
                    <a:pt x="110776" y="126587"/>
                    <a:pt x="100774" y="124015"/>
                  </a:cubicBezTo>
                  <a:cubicBezTo>
                    <a:pt x="90773" y="121444"/>
                    <a:pt x="79915" y="119063"/>
                    <a:pt x="68199" y="116777"/>
                  </a:cubicBezTo>
                  <a:cubicBezTo>
                    <a:pt x="56483" y="114490"/>
                    <a:pt x="45625" y="111157"/>
                    <a:pt x="35623" y="106680"/>
                  </a:cubicBezTo>
                  <a:cubicBezTo>
                    <a:pt x="25622" y="102203"/>
                    <a:pt x="17240" y="96107"/>
                    <a:pt x="10478" y="88202"/>
                  </a:cubicBezTo>
                  <a:cubicBezTo>
                    <a:pt x="3715" y="80296"/>
                    <a:pt x="381" y="69532"/>
                    <a:pt x="381" y="55912"/>
                  </a:cubicBezTo>
                  <a:cubicBezTo>
                    <a:pt x="381" y="38386"/>
                    <a:pt x="6477" y="24765"/>
                    <a:pt x="18669" y="14859"/>
                  </a:cubicBezTo>
                  <a:cubicBezTo>
                    <a:pt x="30861" y="4953"/>
                    <a:pt x="48101" y="0"/>
                    <a:pt x="70485" y="0"/>
                  </a:cubicBezTo>
                  <a:cubicBezTo>
                    <a:pt x="82201" y="0"/>
                    <a:pt x="92964" y="1619"/>
                    <a:pt x="102870" y="4763"/>
                  </a:cubicBezTo>
                  <a:cubicBezTo>
                    <a:pt x="112776" y="7906"/>
                    <a:pt x="120777" y="11335"/>
                    <a:pt x="126873" y="14859"/>
                  </a:cubicBezTo>
                  <a:cubicBezTo>
                    <a:pt x="128873" y="16097"/>
                    <a:pt x="130778" y="17240"/>
                    <a:pt x="132588" y="18097"/>
                  </a:cubicBezTo>
                  <a:cubicBezTo>
                    <a:pt x="134398" y="18955"/>
                    <a:pt x="136112" y="19431"/>
                    <a:pt x="137922" y="19431"/>
                  </a:cubicBezTo>
                  <a:cubicBezTo>
                    <a:pt x="138684" y="19431"/>
                    <a:pt x="140113" y="18002"/>
                    <a:pt x="142113" y="15240"/>
                  </a:cubicBezTo>
                  <a:cubicBezTo>
                    <a:pt x="144113" y="12478"/>
                    <a:pt x="145827" y="8477"/>
                    <a:pt x="147066" y="3429"/>
                  </a:cubicBezTo>
                  <a:lnTo>
                    <a:pt x="168402" y="3429"/>
                  </a:lnTo>
                  <a:lnTo>
                    <a:pt x="168402" y="73342"/>
                  </a:lnTo>
                  <a:close/>
                </a:path>
              </a:pathLst>
            </a:custGeom>
            <a:grpFill/>
            <a:ln w="9525" cap="flat">
              <a:noFill/>
              <a:prstDash val="solid"/>
              <a:miter/>
            </a:ln>
          </p:spPr>
          <p:txBody>
            <a:bodyPr rtlCol="0" anchor="ctr"/>
            <a:lstStyle/>
            <a:p>
              <a:endParaRPr lang="en-US"/>
            </a:p>
          </p:txBody>
        </p:sp>
        <p:sp>
          <p:nvSpPr>
            <p:cNvPr id="61" name="Freeform 60">
              <a:extLst>
                <a:ext uri="{FF2B5EF4-FFF2-40B4-BE49-F238E27FC236}">
                  <a16:creationId xmlns:a16="http://schemas.microsoft.com/office/drawing/2014/main" id="{FDB6D705-5E44-4F48-9AC5-D9540186FB3B}"/>
                </a:ext>
              </a:extLst>
            </p:cNvPr>
            <p:cNvSpPr/>
            <p:nvPr/>
          </p:nvSpPr>
          <p:spPr>
            <a:xfrm>
              <a:off x="7463199" y="4107827"/>
              <a:ext cx="209550" cy="207645"/>
            </a:xfrm>
            <a:custGeom>
              <a:avLst/>
              <a:gdLst>
                <a:gd name="connsiteX0" fmla="*/ 209550 w 209550"/>
                <a:gd name="connsiteY0" fmla="*/ 103537 h 207645"/>
                <a:gd name="connsiteX1" fmla="*/ 182118 w 209550"/>
                <a:gd name="connsiteY1" fmla="*/ 180499 h 207645"/>
                <a:gd name="connsiteX2" fmla="*/ 102489 w 209550"/>
                <a:gd name="connsiteY2" fmla="*/ 207645 h 207645"/>
                <a:gd name="connsiteX3" fmla="*/ 63246 w 209550"/>
                <a:gd name="connsiteY3" fmla="*/ 202883 h 207645"/>
                <a:gd name="connsiteX4" fmla="*/ 30671 w 209550"/>
                <a:gd name="connsiteY4" fmla="*/ 186500 h 207645"/>
                <a:gd name="connsiteX5" fmla="*/ 8382 w 209550"/>
                <a:gd name="connsiteY5" fmla="*/ 155734 h 207645"/>
                <a:gd name="connsiteX6" fmla="*/ 0 w 209550"/>
                <a:gd name="connsiteY6" fmla="*/ 108013 h 207645"/>
                <a:gd name="connsiteX7" fmla="*/ 26289 w 209550"/>
                <a:gd name="connsiteY7" fmla="*/ 28004 h 207645"/>
                <a:gd name="connsiteX8" fmla="*/ 106680 w 209550"/>
                <a:gd name="connsiteY8" fmla="*/ 0 h 207645"/>
                <a:gd name="connsiteX9" fmla="*/ 146495 w 209550"/>
                <a:gd name="connsiteY9" fmla="*/ 5144 h 207645"/>
                <a:gd name="connsiteX10" fmla="*/ 179261 w 209550"/>
                <a:gd name="connsiteY10" fmla="*/ 22288 h 207645"/>
                <a:gd name="connsiteX11" fmla="*/ 201359 w 209550"/>
                <a:gd name="connsiteY11" fmla="*/ 54007 h 207645"/>
                <a:gd name="connsiteX12" fmla="*/ 209550 w 209550"/>
                <a:gd name="connsiteY12" fmla="*/ 103537 h 207645"/>
                <a:gd name="connsiteX13" fmla="*/ 106489 w 209550"/>
                <a:gd name="connsiteY13" fmla="*/ 24860 h 207645"/>
                <a:gd name="connsiteX14" fmla="*/ 65151 w 209550"/>
                <a:gd name="connsiteY14" fmla="*/ 43339 h 207645"/>
                <a:gd name="connsiteX15" fmla="*/ 52293 w 209550"/>
                <a:gd name="connsiteY15" fmla="*/ 96488 h 207645"/>
                <a:gd name="connsiteX16" fmla="*/ 55722 w 209550"/>
                <a:gd name="connsiteY16" fmla="*/ 139160 h 207645"/>
                <a:gd name="connsiteX17" fmla="*/ 65818 w 209550"/>
                <a:gd name="connsiteY17" fmla="*/ 165640 h 207645"/>
                <a:gd name="connsiteX18" fmla="*/ 81725 w 209550"/>
                <a:gd name="connsiteY18" fmla="*/ 179165 h 207645"/>
                <a:gd name="connsiteX19" fmla="*/ 103156 w 209550"/>
                <a:gd name="connsiteY19" fmla="*/ 182975 h 207645"/>
                <a:gd name="connsiteX20" fmla="*/ 145256 w 209550"/>
                <a:gd name="connsiteY20" fmla="*/ 162782 h 207645"/>
                <a:gd name="connsiteX21" fmla="*/ 157449 w 209550"/>
                <a:gd name="connsiteY21" fmla="*/ 105632 h 207645"/>
                <a:gd name="connsiteX22" fmla="*/ 153829 w 209550"/>
                <a:gd name="connsiteY22" fmla="*/ 66008 h 207645"/>
                <a:gd name="connsiteX23" fmla="*/ 143352 w 209550"/>
                <a:gd name="connsiteY23" fmla="*/ 41243 h 207645"/>
                <a:gd name="connsiteX24" fmla="*/ 127254 w 209550"/>
                <a:gd name="connsiteY24" fmla="*/ 28480 h 207645"/>
                <a:gd name="connsiteX25" fmla="*/ 106489 w 209550"/>
                <a:gd name="connsiteY25" fmla="*/ 24860 h 207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09550" h="207645">
                  <a:moveTo>
                    <a:pt x="209550" y="103537"/>
                  </a:moveTo>
                  <a:cubicBezTo>
                    <a:pt x="209550" y="136779"/>
                    <a:pt x="200406" y="162401"/>
                    <a:pt x="182118" y="180499"/>
                  </a:cubicBezTo>
                  <a:cubicBezTo>
                    <a:pt x="163830" y="198596"/>
                    <a:pt x="137256" y="207645"/>
                    <a:pt x="102489" y="207645"/>
                  </a:cubicBezTo>
                  <a:cubicBezTo>
                    <a:pt x="88773" y="207645"/>
                    <a:pt x="75724" y="206026"/>
                    <a:pt x="63246" y="202883"/>
                  </a:cubicBezTo>
                  <a:cubicBezTo>
                    <a:pt x="50768" y="199739"/>
                    <a:pt x="39910" y="194215"/>
                    <a:pt x="30671" y="186500"/>
                  </a:cubicBezTo>
                  <a:cubicBezTo>
                    <a:pt x="21431" y="178784"/>
                    <a:pt x="14002" y="168497"/>
                    <a:pt x="8382" y="155734"/>
                  </a:cubicBezTo>
                  <a:cubicBezTo>
                    <a:pt x="2763" y="142970"/>
                    <a:pt x="0" y="127063"/>
                    <a:pt x="0" y="108013"/>
                  </a:cubicBezTo>
                  <a:cubicBezTo>
                    <a:pt x="0" y="73247"/>
                    <a:pt x="8763" y="46577"/>
                    <a:pt x="26289" y="28004"/>
                  </a:cubicBezTo>
                  <a:cubicBezTo>
                    <a:pt x="43815" y="9335"/>
                    <a:pt x="70581" y="0"/>
                    <a:pt x="106680" y="0"/>
                  </a:cubicBezTo>
                  <a:cubicBezTo>
                    <a:pt x="120682" y="0"/>
                    <a:pt x="133921" y="1715"/>
                    <a:pt x="146495" y="5144"/>
                  </a:cubicBezTo>
                  <a:cubicBezTo>
                    <a:pt x="159068" y="8573"/>
                    <a:pt x="170022" y="14288"/>
                    <a:pt x="179261" y="22288"/>
                  </a:cubicBezTo>
                  <a:cubicBezTo>
                    <a:pt x="188500" y="30290"/>
                    <a:pt x="195929" y="40862"/>
                    <a:pt x="201359" y="54007"/>
                  </a:cubicBezTo>
                  <a:cubicBezTo>
                    <a:pt x="206788" y="67246"/>
                    <a:pt x="209550" y="83725"/>
                    <a:pt x="209550" y="103537"/>
                  </a:cubicBezTo>
                  <a:close/>
                  <a:moveTo>
                    <a:pt x="106489" y="24860"/>
                  </a:moveTo>
                  <a:cubicBezTo>
                    <a:pt x="87535" y="24860"/>
                    <a:pt x="73724" y="31052"/>
                    <a:pt x="65151" y="43339"/>
                  </a:cubicBezTo>
                  <a:cubicBezTo>
                    <a:pt x="56579" y="55626"/>
                    <a:pt x="52293" y="73343"/>
                    <a:pt x="52293" y="96488"/>
                  </a:cubicBezTo>
                  <a:cubicBezTo>
                    <a:pt x="52293" y="113729"/>
                    <a:pt x="53436" y="128016"/>
                    <a:pt x="55722" y="139160"/>
                  </a:cubicBezTo>
                  <a:cubicBezTo>
                    <a:pt x="58008" y="150304"/>
                    <a:pt x="61341" y="159163"/>
                    <a:pt x="65818" y="165640"/>
                  </a:cubicBezTo>
                  <a:cubicBezTo>
                    <a:pt x="70199" y="172117"/>
                    <a:pt x="75533" y="176594"/>
                    <a:pt x="81725" y="179165"/>
                  </a:cubicBezTo>
                  <a:cubicBezTo>
                    <a:pt x="87916" y="181737"/>
                    <a:pt x="95060" y="182975"/>
                    <a:pt x="103156" y="182975"/>
                  </a:cubicBezTo>
                  <a:cubicBezTo>
                    <a:pt x="123158" y="182975"/>
                    <a:pt x="137160" y="176213"/>
                    <a:pt x="145256" y="162782"/>
                  </a:cubicBezTo>
                  <a:cubicBezTo>
                    <a:pt x="153353" y="149352"/>
                    <a:pt x="157449" y="130302"/>
                    <a:pt x="157449" y="105632"/>
                  </a:cubicBezTo>
                  <a:cubicBezTo>
                    <a:pt x="157449" y="89630"/>
                    <a:pt x="156210" y="76391"/>
                    <a:pt x="153829" y="66008"/>
                  </a:cubicBezTo>
                  <a:cubicBezTo>
                    <a:pt x="151448" y="55626"/>
                    <a:pt x="147924" y="47339"/>
                    <a:pt x="143352" y="41243"/>
                  </a:cubicBezTo>
                  <a:cubicBezTo>
                    <a:pt x="138779" y="35147"/>
                    <a:pt x="133445" y="30861"/>
                    <a:pt x="127254" y="28480"/>
                  </a:cubicBezTo>
                  <a:cubicBezTo>
                    <a:pt x="120968" y="26003"/>
                    <a:pt x="114015" y="24860"/>
                    <a:pt x="106489" y="24860"/>
                  </a:cubicBezTo>
                  <a:close/>
                </a:path>
              </a:pathLst>
            </a:custGeom>
            <a:grpFill/>
            <a:ln w="9525" cap="flat">
              <a:noFill/>
              <a:prstDash val="solid"/>
              <a:miter/>
            </a:ln>
          </p:spPr>
          <p:txBody>
            <a:bodyPr rtlCol="0" anchor="ctr"/>
            <a:lstStyle/>
            <a:p>
              <a:endParaRPr lang="en-US"/>
            </a:p>
          </p:txBody>
        </p:sp>
        <p:sp>
          <p:nvSpPr>
            <p:cNvPr id="65" name="Freeform 64">
              <a:extLst>
                <a:ext uri="{FF2B5EF4-FFF2-40B4-BE49-F238E27FC236}">
                  <a16:creationId xmlns:a16="http://schemas.microsoft.com/office/drawing/2014/main" id="{BADE8E40-F408-7C41-9CB6-41B1B7B7AA5D}"/>
                </a:ext>
              </a:extLst>
            </p:cNvPr>
            <p:cNvSpPr/>
            <p:nvPr/>
          </p:nvSpPr>
          <p:spPr>
            <a:xfrm>
              <a:off x="7700943" y="4111352"/>
              <a:ext cx="264794" cy="197738"/>
            </a:xfrm>
            <a:custGeom>
              <a:avLst/>
              <a:gdLst>
                <a:gd name="connsiteX0" fmla="*/ 231267 w 264794"/>
                <a:gd name="connsiteY0" fmla="*/ 158877 h 197738"/>
                <a:gd name="connsiteX1" fmla="*/ 264795 w 264794"/>
                <a:gd name="connsiteY1" fmla="*/ 176022 h 197738"/>
                <a:gd name="connsiteX2" fmla="*/ 264795 w 264794"/>
                <a:gd name="connsiteY2" fmla="*/ 197739 h 197738"/>
                <a:gd name="connsiteX3" fmla="*/ 153543 w 264794"/>
                <a:gd name="connsiteY3" fmla="*/ 197739 h 197738"/>
                <a:gd name="connsiteX4" fmla="*/ 153543 w 264794"/>
                <a:gd name="connsiteY4" fmla="*/ 176022 h 197738"/>
                <a:gd name="connsiteX5" fmla="*/ 179070 w 264794"/>
                <a:gd name="connsiteY5" fmla="*/ 158877 h 197738"/>
                <a:gd name="connsiteX6" fmla="*/ 179070 w 264794"/>
                <a:gd name="connsiteY6" fmla="*/ 74295 h 197738"/>
                <a:gd name="connsiteX7" fmla="*/ 171450 w 264794"/>
                <a:gd name="connsiteY7" fmla="*/ 40005 h 197738"/>
                <a:gd name="connsiteX8" fmla="*/ 150876 w 264794"/>
                <a:gd name="connsiteY8" fmla="*/ 29718 h 197738"/>
                <a:gd name="connsiteX9" fmla="*/ 131255 w 264794"/>
                <a:gd name="connsiteY9" fmla="*/ 33528 h 197738"/>
                <a:gd name="connsiteX10" fmla="*/ 112776 w 264794"/>
                <a:gd name="connsiteY10" fmla="*/ 44196 h 197738"/>
                <a:gd name="connsiteX11" fmla="*/ 96774 w 264794"/>
                <a:gd name="connsiteY11" fmla="*/ 60388 h 197738"/>
                <a:gd name="connsiteX12" fmla="*/ 84963 w 264794"/>
                <a:gd name="connsiteY12" fmla="*/ 80391 h 197738"/>
                <a:gd name="connsiteX13" fmla="*/ 84963 w 264794"/>
                <a:gd name="connsiteY13" fmla="*/ 158877 h 197738"/>
                <a:gd name="connsiteX14" fmla="*/ 110490 w 264794"/>
                <a:gd name="connsiteY14" fmla="*/ 176022 h 197738"/>
                <a:gd name="connsiteX15" fmla="*/ 110490 w 264794"/>
                <a:gd name="connsiteY15" fmla="*/ 197739 h 197738"/>
                <a:gd name="connsiteX16" fmla="*/ 0 w 264794"/>
                <a:gd name="connsiteY16" fmla="*/ 197739 h 197738"/>
                <a:gd name="connsiteX17" fmla="*/ 0 w 264794"/>
                <a:gd name="connsiteY17" fmla="*/ 176022 h 197738"/>
                <a:gd name="connsiteX18" fmla="*/ 32766 w 264794"/>
                <a:gd name="connsiteY18" fmla="*/ 158877 h 197738"/>
                <a:gd name="connsiteX19" fmla="*/ 32766 w 264794"/>
                <a:gd name="connsiteY19" fmla="*/ 42672 h 197738"/>
                <a:gd name="connsiteX20" fmla="*/ 0 w 264794"/>
                <a:gd name="connsiteY20" fmla="*/ 25527 h 197738"/>
                <a:gd name="connsiteX21" fmla="*/ 0 w 264794"/>
                <a:gd name="connsiteY21" fmla="*/ 3810 h 197738"/>
                <a:gd name="connsiteX22" fmla="*/ 84963 w 264794"/>
                <a:gd name="connsiteY22" fmla="*/ 3810 h 197738"/>
                <a:gd name="connsiteX23" fmla="*/ 85058 w 264794"/>
                <a:gd name="connsiteY23" fmla="*/ 42672 h 197738"/>
                <a:gd name="connsiteX24" fmla="*/ 121348 w 264794"/>
                <a:gd name="connsiteY24" fmla="*/ 12001 h 197738"/>
                <a:gd name="connsiteX25" fmla="*/ 170974 w 264794"/>
                <a:gd name="connsiteY25" fmla="*/ 0 h 197738"/>
                <a:gd name="connsiteX26" fmla="*/ 215455 w 264794"/>
                <a:gd name="connsiteY26" fmla="*/ 13335 h 197738"/>
                <a:gd name="connsiteX27" fmla="*/ 231267 w 264794"/>
                <a:gd name="connsiteY27" fmla="*/ 56769 h 197738"/>
                <a:gd name="connsiteX28" fmla="*/ 231267 w 264794"/>
                <a:gd name="connsiteY28" fmla="*/ 158877 h 197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264794" h="197738">
                  <a:moveTo>
                    <a:pt x="231267" y="158877"/>
                  </a:moveTo>
                  <a:cubicBezTo>
                    <a:pt x="231267" y="170307"/>
                    <a:pt x="242411" y="176022"/>
                    <a:pt x="264795" y="176022"/>
                  </a:cubicBezTo>
                  <a:lnTo>
                    <a:pt x="264795" y="197739"/>
                  </a:lnTo>
                  <a:lnTo>
                    <a:pt x="153543" y="197739"/>
                  </a:lnTo>
                  <a:lnTo>
                    <a:pt x="153543" y="176022"/>
                  </a:lnTo>
                  <a:cubicBezTo>
                    <a:pt x="170593" y="176022"/>
                    <a:pt x="179070" y="170307"/>
                    <a:pt x="179070" y="158877"/>
                  </a:cubicBezTo>
                  <a:lnTo>
                    <a:pt x="179070" y="74295"/>
                  </a:lnTo>
                  <a:cubicBezTo>
                    <a:pt x="179070" y="58293"/>
                    <a:pt x="176499" y="46863"/>
                    <a:pt x="171450" y="40005"/>
                  </a:cubicBezTo>
                  <a:cubicBezTo>
                    <a:pt x="166401" y="33147"/>
                    <a:pt x="159544" y="29718"/>
                    <a:pt x="150876" y="29718"/>
                  </a:cubicBezTo>
                  <a:cubicBezTo>
                    <a:pt x="144304" y="29718"/>
                    <a:pt x="137732" y="30956"/>
                    <a:pt x="131255" y="33528"/>
                  </a:cubicBezTo>
                  <a:cubicBezTo>
                    <a:pt x="124777" y="36100"/>
                    <a:pt x="118586" y="39624"/>
                    <a:pt x="112776" y="44196"/>
                  </a:cubicBezTo>
                  <a:cubicBezTo>
                    <a:pt x="106966" y="48768"/>
                    <a:pt x="101632" y="54197"/>
                    <a:pt x="96774" y="60388"/>
                  </a:cubicBezTo>
                  <a:cubicBezTo>
                    <a:pt x="91916" y="66580"/>
                    <a:pt x="88011" y="73247"/>
                    <a:pt x="84963" y="80391"/>
                  </a:cubicBezTo>
                  <a:lnTo>
                    <a:pt x="84963" y="158877"/>
                  </a:lnTo>
                  <a:cubicBezTo>
                    <a:pt x="84963" y="170307"/>
                    <a:pt x="93440" y="176022"/>
                    <a:pt x="110490" y="176022"/>
                  </a:cubicBezTo>
                  <a:lnTo>
                    <a:pt x="110490" y="197739"/>
                  </a:lnTo>
                  <a:lnTo>
                    <a:pt x="0" y="197739"/>
                  </a:lnTo>
                  <a:lnTo>
                    <a:pt x="0" y="176022"/>
                  </a:lnTo>
                  <a:cubicBezTo>
                    <a:pt x="21812" y="176022"/>
                    <a:pt x="32766" y="170307"/>
                    <a:pt x="32766" y="158877"/>
                  </a:cubicBezTo>
                  <a:lnTo>
                    <a:pt x="32766" y="42672"/>
                  </a:lnTo>
                  <a:cubicBezTo>
                    <a:pt x="32766" y="31242"/>
                    <a:pt x="21812" y="25527"/>
                    <a:pt x="0" y="25527"/>
                  </a:cubicBezTo>
                  <a:lnTo>
                    <a:pt x="0" y="3810"/>
                  </a:lnTo>
                  <a:lnTo>
                    <a:pt x="84963" y="3810"/>
                  </a:lnTo>
                  <a:lnTo>
                    <a:pt x="85058" y="42672"/>
                  </a:lnTo>
                  <a:cubicBezTo>
                    <a:pt x="94774" y="30194"/>
                    <a:pt x="106870" y="20002"/>
                    <a:pt x="121348" y="12001"/>
                  </a:cubicBezTo>
                  <a:cubicBezTo>
                    <a:pt x="135827" y="4000"/>
                    <a:pt x="152400" y="0"/>
                    <a:pt x="170974" y="0"/>
                  </a:cubicBezTo>
                  <a:cubicBezTo>
                    <a:pt x="190024" y="0"/>
                    <a:pt x="204883" y="4476"/>
                    <a:pt x="215455" y="13335"/>
                  </a:cubicBezTo>
                  <a:cubicBezTo>
                    <a:pt x="226028" y="22193"/>
                    <a:pt x="231267" y="36671"/>
                    <a:pt x="231267" y="56769"/>
                  </a:cubicBezTo>
                  <a:lnTo>
                    <a:pt x="231267" y="158877"/>
                  </a:lnTo>
                  <a:close/>
                </a:path>
              </a:pathLst>
            </a:custGeom>
            <a:grpFill/>
            <a:ln w="9525" cap="flat">
              <a:noFill/>
              <a:prstDash val="solid"/>
              <a:miter/>
            </a:ln>
          </p:spPr>
          <p:txBody>
            <a:bodyPr rtlCol="0" anchor="ctr"/>
            <a:lstStyle/>
            <a:p>
              <a:endParaRPr lang="en-US"/>
            </a:p>
          </p:txBody>
        </p:sp>
        <p:sp>
          <p:nvSpPr>
            <p:cNvPr id="66" name="Freeform 65">
              <a:extLst>
                <a:ext uri="{FF2B5EF4-FFF2-40B4-BE49-F238E27FC236}">
                  <a16:creationId xmlns:a16="http://schemas.microsoft.com/office/drawing/2014/main" id="{0DE5C341-CE13-AC44-80B8-67EF127A628C}"/>
                </a:ext>
              </a:extLst>
            </p:cNvPr>
            <p:cNvSpPr/>
            <p:nvPr/>
          </p:nvSpPr>
          <p:spPr>
            <a:xfrm>
              <a:off x="7994695" y="4106970"/>
              <a:ext cx="233171" cy="208407"/>
            </a:xfrm>
            <a:custGeom>
              <a:avLst/>
              <a:gdLst>
                <a:gd name="connsiteX0" fmla="*/ 193167 w 233171"/>
                <a:gd name="connsiteY0" fmla="*/ 164687 h 208407"/>
                <a:gd name="connsiteX1" fmla="*/ 204597 w 233171"/>
                <a:gd name="connsiteY1" fmla="*/ 181451 h 208407"/>
                <a:gd name="connsiteX2" fmla="*/ 212597 w 233171"/>
                <a:gd name="connsiteY2" fmla="*/ 176308 h 208407"/>
                <a:gd name="connsiteX3" fmla="*/ 215265 w 233171"/>
                <a:gd name="connsiteY3" fmla="*/ 164687 h 208407"/>
                <a:gd name="connsiteX4" fmla="*/ 215265 w 233171"/>
                <a:gd name="connsiteY4" fmla="*/ 142113 h 208407"/>
                <a:gd name="connsiteX5" fmla="*/ 233172 w 233171"/>
                <a:gd name="connsiteY5" fmla="*/ 142113 h 208407"/>
                <a:gd name="connsiteX6" fmla="*/ 233172 w 233171"/>
                <a:gd name="connsiteY6" fmla="*/ 159258 h 208407"/>
                <a:gd name="connsiteX7" fmla="*/ 230124 w 233171"/>
                <a:gd name="connsiteY7" fmla="*/ 180594 h 208407"/>
                <a:gd name="connsiteX8" fmla="*/ 221361 w 233171"/>
                <a:gd name="connsiteY8" fmla="*/ 194691 h 208407"/>
                <a:gd name="connsiteX9" fmla="*/ 207835 w 233171"/>
                <a:gd name="connsiteY9" fmla="*/ 202311 h 208407"/>
                <a:gd name="connsiteX10" fmla="*/ 190881 w 233171"/>
                <a:gd name="connsiteY10" fmla="*/ 204597 h 208407"/>
                <a:gd name="connsiteX11" fmla="*/ 173355 w 233171"/>
                <a:gd name="connsiteY11" fmla="*/ 201359 h 208407"/>
                <a:gd name="connsiteX12" fmla="*/ 161163 w 233171"/>
                <a:gd name="connsiteY12" fmla="*/ 192786 h 208407"/>
                <a:gd name="connsiteX13" fmla="*/ 153543 w 233171"/>
                <a:gd name="connsiteY13" fmla="*/ 180594 h 208407"/>
                <a:gd name="connsiteX14" fmla="*/ 149352 w 233171"/>
                <a:gd name="connsiteY14" fmla="*/ 166116 h 208407"/>
                <a:gd name="connsiteX15" fmla="*/ 137731 w 233171"/>
                <a:gd name="connsiteY15" fmla="*/ 182118 h 208407"/>
                <a:gd name="connsiteX16" fmla="*/ 120015 w 233171"/>
                <a:gd name="connsiteY16" fmla="*/ 195644 h 208407"/>
                <a:gd name="connsiteX17" fmla="*/ 96774 w 233171"/>
                <a:gd name="connsiteY17" fmla="*/ 204978 h 208407"/>
                <a:gd name="connsiteX18" fmla="*/ 68961 w 233171"/>
                <a:gd name="connsiteY18" fmla="*/ 208407 h 208407"/>
                <a:gd name="connsiteX19" fmla="*/ 16573 w 233171"/>
                <a:gd name="connsiteY19" fmla="*/ 193738 h 208407"/>
                <a:gd name="connsiteX20" fmla="*/ 0 w 233171"/>
                <a:gd name="connsiteY20" fmla="*/ 153924 h 208407"/>
                <a:gd name="connsiteX21" fmla="*/ 5905 w 233171"/>
                <a:gd name="connsiteY21" fmla="*/ 128588 h 208407"/>
                <a:gd name="connsiteX22" fmla="*/ 22288 w 233171"/>
                <a:gd name="connsiteY22" fmla="*/ 111633 h 208407"/>
                <a:gd name="connsiteX23" fmla="*/ 46672 w 233171"/>
                <a:gd name="connsiteY23" fmla="*/ 100775 h 208407"/>
                <a:gd name="connsiteX24" fmla="*/ 76390 w 233171"/>
                <a:gd name="connsiteY24" fmla="*/ 93536 h 208407"/>
                <a:gd name="connsiteX25" fmla="*/ 109156 w 233171"/>
                <a:gd name="connsiteY25" fmla="*/ 87249 h 208407"/>
                <a:gd name="connsiteX26" fmla="*/ 142875 w 233171"/>
                <a:gd name="connsiteY26" fmla="*/ 79629 h 208407"/>
                <a:gd name="connsiteX27" fmla="*/ 142875 w 233171"/>
                <a:gd name="connsiteY27" fmla="*/ 67818 h 208407"/>
                <a:gd name="connsiteX28" fmla="*/ 140398 w 233171"/>
                <a:gd name="connsiteY28" fmla="*/ 49911 h 208407"/>
                <a:gd name="connsiteX29" fmla="*/ 132397 w 233171"/>
                <a:gd name="connsiteY29" fmla="*/ 35243 h 208407"/>
                <a:gd name="connsiteX30" fmla="*/ 118491 w 233171"/>
                <a:gd name="connsiteY30" fmla="*/ 25337 h 208407"/>
                <a:gd name="connsiteX31" fmla="*/ 98679 w 233171"/>
                <a:gd name="connsiteY31" fmla="*/ 21717 h 208407"/>
                <a:gd name="connsiteX32" fmla="*/ 66104 w 233171"/>
                <a:gd name="connsiteY32" fmla="*/ 25527 h 208407"/>
                <a:gd name="connsiteX33" fmla="*/ 44958 w 233171"/>
                <a:gd name="connsiteY33" fmla="*/ 35814 h 208407"/>
                <a:gd name="connsiteX34" fmla="*/ 59817 w 233171"/>
                <a:gd name="connsiteY34" fmla="*/ 41529 h 208407"/>
                <a:gd name="connsiteX35" fmla="*/ 65913 w 233171"/>
                <a:gd name="connsiteY35" fmla="*/ 55626 h 208407"/>
                <a:gd name="connsiteX36" fmla="*/ 59055 w 233171"/>
                <a:gd name="connsiteY36" fmla="*/ 72962 h 208407"/>
                <a:gd name="connsiteX37" fmla="*/ 38862 w 233171"/>
                <a:gd name="connsiteY37" fmla="*/ 79629 h 208407"/>
                <a:gd name="connsiteX38" fmla="*/ 18859 w 233171"/>
                <a:gd name="connsiteY38" fmla="*/ 72580 h 208407"/>
                <a:gd name="connsiteX39" fmla="*/ 12192 w 233171"/>
                <a:gd name="connsiteY39" fmla="*/ 52959 h 208407"/>
                <a:gd name="connsiteX40" fmla="*/ 18288 w 233171"/>
                <a:gd name="connsiteY40" fmla="*/ 33909 h 208407"/>
                <a:gd name="connsiteX41" fmla="*/ 35814 w 233171"/>
                <a:gd name="connsiteY41" fmla="*/ 16859 h 208407"/>
                <a:gd name="connsiteX42" fmla="*/ 64198 w 233171"/>
                <a:gd name="connsiteY42" fmla="*/ 4667 h 208407"/>
                <a:gd name="connsiteX43" fmla="*/ 102870 w 233171"/>
                <a:gd name="connsiteY43" fmla="*/ 0 h 208407"/>
                <a:gd name="connsiteX44" fmla="*/ 136779 w 233171"/>
                <a:gd name="connsiteY44" fmla="*/ 3238 h 208407"/>
                <a:gd name="connsiteX45" fmla="*/ 165735 w 233171"/>
                <a:gd name="connsiteY45" fmla="*/ 14288 h 208407"/>
                <a:gd name="connsiteX46" fmla="*/ 185738 w 233171"/>
                <a:gd name="connsiteY46" fmla="*/ 35624 h 208407"/>
                <a:gd name="connsiteX47" fmla="*/ 193167 w 233171"/>
                <a:gd name="connsiteY47" fmla="*/ 69818 h 208407"/>
                <a:gd name="connsiteX48" fmla="*/ 193167 w 233171"/>
                <a:gd name="connsiteY48" fmla="*/ 164687 h 208407"/>
                <a:gd name="connsiteX49" fmla="*/ 143256 w 233171"/>
                <a:gd name="connsiteY49" fmla="*/ 95060 h 208407"/>
                <a:gd name="connsiteX50" fmla="*/ 100965 w 233171"/>
                <a:gd name="connsiteY50" fmla="*/ 106299 h 208407"/>
                <a:gd name="connsiteX51" fmla="*/ 71247 w 233171"/>
                <a:gd name="connsiteY51" fmla="*/ 117348 h 208407"/>
                <a:gd name="connsiteX52" fmla="*/ 53721 w 233171"/>
                <a:gd name="connsiteY52" fmla="*/ 130874 h 208407"/>
                <a:gd name="connsiteX53" fmla="*/ 48006 w 233171"/>
                <a:gd name="connsiteY53" fmla="*/ 149924 h 208407"/>
                <a:gd name="connsiteX54" fmla="*/ 57531 w 233171"/>
                <a:gd name="connsiteY54" fmla="*/ 171260 h 208407"/>
                <a:gd name="connsiteX55" fmla="*/ 86487 w 233171"/>
                <a:gd name="connsiteY55" fmla="*/ 178879 h 208407"/>
                <a:gd name="connsiteX56" fmla="*/ 120967 w 233171"/>
                <a:gd name="connsiteY56" fmla="*/ 169545 h 208407"/>
                <a:gd name="connsiteX57" fmla="*/ 143256 w 233171"/>
                <a:gd name="connsiteY57" fmla="*/ 148019 h 208407"/>
                <a:gd name="connsiteX58" fmla="*/ 143256 w 233171"/>
                <a:gd name="connsiteY58" fmla="*/ 95060 h 208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33171" h="208407">
                  <a:moveTo>
                    <a:pt x="193167" y="164687"/>
                  </a:moveTo>
                  <a:cubicBezTo>
                    <a:pt x="193167" y="175927"/>
                    <a:pt x="196977" y="181451"/>
                    <a:pt x="204597" y="181451"/>
                  </a:cubicBezTo>
                  <a:cubicBezTo>
                    <a:pt x="208121" y="181451"/>
                    <a:pt x="210788" y="179737"/>
                    <a:pt x="212597" y="176308"/>
                  </a:cubicBezTo>
                  <a:cubicBezTo>
                    <a:pt x="214407" y="172879"/>
                    <a:pt x="215265" y="168974"/>
                    <a:pt x="215265" y="164687"/>
                  </a:cubicBezTo>
                  <a:lnTo>
                    <a:pt x="215265" y="142113"/>
                  </a:lnTo>
                  <a:lnTo>
                    <a:pt x="233172" y="142113"/>
                  </a:lnTo>
                  <a:lnTo>
                    <a:pt x="233172" y="159258"/>
                  </a:lnTo>
                  <a:cubicBezTo>
                    <a:pt x="233172" y="167640"/>
                    <a:pt x="232124" y="174784"/>
                    <a:pt x="230124" y="180594"/>
                  </a:cubicBezTo>
                  <a:cubicBezTo>
                    <a:pt x="228123" y="186404"/>
                    <a:pt x="225171" y="191167"/>
                    <a:pt x="221361" y="194691"/>
                  </a:cubicBezTo>
                  <a:cubicBezTo>
                    <a:pt x="217551" y="198215"/>
                    <a:pt x="213074" y="200787"/>
                    <a:pt x="207835" y="202311"/>
                  </a:cubicBezTo>
                  <a:cubicBezTo>
                    <a:pt x="202596" y="203835"/>
                    <a:pt x="196977" y="204597"/>
                    <a:pt x="190881" y="204597"/>
                  </a:cubicBezTo>
                  <a:cubicBezTo>
                    <a:pt x="184022" y="204597"/>
                    <a:pt x="178212" y="203549"/>
                    <a:pt x="173355" y="201359"/>
                  </a:cubicBezTo>
                  <a:cubicBezTo>
                    <a:pt x="168497" y="199168"/>
                    <a:pt x="164496" y="196310"/>
                    <a:pt x="161163" y="192786"/>
                  </a:cubicBezTo>
                  <a:cubicBezTo>
                    <a:pt x="157829" y="189262"/>
                    <a:pt x="155353" y="185166"/>
                    <a:pt x="153543" y="180594"/>
                  </a:cubicBezTo>
                  <a:cubicBezTo>
                    <a:pt x="151733" y="176022"/>
                    <a:pt x="150400" y="171164"/>
                    <a:pt x="149352" y="166116"/>
                  </a:cubicBezTo>
                  <a:cubicBezTo>
                    <a:pt x="146589" y="171736"/>
                    <a:pt x="142684" y="177070"/>
                    <a:pt x="137731" y="182118"/>
                  </a:cubicBezTo>
                  <a:cubicBezTo>
                    <a:pt x="132779" y="187166"/>
                    <a:pt x="126872" y="191738"/>
                    <a:pt x="120015" y="195644"/>
                  </a:cubicBezTo>
                  <a:cubicBezTo>
                    <a:pt x="113156" y="199549"/>
                    <a:pt x="105441" y="202692"/>
                    <a:pt x="96774" y="204978"/>
                  </a:cubicBezTo>
                  <a:cubicBezTo>
                    <a:pt x="88106" y="207264"/>
                    <a:pt x="78867" y="208407"/>
                    <a:pt x="68961" y="208407"/>
                  </a:cubicBezTo>
                  <a:cubicBezTo>
                    <a:pt x="45053" y="208407"/>
                    <a:pt x="27622" y="203549"/>
                    <a:pt x="16573" y="193738"/>
                  </a:cubicBezTo>
                  <a:cubicBezTo>
                    <a:pt x="5524" y="183928"/>
                    <a:pt x="0" y="170688"/>
                    <a:pt x="0" y="153924"/>
                  </a:cubicBezTo>
                  <a:cubicBezTo>
                    <a:pt x="0" y="143732"/>
                    <a:pt x="2000" y="135350"/>
                    <a:pt x="5905" y="128588"/>
                  </a:cubicBezTo>
                  <a:cubicBezTo>
                    <a:pt x="9810" y="121825"/>
                    <a:pt x="15335" y="116205"/>
                    <a:pt x="22288" y="111633"/>
                  </a:cubicBezTo>
                  <a:cubicBezTo>
                    <a:pt x="29241" y="107061"/>
                    <a:pt x="37433" y="103442"/>
                    <a:pt x="46672" y="100775"/>
                  </a:cubicBezTo>
                  <a:cubicBezTo>
                    <a:pt x="55912" y="98108"/>
                    <a:pt x="65817" y="95726"/>
                    <a:pt x="76390" y="93536"/>
                  </a:cubicBezTo>
                  <a:cubicBezTo>
                    <a:pt x="86963" y="91345"/>
                    <a:pt x="97821" y="89249"/>
                    <a:pt x="109156" y="87249"/>
                  </a:cubicBezTo>
                  <a:cubicBezTo>
                    <a:pt x="120491" y="85249"/>
                    <a:pt x="131730" y="82677"/>
                    <a:pt x="142875" y="79629"/>
                  </a:cubicBezTo>
                  <a:lnTo>
                    <a:pt x="142875" y="67818"/>
                  </a:lnTo>
                  <a:cubicBezTo>
                    <a:pt x="142875" y="61436"/>
                    <a:pt x="142018" y="55531"/>
                    <a:pt x="140398" y="49911"/>
                  </a:cubicBezTo>
                  <a:cubicBezTo>
                    <a:pt x="138779" y="44291"/>
                    <a:pt x="136112" y="39434"/>
                    <a:pt x="132397" y="35243"/>
                  </a:cubicBezTo>
                  <a:cubicBezTo>
                    <a:pt x="128682" y="31052"/>
                    <a:pt x="124110" y="27718"/>
                    <a:pt x="118491" y="25337"/>
                  </a:cubicBezTo>
                  <a:cubicBezTo>
                    <a:pt x="112871" y="22955"/>
                    <a:pt x="106299" y="21717"/>
                    <a:pt x="98679" y="21717"/>
                  </a:cubicBezTo>
                  <a:cubicBezTo>
                    <a:pt x="85725" y="21717"/>
                    <a:pt x="74866" y="22955"/>
                    <a:pt x="66104" y="25527"/>
                  </a:cubicBezTo>
                  <a:cubicBezTo>
                    <a:pt x="57340" y="28099"/>
                    <a:pt x="50292" y="31528"/>
                    <a:pt x="44958" y="35814"/>
                  </a:cubicBezTo>
                  <a:cubicBezTo>
                    <a:pt x="50768" y="36290"/>
                    <a:pt x="55721" y="38195"/>
                    <a:pt x="59817" y="41529"/>
                  </a:cubicBezTo>
                  <a:cubicBezTo>
                    <a:pt x="63912" y="44863"/>
                    <a:pt x="65913" y="49530"/>
                    <a:pt x="65913" y="55626"/>
                  </a:cubicBezTo>
                  <a:cubicBezTo>
                    <a:pt x="65913" y="62770"/>
                    <a:pt x="63627" y="68485"/>
                    <a:pt x="59055" y="72962"/>
                  </a:cubicBezTo>
                  <a:cubicBezTo>
                    <a:pt x="54483" y="77438"/>
                    <a:pt x="47720" y="79629"/>
                    <a:pt x="38862" y="79629"/>
                  </a:cubicBezTo>
                  <a:cubicBezTo>
                    <a:pt x="30003" y="79629"/>
                    <a:pt x="23336" y="77248"/>
                    <a:pt x="18859" y="72580"/>
                  </a:cubicBezTo>
                  <a:cubicBezTo>
                    <a:pt x="14382" y="67913"/>
                    <a:pt x="12192" y="61341"/>
                    <a:pt x="12192" y="52959"/>
                  </a:cubicBezTo>
                  <a:cubicBezTo>
                    <a:pt x="12192" y="46577"/>
                    <a:pt x="14192" y="40291"/>
                    <a:pt x="18288" y="33909"/>
                  </a:cubicBezTo>
                  <a:cubicBezTo>
                    <a:pt x="22384" y="27527"/>
                    <a:pt x="28194" y="21908"/>
                    <a:pt x="35814" y="16859"/>
                  </a:cubicBezTo>
                  <a:cubicBezTo>
                    <a:pt x="43434" y="11811"/>
                    <a:pt x="52864" y="7811"/>
                    <a:pt x="64198" y="4667"/>
                  </a:cubicBezTo>
                  <a:cubicBezTo>
                    <a:pt x="75533" y="1524"/>
                    <a:pt x="88392" y="0"/>
                    <a:pt x="102870" y="0"/>
                  </a:cubicBezTo>
                  <a:cubicBezTo>
                    <a:pt x="114585" y="0"/>
                    <a:pt x="125825" y="1048"/>
                    <a:pt x="136779" y="3238"/>
                  </a:cubicBezTo>
                  <a:cubicBezTo>
                    <a:pt x="147732" y="5429"/>
                    <a:pt x="157353" y="9144"/>
                    <a:pt x="165735" y="14288"/>
                  </a:cubicBezTo>
                  <a:cubicBezTo>
                    <a:pt x="174117" y="19526"/>
                    <a:pt x="180784" y="26670"/>
                    <a:pt x="185738" y="35624"/>
                  </a:cubicBezTo>
                  <a:cubicBezTo>
                    <a:pt x="190690" y="44672"/>
                    <a:pt x="193167" y="56007"/>
                    <a:pt x="193167" y="69818"/>
                  </a:cubicBezTo>
                  <a:lnTo>
                    <a:pt x="193167" y="164687"/>
                  </a:lnTo>
                  <a:close/>
                  <a:moveTo>
                    <a:pt x="143256" y="95060"/>
                  </a:moveTo>
                  <a:cubicBezTo>
                    <a:pt x="126968" y="99155"/>
                    <a:pt x="112871" y="102870"/>
                    <a:pt x="100965" y="106299"/>
                  </a:cubicBezTo>
                  <a:cubicBezTo>
                    <a:pt x="89059" y="109728"/>
                    <a:pt x="79153" y="113443"/>
                    <a:pt x="71247" y="117348"/>
                  </a:cubicBezTo>
                  <a:cubicBezTo>
                    <a:pt x="63341" y="121253"/>
                    <a:pt x="57531" y="125825"/>
                    <a:pt x="53721" y="130874"/>
                  </a:cubicBezTo>
                  <a:cubicBezTo>
                    <a:pt x="49911" y="135922"/>
                    <a:pt x="48006" y="142304"/>
                    <a:pt x="48006" y="149924"/>
                  </a:cubicBezTo>
                  <a:cubicBezTo>
                    <a:pt x="48006" y="159068"/>
                    <a:pt x="51149" y="166211"/>
                    <a:pt x="57531" y="171260"/>
                  </a:cubicBezTo>
                  <a:cubicBezTo>
                    <a:pt x="63912" y="176308"/>
                    <a:pt x="73533" y="178879"/>
                    <a:pt x="86487" y="178879"/>
                  </a:cubicBezTo>
                  <a:cubicBezTo>
                    <a:pt x="99441" y="178879"/>
                    <a:pt x="110966" y="175736"/>
                    <a:pt x="120967" y="169545"/>
                  </a:cubicBezTo>
                  <a:cubicBezTo>
                    <a:pt x="130969" y="163354"/>
                    <a:pt x="138398" y="156115"/>
                    <a:pt x="143256" y="148019"/>
                  </a:cubicBezTo>
                  <a:lnTo>
                    <a:pt x="143256" y="95060"/>
                  </a:lnTo>
                  <a:close/>
                </a:path>
              </a:pathLst>
            </a:custGeom>
            <a:grpFill/>
            <a:ln w="9525" cap="flat">
              <a:noFill/>
              <a:prstDash val="solid"/>
              <a:miter/>
            </a:ln>
          </p:spPr>
          <p:txBody>
            <a:bodyPr rtlCol="0" anchor="ctr"/>
            <a:lstStyle/>
            <a:p>
              <a:endParaRPr lang="en-US"/>
            </a:p>
          </p:txBody>
        </p:sp>
      </p:grpSp>
      <p:grpSp>
        <p:nvGrpSpPr>
          <p:cNvPr id="134" name="Graphic 13">
            <a:extLst>
              <a:ext uri="{FF2B5EF4-FFF2-40B4-BE49-F238E27FC236}">
                <a16:creationId xmlns:a16="http://schemas.microsoft.com/office/drawing/2014/main" id="{09A72DA4-95D3-7945-A09B-DEDFA27129F5}"/>
              </a:ext>
            </a:extLst>
          </p:cNvPr>
          <p:cNvGrpSpPr/>
          <p:nvPr/>
        </p:nvGrpSpPr>
        <p:grpSpPr>
          <a:xfrm>
            <a:off x="4594739" y="5265189"/>
            <a:ext cx="5593693" cy="347065"/>
            <a:chOff x="3464643" y="5890661"/>
            <a:chExt cx="6238875" cy="387096"/>
          </a:xfrm>
          <a:solidFill>
            <a:schemeClr val="tx1">
              <a:lumMod val="65000"/>
              <a:lumOff val="35000"/>
            </a:schemeClr>
          </a:solidFill>
        </p:grpSpPr>
        <p:sp>
          <p:nvSpPr>
            <p:cNvPr id="135" name="Freeform 134">
              <a:extLst>
                <a:ext uri="{FF2B5EF4-FFF2-40B4-BE49-F238E27FC236}">
                  <a16:creationId xmlns:a16="http://schemas.microsoft.com/office/drawing/2014/main" id="{13E0E141-4970-7B4A-BF5C-CBF5083D3DBF}"/>
                </a:ext>
              </a:extLst>
            </p:cNvPr>
            <p:cNvSpPr/>
            <p:nvPr/>
          </p:nvSpPr>
          <p:spPr>
            <a:xfrm>
              <a:off x="3464643" y="5987054"/>
              <a:ext cx="242697" cy="290703"/>
            </a:xfrm>
            <a:custGeom>
              <a:avLst/>
              <a:gdLst>
                <a:gd name="connsiteX0" fmla="*/ 74676 w 242697"/>
                <a:gd name="connsiteY0" fmla="*/ 38100 h 290703"/>
                <a:gd name="connsiteX1" fmla="*/ 103537 w 242697"/>
                <a:gd name="connsiteY1" fmla="*/ 9334 h 290703"/>
                <a:gd name="connsiteX2" fmla="*/ 150304 w 242697"/>
                <a:gd name="connsiteY2" fmla="*/ 0 h 290703"/>
                <a:gd name="connsiteX3" fmla="*/ 185642 w 242697"/>
                <a:gd name="connsiteY3" fmla="*/ 5715 h 290703"/>
                <a:gd name="connsiteX4" fmla="*/ 215075 w 242697"/>
                <a:gd name="connsiteY4" fmla="*/ 24003 h 290703"/>
                <a:gd name="connsiteX5" fmla="*/ 235267 w 242697"/>
                <a:gd name="connsiteY5" fmla="*/ 56197 h 290703"/>
                <a:gd name="connsiteX6" fmla="*/ 242697 w 242697"/>
                <a:gd name="connsiteY6" fmla="*/ 103632 h 290703"/>
                <a:gd name="connsiteX7" fmla="*/ 234315 w 242697"/>
                <a:gd name="connsiteY7" fmla="*/ 152019 h 290703"/>
                <a:gd name="connsiteX8" fmla="*/ 212027 w 242697"/>
                <a:gd name="connsiteY8" fmla="*/ 184213 h 290703"/>
                <a:gd name="connsiteX9" fmla="*/ 180308 w 242697"/>
                <a:gd name="connsiteY9" fmla="*/ 202311 h 290703"/>
                <a:gd name="connsiteX10" fmla="*/ 143446 w 242697"/>
                <a:gd name="connsiteY10" fmla="*/ 208026 h 290703"/>
                <a:gd name="connsiteX11" fmla="*/ 109442 w 242697"/>
                <a:gd name="connsiteY11" fmla="*/ 203073 h 290703"/>
                <a:gd name="connsiteX12" fmla="*/ 85344 w 242697"/>
                <a:gd name="connsiteY12" fmla="*/ 188976 h 290703"/>
                <a:gd name="connsiteX13" fmla="*/ 85344 w 242697"/>
                <a:gd name="connsiteY13" fmla="*/ 251936 h 290703"/>
                <a:gd name="connsiteX14" fmla="*/ 126873 w 242697"/>
                <a:gd name="connsiteY14" fmla="*/ 268986 h 290703"/>
                <a:gd name="connsiteX15" fmla="*/ 126873 w 242697"/>
                <a:gd name="connsiteY15" fmla="*/ 290703 h 290703"/>
                <a:gd name="connsiteX16" fmla="*/ 0 w 242697"/>
                <a:gd name="connsiteY16" fmla="*/ 290703 h 290703"/>
                <a:gd name="connsiteX17" fmla="*/ 0 w 242697"/>
                <a:gd name="connsiteY17" fmla="*/ 268986 h 290703"/>
                <a:gd name="connsiteX18" fmla="*/ 33147 w 242697"/>
                <a:gd name="connsiteY18" fmla="*/ 251841 h 290703"/>
                <a:gd name="connsiteX19" fmla="*/ 33147 w 242697"/>
                <a:gd name="connsiteY19" fmla="*/ 46006 h 290703"/>
                <a:gd name="connsiteX20" fmla="*/ 0 w 242697"/>
                <a:gd name="connsiteY20" fmla="*/ 28480 h 290703"/>
                <a:gd name="connsiteX21" fmla="*/ 0 w 242697"/>
                <a:gd name="connsiteY21" fmla="*/ 6763 h 290703"/>
                <a:gd name="connsiteX22" fmla="*/ 71628 w 242697"/>
                <a:gd name="connsiteY22" fmla="*/ 6763 h 290703"/>
                <a:gd name="connsiteX23" fmla="*/ 74676 w 242697"/>
                <a:gd name="connsiteY23" fmla="*/ 38100 h 290703"/>
                <a:gd name="connsiteX24" fmla="*/ 134493 w 242697"/>
                <a:gd name="connsiteY24" fmla="*/ 27813 h 290703"/>
                <a:gd name="connsiteX25" fmla="*/ 109347 w 242697"/>
                <a:gd name="connsiteY25" fmla="*/ 33528 h 290703"/>
                <a:gd name="connsiteX26" fmla="*/ 92773 w 242697"/>
                <a:gd name="connsiteY26" fmla="*/ 49339 h 290703"/>
                <a:gd name="connsiteX27" fmla="*/ 83820 w 242697"/>
                <a:gd name="connsiteY27" fmla="*/ 73723 h 290703"/>
                <a:gd name="connsiteX28" fmla="*/ 81153 w 242697"/>
                <a:gd name="connsiteY28" fmla="*/ 105156 h 290703"/>
                <a:gd name="connsiteX29" fmla="*/ 83820 w 242697"/>
                <a:gd name="connsiteY29" fmla="*/ 136588 h 290703"/>
                <a:gd name="connsiteX30" fmla="*/ 92773 w 242697"/>
                <a:gd name="connsiteY30" fmla="*/ 160972 h 290703"/>
                <a:gd name="connsiteX31" fmla="*/ 109347 w 242697"/>
                <a:gd name="connsiteY31" fmla="*/ 176784 h 290703"/>
                <a:gd name="connsiteX32" fmla="*/ 134493 w 242697"/>
                <a:gd name="connsiteY32" fmla="*/ 182499 h 290703"/>
                <a:gd name="connsiteX33" fmla="*/ 160020 w 242697"/>
                <a:gd name="connsiteY33" fmla="*/ 176784 h 290703"/>
                <a:gd name="connsiteX34" fmla="*/ 177546 w 242697"/>
                <a:gd name="connsiteY34" fmla="*/ 160972 h 290703"/>
                <a:gd name="connsiteX35" fmla="*/ 187452 w 242697"/>
                <a:gd name="connsiteY35" fmla="*/ 136588 h 290703"/>
                <a:gd name="connsiteX36" fmla="*/ 190500 w 242697"/>
                <a:gd name="connsiteY36" fmla="*/ 105156 h 290703"/>
                <a:gd name="connsiteX37" fmla="*/ 187452 w 242697"/>
                <a:gd name="connsiteY37" fmla="*/ 73723 h 290703"/>
                <a:gd name="connsiteX38" fmla="*/ 177546 w 242697"/>
                <a:gd name="connsiteY38" fmla="*/ 49339 h 290703"/>
                <a:gd name="connsiteX39" fmla="*/ 160020 w 242697"/>
                <a:gd name="connsiteY39" fmla="*/ 33528 h 290703"/>
                <a:gd name="connsiteX40" fmla="*/ 134493 w 242697"/>
                <a:gd name="connsiteY40" fmla="*/ 27813 h 2907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Lst>
              <a:rect l="l" t="t" r="r" b="b"/>
              <a:pathLst>
                <a:path w="242697" h="290703">
                  <a:moveTo>
                    <a:pt x="74676" y="38100"/>
                  </a:moveTo>
                  <a:cubicBezTo>
                    <a:pt x="80963" y="25146"/>
                    <a:pt x="90678" y="15526"/>
                    <a:pt x="103537" y="9334"/>
                  </a:cubicBezTo>
                  <a:cubicBezTo>
                    <a:pt x="116491" y="3143"/>
                    <a:pt x="132017" y="0"/>
                    <a:pt x="150304" y="0"/>
                  </a:cubicBezTo>
                  <a:cubicBezTo>
                    <a:pt x="162687" y="0"/>
                    <a:pt x="174498" y="1905"/>
                    <a:pt x="185642" y="5715"/>
                  </a:cubicBezTo>
                  <a:cubicBezTo>
                    <a:pt x="196787" y="9525"/>
                    <a:pt x="206597" y="15621"/>
                    <a:pt x="215075" y="24003"/>
                  </a:cubicBezTo>
                  <a:cubicBezTo>
                    <a:pt x="223552" y="32385"/>
                    <a:pt x="230315" y="43148"/>
                    <a:pt x="235267" y="56197"/>
                  </a:cubicBezTo>
                  <a:cubicBezTo>
                    <a:pt x="240221" y="69247"/>
                    <a:pt x="242697" y="85058"/>
                    <a:pt x="242697" y="103632"/>
                  </a:cubicBezTo>
                  <a:cubicBezTo>
                    <a:pt x="242697" y="122682"/>
                    <a:pt x="239935" y="138779"/>
                    <a:pt x="234315" y="152019"/>
                  </a:cubicBezTo>
                  <a:cubicBezTo>
                    <a:pt x="228695" y="165259"/>
                    <a:pt x="221266" y="175926"/>
                    <a:pt x="212027" y="184213"/>
                  </a:cubicBezTo>
                  <a:cubicBezTo>
                    <a:pt x="202787" y="192500"/>
                    <a:pt x="192215" y="198501"/>
                    <a:pt x="180308" y="202311"/>
                  </a:cubicBezTo>
                  <a:cubicBezTo>
                    <a:pt x="168402" y="206121"/>
                    <a:pt x="156115" y="208026"/>
                    <a:pt x="143446" y="208026"/>
                  </a:cubicBezTo>
                  <a:cubicBezTo>
                    <a:pt x="131064" y="208026"/>
                    <a:pt x="119634" y="206407"/>
                    <a:pt x="109442" y="203073"/>
                  </a:cubicBezTo>
                  <a:cubicBezTo>
                    <a:pt x="99155" y="199739"/>
                    <a:pt x="91154" y="195072"/>
                    <a:pt x="85344" y="188976"/>
                  </a:cubicBezTo>
                  <a:lnTo>
                    <a:pt x="85344" y="251936"/>
                  </a:lnTo>
                  <a:cubicBezTo>
                    <a:pt x="85344" y="263271"/>
                    <a:pt x="99155" y="268986"/>
                    <a:pt x="126873" y="268986"/>
                  </a:cubicBezTo>
                  <a:lnTo>
                    <a:pt x="126873" y="290703"/>
                  </a:lnTo>
                  <a:lnTo>
                    <a:pt x="0" y="290703"/>
                  </a:lnTo>
                  <a:lnTo>
                    <a:pt x="0" y="268986"/>
                  </a:lnTo>
                  <a:cubicBezTo>
                    <a:pt x="22098" y="268986"/>
                    <a:pt x="33147" y="263271"/>
                    <a:pt x="33147" y="251841"/>
                  </a:cubicBezTo>
                  <a:lnTo>
                    <a:pt x="33147" y="46006"/>
                  </a:lnTo>
                  <a:cubicBezTo>
                    <a:pt x="33147" y="34385"/>
                    <a:pt x="22098" y="28480"/>
                    <a:pt x="0" y="28480"/>
                  </a:cubicBezTo>
                  <a:lnTo>
                    <a:pt x="0" y="6763"/>
                  </a:lnTo>
                  <a:lnTo>
                    <a:pt x="71628" y="6763"/>
                  </a:lnTo>
                  <a:lnTo>
                    <a:pt x="74676" y="38100"/>
                  </a:lnTo>
                  <a:close/>
                  <a:moveTo>
                    <a:pt x="134493" y="27813"/>
                  </a:moveTo>
                  <a:cubicBezTo>
                    <a:pt x="124587" y="27813"/>
                    <a:pt x="116205" y="29718"/>
                    <a:pt x="109347" y="33528"/>
                  </a:cubicBezTo>
                  <a:cubicBezTo>
                    <a:pt x="102489" y="37338"/>
                    <a:pt x="96965" y="42576"/>
                    <a:pt x="92773" y="49339"/>
                  </a:cubicBezTo>
                  <a:cubicBezTo>
                    <a:pt x="88583" y="56102"/>
                    <a:pt x="85630" y="64198"/>
                    <a:pt x="83820" y="73723"/>
                  </a:cubicBezTo>
                  <a:cubicBezTo>
                    <a:pt x="82010" y="83248"/>
                    <a:pt x="81153" y="93726"/>
                    <a:pt x="81153" y="105156"/>
                  </a:cubicBezTo>
                  <a:cubicBezTo>
                    <a:pt x="81153" y="116586"/>
                    <a:pt x="82010" y="127063"/>
                    <a:pt x="83820" y="136588"/>
                  </a:cubicBezTo>
                  <a:cubicBezTo>
                    <a:pt x="85630" y="146113"/>
                    <a:pt x="88583" y="154210"/>
                    <a:pt x="92773" y="160972"/>
                  </a:cubicBezTo>
                  <a:cubicBezTo>
                    <a:pt x="96965" y="167735"/>
                    <a:pt x="102489" y="172974"/>
                    <a:pt x="109347" y="176784"/>
                  </a:cubicBezTo>
                  <a:cubicBezTo>
                    <a:pt x="116205" y="180594"/>
                    <a:pt x="124587" y="182499"/>
                    <a:pt x="134493" y="182499"/>
                  </a:cubicBezTo>
                  <a:cubicBezTo>
                    <a:pt x="144399" y="182499"/>
                    <a:pt x="152876" y="180594"/>
                    <a:pt x="160020" y="176784"/>
                  </a:cubicBezTo>
                  <a:cubicBezTo>
                    <a:pt x="167164" y="172974"/>
                    <a:pt x="172974" y="167735"/>
                    <a:pt x="177546" y="160972"/>
                  </a:cubicBezTo>
                  <a:cubicBezTo>
                    <a:pt x="182118" y="154210"/>
                    <a:pt x="185452" y="146113"/>
                    <a:pt x="187452" y="136588"/>
                  </a:cubicBezTo>
                  <a:cubicBezTo>
                    <a:pt x="189452" y="127063"/>
                    <a:pt x="190500" y="116586"/>
                    <a:pt x="190500" y="105156"/>
                  </a:cubicBezTo>
                  <a:cubicBezTo>
                    <a:pt x="190500" y="93726"/>
                    <a:pt x="189452" y="83248"/>
                    <a:pt x="187452" y="73723"/>
                  </a:cubicBezTo>
                  <a:cubicBezTo>
                    <a:pt x="185452" y="64198"/>
                    <a:pt x="182118" y="56102"/>
                    <a:pt x="177546" y="49339"/>
                  </a:cubicBezTo>
                  <a:cubicBezTo>
                    <a:pt x="172974" y="42576"/>
                    <a:pt x="167164" y="37338"/>
                    <a:pt x="160020" y="33528"/>
                  </a:cubicBezTo>
                  <a:cubicBezTo>
                    <a:pt x="152876" y="29718"/>
                    <a:pt x="144399" y="27813"/>
                    <a:pt x="134493" y="27813"/>
                  </a:cubicBezTo>
                  <a:close/>
                </a:path>
              </a:pathLst>
            </a:custGeom>
            <a:grpFill/>
            <a:ln w="9525" cap="flat">
              <a:noFill/>
              <a:prstDash val="solid"/>
              <a:miter/>
            </a:ln>
          </p:spPr>
          <p:txBody>
            <a:bodyPr rtlCol="0" anchor="ctr"/>
            <a:lstStyle/>
            <a:p>
              <a:endParaRPr lang="en-US"/>
            </a:p>
          </p:txBody>
        </p:sp>
        <p:sp>
          <p:nvSpPr>
            <p:cNvPr id="136" name="Freeform 135">
              <a:extLst>
                <a:ext uri="{FF2B5EF4-FFF2-40B4-BE49-F238E27FC236}">
                  <a16:creationId xmlns:a16="http://schemas.microsoft.com/office/drawing/2014/main" id="{A7ED3CD9-68E6-1A4D-A31C-29BD9A6403D4}"/>
                </a:ext>
              </a:extLst>
            </p:cNvPr>
            <p:cNvSpPr/>
            <p:nvPr/>
          </p:nvSpPr>
          <p:spPr>
            <a:xfrm>
              <a:off x="3736677" y="5988578"/>
              <a:ext cx="195834" cy="199263"/>
            </a:xfrm>
            <a:custGeom>
              <a:avLst/>
              <a:gdLst>
                <a:gd name="connsiteX0" fmla="*/ 84963 w 195834"/>
                <a:gd name="connsiteY0" fmla="*/ 41529 h 199263"/>
                <a:gd name="connsiteX1" fmla="*/ 111824 w 195834"/>
                <a:gd name="connsiteY1" fmla="*/ 9906 h 199263"/>
                <a:gd name="connsiteX2" fmla="*/ 145923 w 195834"/>
                <a:gd name="connsiteY2" fmla="*/ 0 h 199263"/>
                <a:gd name="connsiteX3" fmla="*/ 163259 w 195834"/>
                <a:gd name="connsiteY3" fmla="*/ 2762 h 199263"/>
                <a:gd name="connsiteX4" fmla="*/ 179451 w 195834"/>
                <a:gd name="connsiteY4" fmla="*/ 11334 h 199263"/>
                <a:gd name="connsiteX5" fmla="*/ 191262 w 195834"/>
                <a:gd name="connsiteY5" fmla="*/ 26098 h 199263"/>
                <a:gd name="connsiteX6" fmla="*/ 195834 w 195834"/>
                <a:gd name="connsiteY6" fmla="*/ 47244 h 199263"/>
                <a:gd name="connsiteX7" fmla="*/ 188024 w 195834"/>
                <a:gd name="connsiteY7" fmla="*/ 71056 h 199263"/>
                <a:gd name="connsiteX8" fmla="*/ 166878 w 195834"/>
                <a:gd name="connsiteY8" fmla="*/ 80391 h 199263"/>
                <a:gd name="connsiteX9" fmla="*/ 146685 w 195834"/>
                <a:gd name="connsiteY9" fmla="*/ 73342 h 199263"/>
                <a:gd name="connsiteX10" fmla="*/ 139827 w 195834"/>
                <a:gd name="connsiteY10" fmla="*/ 56388 h 199263"/>
                <a:gd name="connsiteX11" fmla="*/ 146114 w 195834"/>
                <a:gd name="connsiteY11" fmla="*/ 40386 h 199263"/>
                <a:gd name="connsiteX12" fmla="*/ 165354 w 195834"/>
                <a:gd name="connsiteY12" fmla="*/ 33528 h 199263"/>
                <a:gd name="connsiteX13" fmla="*/ 155448 w 195834"/>
                <a:gd name="connsiteY13" fmla="*/ 24765 h 199263"/>
                <a:gd name="connsiteX14" fmla="*/ 140970 w 195834"/>
                <a:gd name="connsiteY14" fmla="*/ 21717 h 199263"/>
                <a:gd name="connsiteX15" fmla="*/ 126302 w 195834"/>
                <a:gd name="connsiteY15" fmla="*/ 25146 h 199263"/>
                <a:gd name="connsiteX16" fmla="*/ 111062 w 195834"/>
                <a:gd name="connsiteY16" fmla="*/ 35433 h 199263"/>
                <a:gd name="connsiteX17" fmla="*/ 96774 w 195834"/>
                <a:gd name="connsiteY17" fmla="*/ 53149 h 199263"/>
                <a:gd name="connsiteX18" fmla="*/ 84963 w 195834"/>
                <a:gd name="connsiteY18" fmla="*/ 78867 h 199263"/>
                <a:gd name="connsiteX19" fmla="*/ 84963 w 195834"/>
                <a:gd name="connsiteY19" fmla="*/ 160401 h 199263"/>
                <a:gd name="connsiteX20" fmla="*/ 94488 w 195834"/>
                <a:gd name="connsiteY20" fmla="*/ 173355 h 199263"/>
                <a:gd name="connsiteX21" fmla="*/ 122301 w 195834"/>
                <a:gd name="connsiteY21" fmla="*/ 177546 h 199263"/>
                <a:gd name="connsiteX22" fmla="*/ 122301 w 195834"/>
                <a:gd name="connsiteY22" fmla="*/ 199263 h 199263"/>
                <a:gd name="connsiteX23" fmla="*/ 0 w 195834"/>
                <a:gd name="connsiteY23" fmla="*/ 199263 h 199263"/>
                <a:gd name="connsiteX24" fmla="*/ 0 w 195834"/>
                <a:gd name="connsiteY24" fmla="*/ 177546 h 199263"/>
                <a:gd name="connsiteX25" fmla="*/ 32766 w 195834"/>
                <a:gd name="connsiteY25" fmla="*/ 160401 h 199263"/>
                <a:gd name="connsiteX26" fmla="*/ 32766 w 195834"/>
                <a:gd name="connsiteY26" fmla="*/ 44196 h 199263"/>
                <a:gd name="connsiteX27" fmla="*/ 0 w 195834"/>
                <a:gd name="connsiteY27" fmla="*/ 27051 h 199263"/>
                <a:gd name="connsiteX28" fmla="*/ 0 w 195834"/>
                <a:gd name="connsiteY28" fmla="*/ 5334 h 199263"/>
                <a:gd name="connsiteX29" fmla="*/ 84963 w 195834"/>
                <a:gd name="connsiteY29" fmla="*/ 5334 h 199263"/>
                <a:gd name="connsiteX30" fmla="*/ 84963 w 195834"/>
                <a:gd name="connsiteY30" fmla="*/ 41529 h 199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5834" h="199263">
                  <a:moveTo>
                    <a:pt x="84963" y="41529"/>
                  </a:moveTo>
                  <a:cubicBezTo>
                    <a:pt x="92297" y="27051"/>
                    <a:pt x="101251" y="16478"/>
                    <a:pt x="111824" y="9906"/>
                  </a:cubicBezTo>
                  <a:cubicBezTo>
                    <a:pt x="122396" y="3334"/>
                    <a:pt x="133731" y="0"/>
                    <a:pt x="145923" y="0"/>
                  </a:cubicBezTo>
                  <a:cubicBezTo>
                    <a:pt x="151543" y="0"/>
                    <a:pt x="157258" y="857"/>
                    <a:pt x="163259" y="2762"/>
                  </a:cubicBezTo>
                  <a:cubicBezTo>
                    <a:pt x="169259" y="4572"/>
                    <a:pt x="174593" y="7429"/>
                    <a:pt x="179451" y="11334"/>
                  </a:cubicBezTo>
                  <a:cubicBezTo>
                    <a:pt x="184309" y="15240"/>
                    <a:pt x="188214" y="20193"/>
                    <a:pt x="191262" y="26098"/>
                  </a:cubicBezTo>
                  <a:cubicBezTo>
                    <a:pt x="194310" y="32099"/>
                    <a:pt x="195834" y="39148"/>
                    <a:pt x="195834" y="47244"/>
                  </a:cubicBezTo>
                  <a:cubicBezTo>
                    <a:pt x="195834" y="56864"/>
                    <a:pt x="193262" y="64865"/>
                    <a:pt x="188024" y="71056"/>
                  </a:cubicBezTo>
                  <a:cubicBezTo>
                    <a:pt x="182785" y="77248"/>
                    <a:pt x="175736" y="80391"/>
                    <a:pt x="166878" y="80391"/>
                  </a:cubicBezTo>
                  <a:cubicBezTo>
                    <a:pt x="158020" y="80391"/>
                    <a:pt x="151257" y="78009"/>
                    <a:pt x="146685" y="73342"/>
                  </a:cubicBezTo>
                  <a:cubicBezTo>
                    <a:pt x="142113" y="68675"/>
                    <a:pt x="139827" y="62960"/>
                    <a:pt x="139827" y="56388"/>
                  </a:cubicBezTo>
                  <a:cubicBezTo>
                    <a:pt x="139827" y="50006"/>
                    <a:pt x="141923" y="44672"/>
                    <a:pt x="146114" y="40386"/>
                  </a:cubicBezTo>
                  <a:cubicBezTo>
                    <a:pt x="150304" y="36100"/>
                    <a:pt x="156686" y="33814"/>
                    <a:pt x="165354" y="33528"/>
                  </a:cubicBezTo>
                  <a:cubicBezTo>
                    <a:pt x="163354" y="29718"/>
                    <a:pt x="160020" y="26765"/>
                    <a:pt x="155448" y="24765"/>
                  </a:cubicBezTo>
                  <a:cubicBezTo>
                    <a:pt x="150876" y="22765"/>
                    <a:pt x="146018" y="21717"/>
                    <a:pt x="140970" y="21717"/>
                  </a:cubicBezTo>
                  <a:cubicBezTo>
                    <a:pt x="136398" y="21717"/>
                    <a:pt x="131540" y="22860"/>
                    <a:pt x="126302" y="25146"/>
                  </a:cubicBezTo>
                  <a:cubicBezTo>
                    <a:pt x="121063" y="27432"/>
                    <a:pt x="116015" y="30861"/>
                    <a:pt x="111062" y="35433"/>
                  </a:cubicBezTo>
                  <a:cubicBezTo>
                    <a:pt x="106108" y="40005"/>
                    <a:pt x="101346" y="45910"/>
                    <a:pt x="96774" y="53149"/>
                  </a:cubicBezTo>
                  <a:cubicBezTo>
                    <a:pt x="92202" y="60388"/>
                    <a:pt x="88297" y="68961"/>
                    <a:pt x="84963" y="78867"/>
                  </a:cubicBezTo>
                  <a:lnTo>
                    <a:pt x="84963" y="160401"/>
                  </a:lnTo>
                  <a:cubicBezTo>
                    <a:pt x="84963" y="166211"/>
                    <a:pt x="88106" y="170593"/>
                    <a:pt x="94488" y="173355"/>
                  </a:cubicBezTo>
                  <a:cubicBezTo>
                    <a:pt x="100870" y="176117"/>
                    <a:pt x="110109" y="177546"/>
                    <a:pt x="122301" y="177546"/>
                  </a:cubicBezTo>
                  <a:lnTo>
                    <a:pt x="122301" y="199263"/>
                  </a:lnTo>
                  <a:lnTo>
                    <a:pt x="0" y="199263"/>
                  </a:lnTo>
                  <a:lnTo>
                    <a:pt x="0" y="177546"/>
                  </a:lnTo>
                  <a:cubicBezTo>
                    <a:pt x="21812" y="177546"/>
                    <a:pt x="32766" y="171831"/>
                    <a:pt x="32766" y="160401"/>
                  </a:cubicBezTo>
                  <a:lnTo>
                    <a:pt x="32766" y="44196"/>
                  </a:lnTo>
                  <a:cubicBezTo>
                    <a:pt x="32766" y="32766"/>
                    <a:pt x="21812" y="27051"/>
                    <a:pt x="0" y="27051"/>
                  </a:cubicBezTo>
                  <a:lnTo>
                    <a:pt x="0" y="5334"/>
                  </a:lnTo>
                  <a:lnTo>
                    <a:pt x="84963" y="5334"/>
                  </a:lnTo>
                  <a:lnTo>
                    <a:pt x="84963" y="41529"/>
                  </a:lnTo>
                  <a:close/>
                </a:path>
              </a:pathLst>
            </a:custGeom>
            <a:grpFill/>
            <a:ln w="9525" cap="flat">
              <a:noFill/>
              <a:prstDash val="solid"/>
              <a:miter/>
            </a:ln>
          </p:spPr>
          <p:txBody>
            <a:bodyPr rtlCol="0" anchor="ctr"/>
            <a:lstStyle/>
            <a:p>
              <a:endParaRPr lang="en-US"/>
            </a:p>
          </p:txBody>
        </p:sp>
        <p:sp>
          <p:nvSpPr>
            <p:cNvPr id="137" name="Freeform 136">
              <a:extLst>
                <a:ext uri="{FF2B5EF4-FFF2-40B4-BE49-F238E27FC236}">
                  <a16:creationId xmlns:a16="http://schemas.microsoft.com/office/drawing/2014/main" id="{53BEEC8B-8CFD-C54C-9F78-C98EF81DB4DC}"/>
                </a:ext>
              </a:extLst>
            </p:cNvPr>
            <p:cNvSpPr/>
            <p:nvPr/>
          </p:nvSpPr>
          <p:spPr>
            <a:xfrm>
              <a:off x="3963753" y="5986577"/>
              <a:ext cx="209549" cy="207645"/>
            </a:xfrm>
            <a:custGeom>
              <a:avLst/>
              <a:gdLst>
                <a:gd name="connsiteX0" fmla="*/ 209550 w 209549"/>
                <a:gd name="connsiteY0" fmla="*/ 103537 h 207645"/>
                <a:gd name="connsiteX1" fmla="*/ 182118 w 209549"/>
                <a:gd name="connsiteY1" fmla="*/ 180499 h 207645"/>
                <a:gd name="connsiteX2" fmla="*/ 102489 w 209549"/>
                <a:gd name="connsiteY2" fmla="*/ 207645 h 207645"/>
                <a:gd name="connsiteX3" fmla="*/ 63246 w 209549"/>
                <a:gd name="connsiteY3" fmla="*/ 202883 h 207645"/>
                <a:gd name="connsiteX4" fmla="*/ 30671 w 209549"/>
                <a:gd name="connsiteY4" fmla="*/ 186499 h 207645"/>
                <a:gd name="connsiteX5" fmla="*/ 8382 w 209549"/>
                <a:gd name="connsiteY5" fmla="*/ 155734 h 207645"/>
                <a:gd name="connsiteX6" fmla="*/ 0 w 209549"/>
                <a:gd name="connsiteY6" fmla="*/ 108013 h 207645"/>
                <a:gd name="connsiteX7" fmla="*/ 26289 w 209549"/>
                <a:gd name="connsiteY7" fmla="*/ 28004 h 207645"/>
                <a:gd name="connsiteX8" fmla="*/ 106680 w 209549"/>
                <a:gd name="connsiteY8" fmla="*/ 0 h 207645"/>
                <a:gd name="connsiteX9" fmla="*/ 146494 w 209549"/>
                <a:gd name="connsiteY9" fmla="*/ 5144 h 207645"/>
                <a:gd name="connsiteX10" fmla="*/ 179261 w 209549"/>
                <a:gd name="connsiteY10" fmla="*/ 22288 h 207645"/>
                <a:gd name="connsiteX11" fmla="*/ 201358 w 209549"/>
                <a:gd name="connsiteY11" fmla="*/ 54007 h 207645"/>
                <a:gd name="connsiteX12" fmla="*/ 209550 w 209549"/>
                <a:gd name="connsiteY12" fmla="*/ 103537 h 207645"/>
                <a:gd name="connsiteX13" fmla="*/ 106490 w 209549"/>
                <a:gd name="connsiteY13" fmla="*/ 24860 h 207645"/>
                <a:gd name="connsiteX14" fmla="*/ 65151 w 209549"/>
                <a:gd name="connsiteY14" fmla="*/ 43339 h 207645"/>
                <a:gd name="connsiteX15" fmla="*/ 52292 w 209549"/>
                <a:gd name="connsiteY15" fmla="*/ 96489 h 207645"/>
                <a:gd name="connsiteX16" fmla="*/ 55721 w 209549"/>
                <a:gd name="connsiteY16" fmla="*/ 139160 h 207645"/>
                <a:gd name="connsiteX17" fmla="*/ 65818 w 209549"/>
                <a:gd name="connsiteY17" fmla="*/ 165640 h 207645"/>
                <a:gd name="connsiteX18" fmla="*/ 81725 w 209549"/>
                <a:gd name="connsiteY18" fmla="*/ 179166 h 207645"/>
                <a:gd name="connsiteX19" fmla="*/ 103156 w 209549"/>
                <a:gd name="connsiteY19" fmla="*/ 182975 h 207645"/>
                <a:gd name="connsiteX20" fmla="*/ 145256 w 209549"/>
                <a:gd name="connsiteY20" fmla="*/ 162782 h 207645"/>
                <a:gd name="connsiteX21" fmla="*/ 157448 w 209549"/>
                <a:gd name="connsiteY21" fmla="*/ 105632 h 207645"/>
                <a:gd name="connsiteX22" fmla="*/ 153829 w 209549"/>
                <a:gd name="connsiteY22" fmla="*/ 66008 h 207645"/>
                <a:gd name="connsiteX23" fmla="*/ 143351 w 209549"/>
                <a:gd name="connsiteY23" fmla="*/ 41243 h 207645"/>
                <a:gd name="connsiteX24" fmla="*/ 127254 w 209549"/>
                <a:gd name="connsiteY24" fmla="*/ 28480 h 207645"/>
                <a:gd name="connsiteX25" fmla="*/ 106490 w 209549"/>
                <a:gd name="connsiteY25" fmla="*/ 24860 h 207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09549" h="207645">
                  <a:moveTo>
                    <a:pt x="209550" y="103537"/>
                  </a:moveTo>
                  <a:cubicBezTo>
                    <a:pt x="209550" y="136779"/>
                    <a:pt x="200406" y="162401"/>
                    <a:pt x="182118" y="180499"/>
                  </a:cubicBezTo>
                  <a:cubicBezTo>
                    <a:pt x="163830" y="198596"/>
                    <a:pt x="137255" y="207645"/>
                    <a:pt x="102489" y="207645"/>
                  </a:cubicBezTo>
                  <a:cubicBezTo>
                    <a:pt x="88773" y="207645"/>
                    <a:pt x="75724" y="206026"/>
                    <a:pt x="63246" y="202883"/>
                  </a:cubicBezTo>
                  <a:cubicBezTo>
                    <a:pt x="50768" y="199739"/>
                    <a:pt x="39910" y="194215"/>
                    <a:pt x="30671" y="186499"/>
                  </a:cubicBezTo>
                  <a:cubicBezTo>
                    <a:pt x="21431" y="178784"/>
                    <a:pt x="14002" y="168498"/>
                    <a:pt x="8382" y="155734"/>
                  </a:cubicBezTo>
                  <a:cubicBezTo>
                    <a:pt x="2762" y="142971"/>
                    <a:pt x="0" y="127063"/>
                    <a:pt x="0" y="108013"/>
                  </a:cubicBezTo>
                  <a:cubicBezTo>
                    <a:pt x="0" y="73248"/>
                    <a:pt x="8763" y="46577"/>
                    <a:pt x="26289" y="28004"/>
                  </a:cubicBezTo>
                  <a:cubicBezTo>
                    <a:pt x="43815" y="9335"/>
                    <a:pt x="70580" y="0"/>
                    <a:pt x="106680" y="0"/>
                  </a:cubicBezTo>
                  <a:cubicBezTo>
                    <a:pt x="120682" y="0"/>
                    <a:pt x="133921" y="1715"/>
                    <a:pt x="146494" y="5144"/>
                  </a:cubicBezTo>
                  <a:cubicBezTo>
                    <a:pt x="159067" y="8572"/>
                    <a:pt x="170021" y="14288"/>
                    <a:pt x="179261" y="22288"/>
                  </a:cubicBezTo>
                  <a:cubicBezTo>
                    <a:pt x="188500" y="30290"/>
                    <a:pt x="195929" y="40862"/>
                    <a:pt x="201358" y="54007"/>
                  </a:cubicBezTo>
                  <a:cubicBezTo>
                    <a:pt x="206788" y="67247"/>
                    <a:pt x="209550" y="83725"/>
                    <a:pt x="209550" y="103537"/>
                  </a:cubicBezTo>
                  <a:close/>
                  <a:moveTo>
                    <a:pt x="106490" y="24860"/>
                  </a:moveTo>
                  <a:cubicBezTo>
                    <a:pt x="87535" y="24860"/>
                    <a:pt x="73723" y="31052"/>
                    <a:pt x="65151" y="43339"/>
                  </a:cubicBezTo>
                  <a:cubicBezTo>
                    <a:pt x="56578" y="55626"/>
                    <a:pt x="52292" y="73342"/>
                    <a:pt x="52292" y="96489"/>
                  </a:cubicBezTo>
                  <a:cubicBezTo>
                    <a:pt x="52292" y="113729"/>
                    <a:pt x="53435" y="128016"/>
                    <a:pt x="55721" y="139160"/>
                  </a:cubicBezTo>
                  <a:cubicBezTo>
                    <a:pt x="58007" y="150304"/>
                    <a:pt x="61341" y="159163"/>
                    <a:pt x="65818" y="165640"/>
                  </a:cubicBezTo>
                  <a:cubicBezTo>
                    <a:pt x="70199" y="172117"/>
                    <a:pt x="75533" y="176594"/>
                    <a:pt x="81725" y="179166"/>
                  </a:cubicBezTo>
                  <a:cubicBezTo>
                    <a:pt x="87916" y="181737"/>
                    <a:pt x="95059" y="182975"/>
                    <a:pt x="103156" y="182975"/>
                  </a:cubicBezTo>
                  <a:cubicBezTo>
                    <a:pt x="123158" y="182975"/>
                    <a:pt x="137160" y="176213"/>
                    <a:pt x="145256" y="162782"/>
                  </a:cubicBezTo>
                  <a:cubicBezTo>
                    <a:pt x="153352" y="149352"/>
                    <a:pt x="157448" y="130302"/>
                    <a:pt x="157448" y="105632"/>
                  </a:cubicBezTo>
                  <a:cubicBezTo>
                    <a:pt x="157448" y="89630"/>
                    <a:pt x="156210" y="76390"/>
                    <a:pt x="153829" y="66008"/>
                  </a:cubicBezTo>
                  <a:cubicBezTo>
                    <a:pt x="151448" y="55626"/>
                    <a:pt x="147923" y="47339"/>
                    <a:pt x="143351" y="41243"/>
                  </a:cubicBezTo>
                  <a:cubicBezTo>
                    <a:pt x="138779" y="35148"/>
                    <a:pt x="133445" y="30861"/>
                    <a:pt x="127254" y="28480"/>
                  </a:cubicBezTo>
                  <a:cubicBezTo>
                    <a:pt x="120967" y="26003"/>
                    <a:pt x="114109" y="24860"/>
                    <a:pt x="106490" y="24860"/>
                  </a:cubicBezTo>
                  <a:close/>
                </a:path>
              </a:pathLst>
            </a:custGeom>
            <a:grpFill/>
            <a:ln w="9525" cap="flat">
              <a:noFill/>
              <a:prstDash val="solid"/>
              <a:miter/>
            </a:ln>
          </p:spPr>
          <p:txBody>
            <a:bodyPr rtlCol="0" anchor="ctr"/>
            <a:lstStyle/>
            <a:p>
              <a:endParaRPr lang="en-US"/>
            </a:p>
          </p:txBody>
        </p:sp>
        <p:sp>
          <p:nvSpPr>
            <p:cNvPr id="138" name="Freeform 137">
              <a:extLst>
                <a:ext uri="{FF2B5EF4-FFF2-40B4-BE49-F238E27FC236}">
                  <a16:creationId xmlns:a16="http://schemas.microsoft.com/office/drawing/2014/main" id="{3C5DC995-1D7A-C241-A218-1A611DC6997E}"/>
                </a:ext>
              </a:extLst>
            </p:cNvPr>
            <p:cNvSpPr/>
            <p:nvPr/>
          </p:nvSpPr>
          <p:spPr>
            <a:xfrm>
              <a:off x="4201497" y="5894471"/>
              <a:ext cx="243078" cy="299847"/>
            </a:xfrm>
            <a:custGeom>
              <a:avLst/>
              <a:gdLst>
                <a:gd name="connsiteX0" fmla="*/ 209550 w 243078"/>
                <a:gd name="connsiteY0" fmla="*/ 254508 h 299847"/>
                <a:gd name="connsiteX1" fmla="*/ 243078 w 243078"/>
                <a:gd name="connsiteY1" fmla="*/ 271653 h 299847"/>
                <a:gd name="connsiteX2" fmla="*/ 243078 w 243078"/>
                <a:gd name="connsiteY2" fmla="*/ 293370 h 299847"/>
                <a:gd name="connsiteX3" fmla="*/ 171069 w 243078"/>
                <a:gd name="connsiteY3" fmla="*/ 293370 h 299847"/>
                <a:gd name="connsiteX4" fmla="*/ 168021 w 243078"/>
                <a:gd name="connsiteY4" fmla="*/ 261747 h 299847"/>
                <a:gd name="connsiteX5" fmla="*/ 139065 w 243078"/>
                <a:gd name="connsiteY5" fmla="*/ 290512 h 299847"/>
                <a:gd name="connsiteX6" fmla="*/ 92583 w 243078"/>
                <a:gd name="connsiteY6" fmla="*/ 299847 h 299847"/>
                <a:gd name="connsiteX7" fmla="*/ 57150 w 243078"/>
                <a:gd name="connsiteY7" fmla="*/ 294132 h 299847"/>
                <a:gd name="connsiteX8" fmla="*/ 27622 w 243078"/>
                <a:gd name="connsiteY8" fmla="*/ 275844 h 299847"/>
                <a:gd name="connsiteX9" fmla="*/ 7429 w 243078"/>
                <a:gd name="connsiteY9" fmla="*/ 243649 h 299847"/>
                <a:gd name="connsiteX10" fmla="*/ 0 w 243078"/>
                <a:gd name="connsiteY10" fmla="*/ 196215 h 299847"/>
                <a:gd name="connsiteX11" fmla="*/ 8382 w 243078"/>
                <a:gd name="connsiteY11" fmla="*/ 147828 h 299847"/>
                <a:gd name="connsiteX12" fmla="*/ 30480 w 243078"/>
                <a:gd name="connsiteY12" fmla="*/ 115443 h 299847"/>
                <a:gd name="connsiteX13" fmla="*/ 62103 w 243078"/>
                <a:gd name="connsiteY13" fmla="*/ 97346 h 299847"/>
                <a:gd name="connsiteX14" fmla="*/ 99441 w 243078"/>
                <a:gd name="connsiteY14" fmla="*/ 91821 h 299847"/>
                <a:gd name="connsiteX15" fmla="*/ 133159 w 243078"/>
                <a:gd name="connsiteY15" fmla="*/ 96774 h 299847"/>
                <a:gd name="connsiteX16" fmla="*/ 157353 w 243078"/>
                <a:gd name="connsiteY16" fmla="*/ 110490 h 299847"/>
                <a:gd name="connsiteX17" fmla="*/ 157353 w 243078"/>
                <a:gd name="connsiteY17" fmla="*/ 38862 h 299847"/>
                <a:gd name="connsiteX18" fmla="*/ 124206 w 243078"/>
                <a:gd name="connsiteY18" fmla="*/ 21717 h 299847"/>
                <a:gd name="connsiteX19" fmla="*/ 124206 w 243078"/>
                <a:gd name="connsiteY19" fmla="*/ 0 h 299847"/>
                <a:gd name="connsiteX20" fmla="*/ 209550 w 243078"/>
                <a:gd name="connsiteY20" fmla="*/ 0 h 299847"/>
                <a:gd name="connsiteX21" fmla="*/ 209550 w 243078"/>
                <a:gd name="connsiteY21" fmla="*/ 254508 h 299847"/>
                <a:gd name="connsiteX22" fmla="*/ 108204 w 243078"/>
                <a:gd name="connsiteY22" fmla="*/ 116586 h 299847"/>
                <a:gd name="connsiteX23" fmla="*/ 82677 w 243078"/>
                <a:gd name="connsiteY23" fmla="*/ 122301 h 299847"/>
                <a:gd name="connsiteX24" fmla="*/ 65342 w 243078"/>
                <a:gd name="connsiteY24" fmla="*/ 138303 h 299847"/>
                <a:gd name="connsiteX25" fmla="*/ 55435 w 243078"/>
                <a:gd name="connsiteY25" fmla="*/ 162878 h 299847"/>
                <a:gd name="connsiteX26" fmla="*/ 52197 w 243078"/>
                <a:gd name="connsiteY26" fmla="*/ 194310 h 299847"/>
                <a:gd name="connsiteX27" fmla="*/ 55435 w 243078"/>
                <a:gd name="connsiteY27" fmla="*/ 225552 h 299847"/>
                <a:gd name="connsiteX28" fmla="*/ 65342 w 243078"/>
                <a:gd name="connsiteY28" fmla="*/ 249936 h 299847"/>
                <a:gd name="connsiteX29" fmla="*/ 82677 w 243078"/>
                <a:gd name="connsiteY29" fmla="*/ 265938 h 299847"/>
                <a:gd name="connsiteX30" fmla="*/ 108204 w 243078"/>
                <a:gd name="connsiteY30" fmla="*/ 271653 h 299847"/>
                <a:gd name="connsiteX31" fmla="*/ 133350 w 243078"/>
                <a:gd name="connsiteY31" fmla="*/ 265938 h 299847"/>
                <a:gd name="connsiteX32" fmla="*/ 149924 w 243078"/>
                <a:gd name="connsiteY32" fmla="*/ 249936 h 299847"/>
                <a:gd name="connsiteX33" fmla="*/ 159067 w 243078"/>
                <a:gd name="connsiteY33" fmla="*/ 225552 h 299847"/>
                <a:gd name="connsiteX34" fmla="*/ 161925 w 243078"/>
                <a:gd name="connsiteY34" fmla="*/ 194310 h 299847"/>
                <a:gd name="connsiteX35" fmla="*/ 159067 w 243078"/>
                <a:gd name="connsiteY35" fmla="*/ 162878 h 299847"/>
                <a:gd name="connsiteX36" fmla="*/ 149924 w 243078"/>
                <a:gd name="connsiteY36" fmla="*/ 138303 h 299847"/>
                <a:gd name="connsiteX37" fmla="*/ 133350 w 243078"/>
                <a:gd name="connsiteY37" fmla="*/ 122301 h 299847"/>
                <a:gd name="connsiteX38" fmla="*/ 108204 w 243078"/>
                <a:gd name="connsiteY38" fmla="*/ 116586 h 299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3078" h="299847">
                  <a:moveTo>
                    <a:pt x="209550" y="254508"/>
                  </a:moveTo>
                  <a:cubicBezTo>
                    <a:pt x="209550" y="265938"/>
                    <a:pt x="220694" y="271653"/>
                    <a:pt x="243078" y="271653"/>
                  </a:cubicBezTo>
                  <a:lnTo>
                    <a:pt x="243078" y="293370"/>
                  </a:lnTo>
                  <a:lnTo>
                    <a:pt x="171069" y="293370"/>
                  </a:lnTo>
                  <a:lnTo>
                    <a:pt x="168021" y="261747"/>
                  </a:lnTo>
                  <a:cubicBezTo>
                    <a:pt x="161925" y="274701"/>
                    <a:pt x="152305" y="284321"/>
                    <a:pt x="139065" y="290512"/>
                  </a:cubicBezTo>
                  <a:cubicBezTo>
                    <a:pt x="125825" y="296704"/>
                    <a:pt x="110395" y="299847"/>
                    <a:pt x="92583" y="299847"/>
                  </a:cubicBezTo>
                  <a:cubicBezTo>
                    <a:pt x="80105" y="299847"/>
                    <a:pt x="68294" y="297942"/>
                    <a:pt x="57150" y="294132"/>
                  </a:cubicBezTo>
                  <a:cubicBezTo>
                    <a:pt x="46006" y="290322"/>
                    <a:pt x="36100" y="284226"/>
                    <a:pt x="27622" y="275844"/>
                  </a:cubicBezTo>
                  <a:cubicBezTo>
                    <a:pt x="19145" y="267462"/>
                    <a:pt x="12383" y="256699"/>
                    <a:pt x="7429" y="243649"/>
                  </a:cubicBezTo>
                  <a:cubicBezTo>
                    <a:pt x="2476" y="230600"/>
                    <a:pt x="0" y="214789"/>
                    <a:pt x="0" y="196215"/>
                  </a:cubicBezTo>
                  <a:cubicBezTo>
                    <a:pt x="0" y="177165"/>
                    <a:pt x="2762" y="161068"/>
                    <a:pt x="8382" y="147828"/>
                  </a:cubicBezTo>
                  <a:cubicBezTo>
                    <a:pt x="14002" y="134588"/>
                    <a:pt x="21336" y="123825"/>
                    <a:pt x="30480" y="115443"/>
                  </a:cubicBezTo>
                  <a:cubicBezTo>
                    <a:pt x="39624" y="107061"/>
                    <a:pt x="50197" y="101060"/>
                    <a:pt x="62103" y="97346"/>
                  </a:cubicBezTo>
                  <a:cubicBezTo>
                    <a:pt x="74009" y="93631"/>
                    <a:pt x="86487" y="91821"/>
                    <a:pt x="99441" y="91821"/>
                  </a:cubicBezTo>
                  <a:cubicBezTo>
                    <a:pt x="111633" y="91821"/>
                    <a:pt x="122872" y="93440"/>
                    <a:pt x="133159" y="96774"/>
                  </a:cubicBezTo>
                  <a:cubicBezTo>
                    <a:pt x="143446" y="100108"/>
                    <a:pt x="151543" y="104680"/>
                    <a:pt x="157353" y="110490"/>
                  </a:cubicBezTo>
                  <a:lnTo>
                    <a:pt x="157353" y="38862"/>
                  </a:lnTo>
                  <a:cubicBezTo>
                    <a:pt x="157353" y="27432"/>
                    <a:pt x="146304" y="21717"/>
                    <a:pt x="124206" y="21717"/>
                  </a:cubicBezTo>
                  <a:lnTo>
                    <a:pt x="124206" y="0"/>
                  </a:lnTo>
                  <a:lnTo>
                    <a:pt x="209550" y="0"/>
                  </a:lnTo>
                  <a:lnTo>
                    <a:pt x="209550" y="254508"/>
                  </a:lnTo>
                  <a:close/>
                  <a:moveTo>
                    <a:pt x="108204" y="116586"/>
                  </a:moveTo>
                  <a:cubicBezTo>
                    <a:pt x="98298" y="116586"/>
                    <a:pt x="89821" y="118491"/>
                    <a:pt x="82677" y="122301"/>
                  </a:cubicBezTo>
                  <a:cubicBezTo>
                    <a:pt x="75533" y="126111"/>
                    <a:pt x="69818" y="131445"/>
                    <a:pt x="65342" y="138303"/>
                  </a:cubicBezTo>
                  <a:cubicBezTo>
                    <a:pt x="60865" y="145161"/>
                    <a:pt x="57626" y="153353"/>
                    <a:pt x="55435" y="162878"/>
                  </a:cubicBezTo>
                  <a:cubicBezTo>
                    <a:pt x="53245" y="172403"/>
                    <a:pt x="52197" y="182880"/>
                    <a:pt x="52197" y="194310"/>
                  </a:cubicBezTo>
                  <a:cubicBezTo>
                    <a:pt x="52197" y="205740"/>
                    <a:pt x="53245" y="216122"/>
                    <a:pt x="55435" y="225552"/>
                  </a:cubicBezTo>
                  <a:cubicBezTo>
                    <a:pt x="57626" y="234982"/>
                    <a:pt x="60865" y="243078"/>
                    <a:pt x="65342" y="249936"/>
                  </a:cubicBezTo>
                  <a:cubicBezTo>
                    <a:pt x="69818" y="256794"/>
                    <a:pt x="75533" y="262128"/>
                    <a:pt x="82677" y="265938"/>
                  </a:cubicBezTo>
                  <a:cubicBezTo>
                    <a:pt x="89821" y="269748"/>
                    <a:pt x="98298" y="271653"/>
                    <a:pt x="108204" y="271653"/>
                  </a:cubicBezTo>
                  <a:cubicBezTo>
                    <a:pt x="118110" y="271653"/>
                    <a:pt x="126492" y="269748"/>
                    <a:pt x="133350" y="265938"/>
                  </a:cubicBezTo>
                  <a:cubicBezTo>
                    <a:pt x="140208" y="262128"/>
                    <a:pt x="145733" y="256794"/>
                    <a:pt x="149924" y="249936"/>
                  </a:cubicBezTo>
                  <a:cubicBezTo>
                    <a:pt x="154114" y="243078"/>
                    <a:pt x="157163" y="234982"/>
                    <a:pt x="159067" y="225552"/>
                  </a:cubicBezTo>
                  <a:cubicBezTo>
                    <a:pt x="160972" y="216122"/>
                    <a:pt x="161925" y="205740"/>
                    <a:pt x="161925" y="194310"/>
                  </a:cubicBezTo>
                  <a:cubicBezTo>
                    <a:pt x="161925" y="182880"/>
                    <a:pt x="160972" y="172403"/>
                    <a:pt x="159067" y="162878"/>
                  </a:cubicBezTo>
                  <a:cubicBezTo>
                    <a:pt x="157163" y="153353"/>
                    <a:pt x="154114" y="145161"/>
                    <a:pt x="149924" y="138303"/>
                  </a:cubicBezTo>
                  <a:cubicBezTo>
                    <a:pt x="145733" y="131445"/>
                    <a:pt x="140208" y="126111"/>
                    <a:pt x="133350" y="122301"/>
                  </a:cubicBezTo>
                  <a:cubicBezTo>
                    <a:pt x="126492" y="118491"/>
                    <a:pt x="118110" y="116586"/>
                    <a:pt x="108204" y="116586"/>
                  </a:cubicBezTo>
                  <a:close/>
                </a:path>
              </a:pathLst>
            </a:custGeom>
            <a:grpFill/>
            <a:ln w="9525" cap="flat">
              <a:noFill/>
              <a:prstDash val="solid"/>
              <a:miter/>
            </a:ln>
          </p:spPr>
          <p:txBody>
            <a:bodyPr rtlCol="0" anchor="ctr"/>
            <a:lstStyle/>
            <a:p>
              <a:endParaRPr lang="en-US"/>
            </a:p>
          </p:txBody>
        </p:sp>
        <p:sp>
          <p:nvSpPr>
            <p:cNvPr id="139" name="Freeform 138">
              <a:extLst>
                <a:ext uri="{FF2B5EF4-FFF2-40B4-BE49-F238E27FC236}">
                  <a16:creationId xmlns:a16="http://schemas.microsoft.com/office/drawing/2014/main" id="{A928C342-98DF-FC4D-85A9-727A57B5375A}"/>
                </a:ext>
              </a:extLst>
            </p:cNvPr>
            <p:cNvSpPr/>
            <p:nvPr/>
          </p:nvSpPr>
          <p:spPr>
            <a:xfrm>
              <a:off x="4465530" y="5993817"/>
              <a:ext cx="252603" cy="197833"/>
            </a:xfrm>
            <a:custGeom>
              <a:avLst/>
              <a:gdLst>
                <a:gd name="connsiteX0" fmla="*/ 222504 w 252603"/>
                <a:gd name="connsiteY0" fmla="*/ 155162 h 197833"/>
                <a:gd name="connsiteX1" fmla="*/ 252603 w 252603"/>
                <a:gd name="connsiteY1" fmla="*/ 172307 h 197833"/>
                <a:gd name="connsiteX2" fmla="*/ 252603 w 252603"/>
                <a:gd name="connsiteY2" fmla="*/ 194024 h 197833"/>
                <a:gd name="connsiteX3" fmla="*/ 170307 w 252603"/>
                <a:gd name="connsiteY3" fmla="*/ 194024 h 197833"/>
                <a:gd name="connsiteX4" fmla="*/ 170307 w 252603"/>
                <a:gd name="connsiteY4" fmla="*/ 155162 h 197833"/>
                <a:gd name="connsiteX5" fmla="*/ 157543 w 252603"/>
                <a:gd name="connsiteY5" fmla="*/ 171355 h 197833"/>
                <a:gd name="connsiteX6" fmla="*/ 140399 w 252603"/>
                <a:gd name="connsiteY6" fmla="*/ 185071 h 197833"/>
                <a:gd name="connsiteX7" fmla="*/ 118681 w 252603"/>
                <a:gd name="connsiteY7" fmla="*/ 194405 h 197833"/>
                <a:gd name="connsiteX8" fmla="*/ 92202 w 252603"/>
                <a:gd name="connsiteY8" fmla="*/ 197834 h 197833"/>
                <a:gd name="connsiteX9" fmla="*/ 47625 w 252603"/>
                <a:gd name="connsiteY9" fmla="*/ 184499 h 197833"/>
                <a:gd name="connsiteX10" fmla="*/ 33147 w 252603"/>
                <a:gd name="connsiteY10" fmla="*/ 141065 h 197833"/>
                <a:gd name="connsiteX11" fmla="*/ 33147 w 252603"/>
                <a:gd name="connsiteY11" fmla="*/ 38957 h 197833"/>
                <a:gd name="connsiteX12" fmla="*/ 0 w 252603"/>
                <a:gd name="connsiteY12" fmla="*/ 21812 h 197833"/>
                <a:gd name="connsiteX13" fmla="*/ 0 w 252603"/>
                <a:gd name="connsiteY13" fmla="*/ 95 h 197833"/>
                <a:gd name="connsiteX14" fmla="*/ 83820 w 252603"/>
                <a:gd name="connsiteY14" fmla="*/ 95 h 197833"/>
                <a:gd name="connsiteX15" fmla="*/ 83820 w 252603"/>
                <a:gd name="connsiteY15" fmla="*/ 124015 h 197833"/>
                <a:gd name="connsiteX16" fmla="*/ 90488 w 252603"/>
                <a:gd name="connsiteY16" fmla="*/ 158019 h 197833"/>
                <a:gd name="connsiteX17" fmla="*/ 112014 w 252603"/>
                <a:gd name="connsiteY17" fmla="*/ 168116 h 197833"/>
                <a:gd name="connsiteX18" fmla="*/ 145923 w 252603"/>
                <a:gd name="connsiteY18" fmla="*/ 154019 h 197833"/>
                <a:gd name="connsiteX19" fmla="*/ 170307 w 252603"/>
                <a:gd name="connsiteY19" fmla="*/ 117919 h 197833"/>
                <a:gd name="connsiteX20" fmla="*/ 170307 w 252603"/>
                <a:gd name="connsiteY20" fmla="*/ 39243 h 197833"/>
                <a:gd name="connsiteX21" fmla="*/ 162306 w 252603"/>
                <a:gd name="connsiteY21" fmla="*/ 26098 h 197833"/>
                <a:gd name="connsiteX22" fmla="*/ 137160 w 252603"/>
                <a:gd name="connsiteY22" fmla="*/ 21717 h 197833"/>
                <a:gd name="connsiteX23" fmla="*/ 137160 w 252603"/>
                <a:gd name="connsiteY23" fmla="*/ 0 h 197833"/>
                <a:gd name="connsiteX24" fmla="*/ 222504 w 252603"/>
                <a:gd name="connsiteY24" fmla="*/ 0 h 197833"/>
                <a:gd name="connsiteX25" fmla="*/ 222504 w 252603"/>
                <a:gd name="connsiteY25" fmla="*/ 155162 h 197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52603" h="197833">
                  <a:moveTo>
                    <a:pt x="222504" y="155162"/>
                  </a:moveTo>
                  <a:cubicBezTo>
                    <a:pt x="222504" y="166592"/>
                    <a:pt x="232505" y="172307"/>
                    <a:pt x="252603" y="172307"/>
                  </a:cubicBezTo>
                  <a:lnTo>
                    <a:pt x="252603" y="194024"/>
                  </a:lnTo>
                  <a:lnTo>
                    <a:pt x="170307" y="194024"/>
                  </a:lnTo>
                  <a:lnTo>
                    <a:pt x="170307" y="155162"/>
                  </a:lnTo>
                  <a:cubicBezTo>
                    <a:pt x="166783" y="160781"/>
                    <a:pt x="162496" y="166115"/>
                    <a:pt x="157543" y="171355"/>
                  </a:cubicBezTo>
                  <a:cubicBezTo>
                    <a:pt x="152591" y="176593"/>
                    <a:pt x="146875" y="181165"/>
                    <a:pt x="140399" y="185071"/>
                  </a:cubicBezTo>
                  <a:cubicBezTo>
                    <a:pt x="133921" y="188976"/>
                    <a:pt x="126683" y="192119"/>
                    <a:pt x="118681" y="194405"/>
                  </a:cubicBezTo>
                  <a:cubicBezTo>
                    <a:pt x="110680" y="196691"/>
                    <a:pt x="101822" y="197834"/>
                    <a:pt x="92202" y="197834"/>
                  </a:cubicBezTo>
                  <a:cubicBezTo>
                    <a:pt x="72104" y="197834"/>
                    <a:pt x="57245" y="193357"/>
                    <a:pt x="47625" y="184499"/>
                  </a:cubicBezTo>
                  <a:cubicBezTo>
                    <a:pt x="38005" y="175640"/>
                    <a:pt x="33147" y="161163"/>
                    <a:pt x="33147" y="141065"/>
                  </a:cubicBezTo>
                  <a:lnTo>
                    <a:pt x="33147" y="38957"/>
                  </a:lnTo>
                  <a:cubicBezTo>
                    <a:pt x="33147" y="27527"/>
                    <a:pt x="22098" y="21812"/>
                    <a:pt x="0" y="21812"/>
                  </a:cubicBezTo>
                  <a:lnTo>
                    <a:pt x="0" y="95"/>
                  </a:lnTo>
                  <a:lnTo>
                    <a:pt x="83820" y="95"/>
                  </a:lnTo>
                  <a:lnTo>
                    <a:pt x="83820" y="124015"/>
                  </a:lnTo>
                  <a:cubicBezTo>
                    <a:pt x="83820" y="140017"/>
                    <a:pt x="86011" y="151352"/>
                    <a:pt x="90488" y="158019"/>
                  </a:cubicBezTo>
                  <a:cubicBezTo>
                    <a:pt x="94964" y="164687"/>
                    <a:pt x="102108" y="168116"/>
                    <a:pt x="112014" y="168116"/>
                  </a:cubicBezTo>
                  <a:cubicBezTo>
                    <a:pt x="124206" y="168116"/>
                    <a:pt x="135541" y="163449"/>
                    <a:pt x="145923" y="154019"/>
                  </a:cubicBezTo>
                  <a:cubicBezTo>
                    <a:pt x="156305" y="144684"/>
                    <a:pt x="164497" y="132588"/>
                    <a:pt x="170307" y="117919"/>
                  </a:cubicBezTo>
                  <a:lnTo>
                    <a:pt x="170307" y="39243"/>
                  </a:lnTo>
                  <a:cubicBezTo>
                    <a:pt x="170307" y="33432"/>
                    <a:pt x="167640" y="29051"/>
                    <a:pt x="162306" y="26098"/>
                  </a:cubicBezTo>
                  <a:cubicBezTo>
                    <a:pt x="156972" y="23146"/>
                    <a:pt x="148590" y="21717"/>
                    <a:pt x="137160" y="21717"/>
                  </a:cubicBezTo>
                  <a:lnTo>
                    <a:pt x="137160" y="0"/>
                  </a:lnTo>
                  <a:lnTo>
                    <a:pt x="222504" y="0"/>
                  </a:lnTo>
                  <a:lnTo>
                    <a:pt x="222504" y="155162"/>
                  </a:lnTo>
                  <a:close/>
                </a:path>
              </a:pathLst>
            </a:custGeom>
            <a:grpFill/>
            <a:ln w="9525" cap="flat">
              <a:noFill/>
              <a:prstDash val="solid"/>
              <a:miter/>
            </a:ln>
          </p:spPr>
          <p:txBody>
            <a:bodyPr rtlCol="0" anchor="ctr"/>
            <a:lstStyle/>
            <a:p>
              <a:endParaRPr lang="en-US"/>
            </a:p>
          </p:txBody>
        </p:sp>
        <p:sp>
          <p:nvSpPr>
            <p:cNvPr id="140" name="Freeform 139">
              <a:extLst>
                <a:ext uri="{FF2B5EF4-FFF2-40B4-BE49-F238E27FC236}">
                  <a16:creationId xmlns:a16="http://schemas.microsoft.com/office/drawing/2014/main" id="{33F00B48-3568-E943-9B63-46273455B6A9}"/>
                </a:ext>
              </a:extLst>
            </p:cNvPr>
            <p:cNvSpPr/>
            <p:nvPr/>
          </p:nvSpPr>
          <p:spPr>
            <a:xfrm>
              <a:off x="4748994" y="5985911"/>
              <a:ext cx="190881" cy="208407"/>
            </a:xfrm>
            <a:custGeom>
              <a:avLst/>
              <a:gdLst>
                <a:gd name="connsiteX0" fmla="*/ 190881 w 190881"/>
                <a:gd name="connsiteY0" fmla="*/ 135636 h 208407"/>
                <a:gd name="connsiteX1" fmla="*/ 182690 w 190881"/>
                <a:gd name="connsiteY1" fmla="*/ 162306 h 208407"/>
                <a:gd name="connsiteX2" fmla="*/ 166497 w 190881"/>
                <a:gd name="connsiteY2" fmla="*/ 185547 h 208407"/>
                <a:gd name="connsiteX3" fmla="*/ 140970 w 190881"/>
                <a:gd name="connsiteY3" fmla="*/ 202120 h 208407"/>
                <a:gd name="connsiteX4" fmla="*/ 104775 w 190881"/>
                <a:gd name="connsiteY4" fmla="*/ 208407 h 208407"/>
                <a:gd name="connsiteX5" fmla="*/ 62675 w 190881"/>
                <a:gd name="connsiteY5" fmla="*/ 202311 h 208407"/>
                <a:gd name="connsiteX6" fmla="*/ 29528 w 190881"/>
                <a:gd name="connsiteY6" fmla="*/ 183832 h 208407"/>
                <a:gd name="connsiteX7" fmla="*/ 7811 w 190881"/>
                <a:gd name="connsiteY7" fmla="*/ 152305 h 208407"/>
                <a:gd name="connsiteX8" fmla="*/ 0 w 190881"/>
                <a:gd name="connsiteY8" fmla="*/ 106870 h 208407"/>
                <a:gd name="connsiteX9" fmla="*/ 27813 w 190881"/>
                <a:gd name="connsiteY9" fmla="*/ 28099 h 208407"/>
                <a:gd name="connsiteX10" fmla="*/ 104775 w 190881"/>
                <a:gd name="connsiteY10" fmla="*/ 0 h 208407"/>
                <a:gd name="connsiteX11" fmla="*/ 138303 w 190881"/>
                <a:gd name="connsiteY11" fmla="*/ 4286 h 208407"/>
                <a:gd name="connsiteX12" fmla="*/ 164783 w 190881"/>
                <a:gd name="connsiteY12" fmla="*/ 16097 h 208407"/>
                <a:gd name="connsiteX13" fmla="*/ 182309 w 190881"/>
                <a:gd name="connsiteY13" fmla="*/ 33718 h 208407"/>
                <a:gd name="connsiteX14" fmla="*/ 188595 w 190881"/>
                <a:gd name="connsiteY14" fmla="*/ 55626 h 208407"/>
                <a:gd name="connsiteX15" fmla="*/ 181737 w 190881"/>
                <a:gd name="connsiteY15" fmla="*/ 75629 h 208407"/>
                <a:gd name="connsiteX16" fmla="*/ 161544 w 190881"/>
                <a:gd name="connsiteY16" fmla="*/ 83439 h 208407"/>
                <a:gd name="connsiteX17" fmla="*/ 142113 w 190881"/>
                <a:gd name="connsiteY17" fmla="*/ 76390 h 208407"/>
                <a:gd name="connsiteX18" fmla="*/ 135255 w 190881"/>
                <a:gd name="connsiteY18" fmla="*/ 59436 h 208407"/>
                <a:gd name="connsiteX19" fmla="*/ 141542 w 190881"/>
                <a:gd name="connsiteY19" fmla="*/ 44386 h 208407"/>
                <a:gd name="connsiteX20" fmla="*/ 156972 w 190881"/>
                <a:gd name="connsiteY20" fmla="*/ 37338 h 208407"/>
                <a:gd name="connsiteX21" fmla="*/ 140494 w 190881"/>
                <a:gd name="connsiteY21" fmla="*/ 25908 h 208407"/>
                <a:gd name="connsiteX22" fmla="*/ 113348 w 190881"/>
                <a:gd name="connsiteY22" fmla="*/ 21717 h 208407"/>
                <a:gd name="connsiteX23" fmla="*/ 68008 w 190881"/>
                <a:gd name="connsiteY23" fmla="*/ 41529 h 208407"/>
                <a:gd name="connsiteX24" fmla="*/ 52292 w 190881"/>
                <a:gd name="connsiteY24" fmla="*/ 100584 h 208407"/>
                <a:gd name="connsiteX25" fmla="*/ 56674 w 190881"/>
                <a:gd name="connsiteY25" fmla="*/ 138493 h 208407"/>
                <a:gd name="connsiteX26" fmla="*/ 69056 w 190881"/>
                <a:gd name="connsiteY26" fmla="*/ 164211 h 208407"/>
                <a:gd name="connsiteX27" fmla="*/ 87821 w 190881"/>
                <a:gd name="connsiteY27" fmla="*/ 178879 h 208407"/>
                <a:gd name="connsiteX28" fmla="*/ 111157 w 190881"/>
                <a:gd name="connsiteY28" fmla="*/ 183642 h 208407"/>
                <a:gd name="connsiteX29" fmla="*/ 130302 w 190881"/>
                <a:gd name="connsiteY29" fmla="*/ 180784 h 208407"/>
                <a:gd name="connsiteX30" fmla="*/ 147257 w 190881"/>
                <a:gd name="connsiteY30" fmla="*/ 171831 h 208407"/>
                <a:gd name="connsiteX31" fmla="*/ 160020 w 190881"/>
                <a:gd name="connsiteY31" fmla="*/ 156210 h 208407"/>
                <a:gd name="connsiteX32" fmla="*/ 167069 w 190881"/>
                <a:gd name="connsiteY32" fmla="*/ 132969 h 208407"/>
                <a:gd name="connsiteX33" fmla="*/ 190881 w 190881"/>
                <a:gd name="connsiteY33" fmla="*/ 135636 h 208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190881" h="208407">
                  <a:moveTo>
                    <a:pt x="190881" y="135636"/>
                  </a:moveTo>
                  <a:cubicBezTo>
                    <a:pt x="189357" y="144780"/>
                    <a:pt x="186595" y="153638"/>
                    <a:pt x="182690" y="162306"/>
                  </a:cubicBezTo>
                  <a:cubicBezTo>
                    <a:pt x="178784" y="170974"/>
                    <a:pt x="173355" y="178689"/>
                    <a:pt x="166497" y="185547"/>
                  </a:cubicBezTo>
                  <a:cubicBezTo>
                    <a:pt x="159639" y="192405"/>
                    <a:pt x="151162" y="197929"/>
                    <a:pt x="140970" y="202120"/>
                  </a:cubicBezTo>
                  <a:cubicBezTo>
                    <a:pt x="130778" y="206311"/>
                    <a:pt x="118777" y="208407"/>
                    <a:pt x="104775" y="208407"/>
                  </a:cubicBezTo>
                  <a:cubicBezTo>
                    <a:pt x="89535" y="208407"/>
                    <a:pt x="75533" y="206407"/>
                    <a:pt x="62675" y="202311"/>
                  </a:cubicBezTo>
                  <a:cubicBezTo>
                    <a:pt x="49816" y="198215"/>
                    <a:pt x="38767" y="192024"/>
                    <a:pt x="29528" y="183832"/>
                  </a:cubicBezTo>
                  <a:cubicBezTo>
                    <a:pt x="20288" y="175546"/>
                    <a:pt x="13049" y="165068"/>
                    <a:pt x="7811" y="152305"/>
                  </a:cubicBezTo>
                  <a:cubicBezTo>
                    <a:pt x="2572" y="139636"/>
                    <a:pt x="0" y="124492"/>
                    <a:pt x="0" y="106870"/>
                  </a:cubicBezTo>
                  <a:cubicBezTo>
                    <a:pt x="0" y="73057"/>
                    <a:pt x="9239" y="46767"/>
                    <a:pt x="27813" y="28099"/>
                  </a:cubicBezTo>
                  <a:cubicBezTo>
                    <a:pt x="46387" y="9430"/>
                    <a:pt x="72009" y="0"/>
                    <a:pt x="104775" y="0"/>
                  </a:cubicBezTo>
                  <a:cubicBezTo>
                    <a:pt x="116967" y="0"/>
                    <a:pt x="128111" y="1429"/>
                    <a:pt x="138303" y="4286"/>
                  </a:cubicBezTo>
                  <a:cubicBezTo>
                    <a:pt x="148495" y="7144"/>
                    <a:pt x="157258" y="11049"/>
                    <a:pt x="164783" y="16097"/>
                  </a:cubicBezTo>
                  <a:cubicBezTo>
                    <a:pt x="172307" y="21145"/>
                    <a:pt x="178117" y="27051"/>
                    <a:pt x="182309" y="33718"/>
                  </a:cubicBezTo>
                  <a:cubicBezTo>
                    <a:pt x="186500" y="40481"/>
                    <a:pt x="188595" y="47720"/>
                    <a:pt x="188595" y="55626"/>
                  </a:cubicBezTo>
                  <a:cubicBezTo>
                    <a:pt x="188595" y="63722"/>
                    <a:pt x="186309" y="70390"/>
                    <a:pt x="181737" y="75629"/>
                  </a:cubicBezTo>
                  <a:cubicBezTo>
                    <a:pt x="177165" y="80867"/>
                    <a:pt x="170402" y="83439"/>
                    <a:pt x="161544" y="83439"/>
                  </a:cubicBezTo>
                  <a:cubicBezTo>
                    <a:pt x="153162" y="83439"/>
                    <a:pt x="146685" y="81058"/>
                    <a:pt x="142113" y="76390"/>
                  </a:cubicBezTo>
                  <a:cubicBezTo>
                    <a:pt x="137541" y="71723"/>
                    <a:pt x="135255" y="66008"/>
                    <a:pt x="135255" y="59436"/>
                  </a:cubicBezTo>
                  <a:cubicBezTo>
                    <a:pt x="135255" y="53626"/>
                    <a:pt x="137350" y="48577"/>
                    <a:pt x="141542" y="44386"/>
                  </a:cubicBezTo>
                  <a:cubicBezTo>
                    <a:pt x="145733" y="40195"/>
                    <a:pt x="150876" y="37814"/>
                    <a:pt x="156972" y="37338"/>
                  </a:cubicBezTo>
                  <a:cubicBezTo>
                    <a:pt x="152686" y="32480"/>
                    <a:pt x="147161" y="28670"/>
                    <a:pt x="140494" y="25908"/>
                  </a:cubicBezTo>
                  <a:cubicBezTo>
                    <a:pt x="133826" y="23146"/>
                    <a:pt x="124778" y="21717"/>
                    <a:pt x="113348" y="21717"/>
                  </a:cubicBezTo>
                  <a:cubicBezTo>
                    <a:pt x="93631" y="21717"/>
                    <a:pt x="78486" y="28289"/>
                    <a:pt x="68008" y="41529"/>
                  </a:cubicBezTo>
                  <a:cubicBezTo>
                    <a:pt x="57531" y="54769"/>
                    <a:pt x="52292" y="74390"/>
                    <a:pt x="52292" y="100584"/>
                  </a:cubicBezTo>
                  <a:cubicBezTo>
                    <a:pt x="52292" y="115348"/>
                    <a:pt x="53721" y="127921"/>
                    <a:pt x="56674" y="138493"/>
                  </a:cubicBezTo>
                  <a:cubicBezTo>
                    <a:pt x="59627" y="149066"/>
                    <a:pt x="63722" y="157639"/>
                    <a:pt x="69056" y="164211"/>
                  </a:cubicBezTo>
                  <a:cubicBezTo>
                    <a:pt x="74390" y="170783"/>
                    <a:pt x="80677" y="175736"/>
                    <a:pt x="87821" y="178879"/>
                  </a:cubicBezTo>
                  <a:cubicBezTo>
                    <a:pt x="95060" y="182023"/>
                    <a:pt x="102870" y="183642"/>
                    <a:pt x="111157" y="183642"/>
                  </a:cubicBezTo>
                  <a:cubicBezTo>
                    <a:pt x="117729" y="183642"/>
                    <a:pt x="124111" y="182689"/>
                    <a:pt x="130302" y="180784"/>
                  </a:cubicBezTo>
                  <a:cubicBezTo>
                    <a:pt x="136493" y="178879"/>
                    <a:pt x="142113" y="175926"/>
                    <a:pt x="147257" y="171831"/>
                  </a:cubicBezTo>
                  <a:cubicBezTo>
                    <a:pt x="152305" y="167735"/>
                    <a:pt x="156591" y="162592"/>
                    <a:pt x="160020" y="156210"/>
                  </a:cubicBezTo>
                  <a:cubicBezTo>
                    <a:pt x="163449" y="149828"/>
                    <a:pt x="165735" y="142113"/>
                    <a:pt x="167069" y="132969"/>
                  </a:cubicBezTo>
                  <a:lnTo>
                    <a:pt x="190881" y="135636"/>
                  </a:lnTo>
                  <a:close/>
                </a:path>
              </a:pathLst>
            </a:custGeom>
            <a:grpFill/>
            <a:ln w="9525" cap="flat">
              <a:noFill/>
              <a:prstDash val="solid"/>
              <a:miter/>
            </a:ln>
          </p:spPr>
          <p:txBody>
            <a:bodyPr rtlCol="0" anchor="ctr"/>
            <a:lstStyle/>
            <a:p>
              <a:endParaRPr lang="en-US"/>
            </a:p>
          </p:txBody>
        </p:sp>
        <p:sp>
          <p:nvSpPr>
            <p:cNvPr id="141" name="Freeform 140">
              <a:extLst>
                <a:ext uri="{FF2B5EF4-FFF2-40B4-BE49-F238E27FC236}">
                  <a16:creationId xmlns:a16="http://schemas.microsoft.com/office/drawing/2014/main" id="{61F7B3B0-F05F-C046-A123-748F8C9DF6A8}"/>
                </a:ext>
              </a:extLst>
            </p:cNvPr>
            <p:cNvSpPr/>
            <p:nvPr/>
          </p:nvSpPr>
          <p:spPr>
            <a:xfrm>
              <a:off x="4969593" y="5934095"/>
              <a:ext cx="136016" cy="256412"/>
            </a:xfrm>
            <a:custGeom>
              <a:avLst/>
              <a:gdLst>
                <a:gd name="connsiteX0" fmla="*/ 85344 w 136016"/>
                <a:gd name="connsiteY0" fmla="*/ 59817 h 256412"/>
                <a:gd name="connsiteX1" fmla="*/ 136017 w 136016"/>
                <a:gd name="connsiteY1" fmla="*/ 59817 h 256412"/>
                <a:gd name="connsiteX2" fmla="*/ 134112 w 136016"/>
                <a:gd name="connsiteY2" fmla="*/ 87249 h 256412"/>
                <a:gd name="connsiteX3" fmla="*/ 111442 w 136016"/>
                <a:gd name="connsiteY3" fmla="*/ 84011 h 256412"/>
                <a:gd name="connsiteX4" fmla="*/ 85344 w 136016"/>
                <a:gd name="connsiteY4" fmla="*/ 83058 h 256412"/>
                <a:gd name="connsiteX5" fmla="*/ 85344 w 136016"/>
                <a:gd name="connsiteY5" fmla="*/ 216027 h 256412"/>
                <a:gd name="connsiteX6" fmla="*/ 102108 w 136016"/>
                <a:gd name="connsiteY6" fmla="*/ 233172 h 256412"/>
                <a:gd name="connsiteX7" fmla="*/ 114109 w 136016"/>
                <a:gd name="connsiteY7" fmla="*/ 228409 h 256412"/>
                <a:gd name="connsiteX8" fmla="*/ 117348 w 136016"/>
                <a:gd name="connsiteY8" fmla="*/ 216027 h 256412"/>
                <a:gd name="connsiteX9" fmla="*/ 117348 w 136016"/>
                <a:gd name="connsiteY9" fmla="*/ 193929 h 256412"/>
                <a:gd name="connsiteX10" fmla="*/ 136017 w 136016"/>
                <a:gd name="connsiteY10" fmla="*/ 193929 h 256412"/>
                <a:gd name="connsiteX11" fmla="*/ 136017 w 136016"/>
                <a:gd name="connsiteY11" fmla="*/ 210693 h 256412"/>
                <a:gd name="connsiteX12" fmla="*/ 133921 w 136016"/>
                <a:gd name="connsiteY12" fmla="*/ 229362 h 256412"/>
                <a:gd name="connsiteX13" fmla="*/ 126301 w 136016"/>
                <a:gd name="connsiteY13" fmla="*/ 243650 h 256412"/>
                <a:gd name="connsiteX14" fmla="*/ 111633 w 136016"/>
                <a:gd name="connsiteY14" fmla="*/ 252984 h 256412"/>
                <a:gd name="connsiteX15" fmla="*/ 88392 w 136016"/>
                <a:gd name="connsiteY15" fmla="*/ 256413 h 256412"/>
                <a:gd name="connsiteX16" fmla="*/ 45911 w 136016"/>
                <a:gd name="connsiteY16" fmla="*/ 243078 h 256412"/>
                <a:gd name="connsiteX17" fmla="*/ 33147 w 136016"/>
                <a:gd name="connsiteY17" fmla="*/ 205740 h 256412"/>
                <a:gd name="connsiteX18" fmla="*/ 33147 w 136016"/>
                <a:gd name="connsiteY18" fmla="*/ 83058 h 256412"/>
                <a:gd name="connsiteX19" fmla="*/ 0 w 136016"/>
                <a:gd name="connsiteY19" fmla="*/ 83058 h 256412"/>
                <a:gd name="connsiteX20" fmla="*/ 0 w 136016"/>
                <a:gd name="connsiteY20" fmla="*/ 64770 h 256412"/>
                <a:gd name="connsiteX21" fmla="*/ 20003 w 136016"/>
                <a:gd name="connsiteY21" fmla="*/ 61722 h 256412"/>
                <a:gd name="connsiteX22" fmla="*/ 36386 w 136016"/>
                <a:gd name="connsiteY22" fmla="*/ 53721 h 256412"/>
                <a:gd name="connsiteX23" fmla="*/ 47434 w 136016"/>
                <a:gd name="connsiteY23" fmla="*/ 37719 h 256412"/>
                <a:gd name="connsiteX24" fmla="*/ 51435 w 136016"/>
                <a:gd name="connsiteY24" fmla="*/ 11049 h 256412"/>
                <a:gd name="connsiteX25" fmla="*/ 51435 w 136016"/>
                <a:gd name="connsiteY25" fmla="*/ 2667 h 256412"/>
                <a:gd name="connsiteX26" fmla="*/ 85344 w 136016"/>
                <a:gd name="connsiteY26" fmla="*/ 0 h 256412"/>
                <a:gd name="connsiteX27" fmla="*/ 85344 w 136016"/>
                <a:gd name="connsiteY27" fmla="*/ 59817 h 25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6016" h="256412">
                  <a:moveTo>
                    <a:pt x="85344" y="59817"/>
                  </a:moveTo>
                  <a:lnTo>
                    <a:pt x="136017" y="59817"/>
                  </a:lnTo>
                  <a:lnTo>
                    <a:pt x="134112" y="87249"/>
                  </a:lnTo>
                  <a:cubicBezTo>
                    <a:pt x="126968" y="85725"/>
                    <a:pt x="119443" y="84677"/>
                    <a:pt x="111442" y="84011"/>
                  </a:cubicBezTo>
                  <a:cubicBezTo>
                    <a:pt x="103442" y="83344"/>
                    <a:pt x="94774" y="83058"/>
                    <a:pt x="85344" y="83058"/>
                  </a:cubicBezTo>
                  <a:lnTo>
                    <a:pt x="85344" y="216027"/>
                  </a:lnTo>
                  <a:cubicBezTo>
                    <a:pt x="85344" y="227457"/>
                    <a:pt x="90964" y="233172"/>
                    <a:pt x="102108" y="233172"/>
                  </a:cubicBezTo>
                  <a:cubicBezTo>
                    <a:pt x="107918" y="233172"/>
                    <a:pt x="111919" y="231553"/>
                    <a:pt x="114109" y="228409"/>
                  </a:cubicBezTo>
                  <a:cubicBezTo>
                    <a:pt x="116300" y="225266"/>
                    <a:pt x="117348" y="221075"/>
                    <a:pt x="117348" y="216027"/>
                  </a:cubicBezTo>
                  <a:lnTo>
                    <a:pt x="117348" y="193929"/>
                  </a:lnTo>
                  <a:lnTo>
                    <a:pt x="136017" y="193929"/>
                  </a:lnTo>
                  <a:lnTo>
                    <a:pt x="136017" y="210693"/>
                  </a:lnTo>
                  <a:cubicBezTo>
                    <a:pt x="136017" y="217551"/>
                    <a:pt x="135350" y="223742"/>
                    <a:pt x="133921" y="229362"/>
                  </a:cubicBezTo>
                  <a:cubicBezTo>
                    <a:pt x="132493" y="234982"/>
                    <a:pt x="130016" y="239744"/>
                    <a:pt x="126301" y="243650"/>
                  </a:cubicBezTo>
                  <a:cubicBezTo>
                    <a:pt x="122587" y="247555"/>
                    <a:pt x="117729" y="250698"/>
                    <a:pt x="111633" y="252984"/>
                  </a:cubicBezTo>
                  <a:cubicBezTo>
                    <a:pt x="105537" y="255270"/>
                    <a:pt x="97822" y="256413"/>
                    <a:pt x="88392" y="256413"/>
                  </a:cubicBezTo>
                  <a:cubicBezTo>
                    <a:pt x="68580" y="256413"/>
                    <a:pt x="54388" y="251936"/>
                    <a:pt x="45911" y="243078"/>
                  </a:cubicBezTo>
                  <a:cubicBezTo>
                    <a:pt x="37433" y="234219"/>
                    <a:pt x="33147" y="221742"/>
                    <a:pt x="33147" y="205740"/>
                  </a:cubicBezTo>
                  <a:lnTo>
                    <a:pt x="33147" y="83058"/>
                  </a:lnTo>
                  <a:lnTo>
                    <a:pt x="0" y="83058"/>
                  </a:lnTo>
                  <a:lnTo>
                    <a:pt x="0" y="64770"/>
                  </a:lnTo>
                  <a:cubicBezTo>
                    <a:pt x="7144" y="64294"/>
                    <a:pt x="13811" y="63246"/>
                    <a:pt x="20003" y="61722"/>
                  </a:cubicBezTo>
                  <a:cubicBezTo>
                    <a:pt x="26194" y="60198"/>
                    <a:pt x="31718" y="57531"/>
                    <a:pt x="36386" y="53721"/>
                  </a:cubicBezTo>
                  <a:cubicBezTo>
                    <a:pt x="41053" y="49911"/>
                    <a:pt x="44767" y="44577"/>
                    <a:pt x="47434" y="37719"/>
                  </a:cubicBezTo>
                  <a:cubicBezTo>
                    <a:pt x="50101" y="30861"/>
                    <a:pt x="51435" y="22003"/>
                    <a:pt x="51435" y="11049"/>
                  </a:cubicBezTo>
                  <a:lnTo>
                    <a:pt x="51435" y="2667"/>
                  </a:lnTo>
                  <a:lnTo>
                    <a:pt x="85344" y="0"/>
                  </a:lnTo>
                  <a:lnTo>
                    <a:pt x="85344" y="59817"/>
                  </a:lnTo>
                  <a:close/>
                </a:path>
              </a:pathLst>
            </a:custGeom>
            <a:grpFill/>
            <a:ln w="9525" cap="flat">
              <a:noFill/>
              <a:prstDash val="solid"/>
              <a:miter/>
            </a:ln>
          </p:spPr>
          <p:txBody>
            <a:bodyPr rtlCol="0" anchor="ctr"/>
            <a:lstStyle/>
            <a:p>
              <a:endParaRPr lang="en-US"/>
            </a:p>
          </p:txBody>
        </p:sp>
        <p:sp>
          <p:nvSpPr>
            <p:cNvPr id="142" name="Freeform 141">
              <a:extLst>
                <a:ext uri="{FF2B5EF4-FFF2-40B4-BE49-F238E27FC236}">
                  <a16:creationId xmlns:a16="http://schemas.microsoft.com/office/drawing/2014/main" id="{0E080A96-DD86-D140-8E64-31E25D4D3E6E}"/>
                </a:ext>
              </a:extLst>
            </p:cNvPr>
            <p:cNvSpPr/>
            <p:nvPr/>
          </p:nvSpPr>
          <p:spPr>
            <a:xfrm>
              <a:off x="5265630" y="5985720"/>
              <a:ext cx="233171" cy="208407"/>
            </a:xfrm>
            <a:custGeom>
              <a:avLst/>
              <a:gdLst>
                <a:gd name="connsiteX0" fmla="*/ 193167 w 233171"/>
                <a:gd name="connsiteY0" fmla="*/ 164687 h 208407"/>
                <a:gd name="connsiteX1" fmla="*/ 204597 w 233171"/>
                <a:gd name="connsiteY1" fmla="*/ 181451 h 208407"/>
                <a:gd name="connsiteX2" fmla="*/ 212598 w 233171"/>
                <a:gd name="connsiteY2" fmla="*/ 176308 h 208407"/>
                <a:gd name="connsiteX3" fmla="*/ 215265 w 233171"/>
                <a:gd name="connsiteY3" fmla="*/ 164687 h 208407"/>
                <a:gd name="connsiteX4" fmla="*/ 215265 w 233171"/>
                <a:gd name="connsiteY4" fmla="*/ 142113 h 208407"/>
                <a:gd name="connsiteX5" fmla="*/ 233172 w 233171"/>
                <a:gd name="connsiteY5" fmla="*/ 142113 h 208407"/>
                <a:gd name="connsiteX6" fmla="*/ 233172 w 233171"/>
                <a:gd name="connsiteY6" fmla="*/ 159258 h 208407"/>
                <a:gd name="connsiteX7" fmla="*/ 230124 w 233171"/>
                <a:gd name="connsiteY7" fmla="*/ 180594 h 208407"/>
                <a:gd name="connsiteX8" fmla="*/ 221361 w 233171"/>
                <a:gd name="connsiteY8" fmla="*/ 194691 h 208407"/>
                <a:gd name="connsiteX9" fmla="*/ 207835 w 233171"/>
                <a:gd name="connsiteY9" fmla="*/ 202311 h 208407"/>
                <a:gd name="connsiteX10" fmla="*/ 190881 w 233171"/>
                <a:gd name="connsiteY10" fmla="*/ 204597 h 208407"/>
                <a:gd name="connsiteX11" fmla="*/ 173355 w 233171"/>
                <a:gd name="connsiteY11" fmla="*/ 201359 h 208407"/>
                <a:gd name="connsiteX12" fmla="*/ 161163 w 233171"/>
                <a:gd name="connsiteY12" fmla="*/ 192786 h 208407"/>
                <a:gd name="connsiteX13" fmla="*/ 153543 w 233171"/>
                <a:gd name="connsiteY13" fmla="*/ 180594 h 208407"/>
                <a:gd name="connsiteX14" fmla="*/ 149352 w 233171"/>
                <a:gd name="connsiteY14" fmla="*/ 166116 h 208407"/>
                <a:gd name="connsiteX15" fmla="*/ 137732 w 233171"/>
                <a:gd name="connsiteY15" fmla="*/ 182118 h 208407"/>
                <a:gd name="connsiteX16" fmla="*/ 120015 w 233171"/>
                <a:gd name="connsiteY16" fmla="*/ 195643 h 208407"/>
                <a:gd name="connsiteX17" fmla="*/ 96774 w 233171"/>
                <a:gd name="connsiteY17" fmla="*/ 204978 h 208407"/>
                <a:gd name="connsiteX18" fmla="*/ 68961 w 233171"/>
                <a:gd name="connsiteY18" fmla="*/ 208407 h 208407"/>
                <a:gd name="connsiteX19" fmla="*/ 16574 w 233171"/>
                <a:gd name="connsiteY19" fmla="*/ 193739 h 208407"/>
                <a:gd name="connsiteX20" fmla="*/ 0 w 233171"/>
                <a:gd name="connsiteY20" fmla="*/ 153924 h 208407"/>
                <a:gd name="connsiteX21" fmla="*/ 5905 w 233171"/>
                <a:gd name="connsiteY21" fmla="*/ 128588 h 208407"/>
                <a:gd name="connsiteX22" fmla="*/ 22288 w 233171"/>
                <a:gd name="connsiteY22" fmla="*/ 111633 h 208407"/>
                <a:gd name="connsiteX23" fmla="*/ 46672 w 233171"/>
                <a:gd name="connsiteY23" fmla="*/ 100775 h 208407"/>
                <a:gd name="connsiteX24" fmla="*/ 76391 w 233171"/>
                <a:gd name="connsiteY24" fmla="*/ 93536 h 208407"/>
                <a:gd name="connsiteX25" fmla="*/ 109157 w 233171"/>
                <a:gd name="connsiteY25" fmla="*/ 87249 h 208407"/>
                <a:gd name="connsiteX26" fmla="*/ 142875 w 233171"/>
                <a:gd name="connsiteY26" fmla="*/ 79629 h 208407"/>
                <a:gd name="connsiteX27" fmla="*/ 142875 w 233171"/>
                <a:gd name="connsiteY27" fmla="*/ 67818 h 208407"/>
                <a:gd name="connsiteX28" fmla="*/ 140399 w 233171"/>
                <a:gd name="connsiteY28" fmla="*/ 49911 h 208407"/>
                <a:gd name="connsiteX29" fmla="*/ 132398 w 233171"/>
                <a:gd name="connsiteY29" fmla="*/ 35243 h 208407"/>
                <a:gd name="connsiteX30" fmla="*/ 118491 w 233171"/>
                <a:gd name="connsiteY30" fmla="*/ 25337 h 208407"/>
                <a:gd name="connsiteX31" fmla="*/ 98679 w 233171"/>
                <a:gd name="connsiteY31" fmla="*/ 21717 h 208407"/>
                <a:gd name="connsiteX32" fmla="*/ 66104 w 233171"/>
                <a:gd name="connsiteY32" fmla="*/ 25527 h 208407"/>
                <a:gd name="connsiteX33" fmla="*/ 44958 w 233171"/>
                <a:gd name="connsiteY33" fmla="*/ 35814 h 208407"/>
                <a:gd name="connsiteX34" fmla="*/ 59817 w 233171"/>
                <a:gd name="connsiteY34" fmla="*/ 41529 h 208407"/>
                <a:gd name="connsiteX35" fmla="*/ 65913 w 233171"/>
                <a:gd name="connsiteY35" fmla="*/ 55626 h 208407"/>
                <a:gd name="connsiteX36" fmla="*/ 59055 w 233171"/>
                <a:gd name="connsiteY36" fmla="*/ 72962 h 208407"/>
                <a:gd name="connsiteX37" fmla="*/ 38862 w 233171"/>
                <a:gd name="connsiteY37" fmla="*/ 79629 h 208407"/>
                <a:gd name="connsiteX38" fmla="*/ 18859 w 233171"/>
                <a:gd name="connsiteY38" fmla="*/ 72580 h 208407"/>
                <a:gd name="connsiteX39" fmla="*/ 12192 w 233171"/>
                <a:gd name="connsiteY39" fmla="*/ 52959 h 208407"/>
                <a:gd name="connsiteX40" fmla="*/ 18288 w 233171"/>
                <a:gd name="connsiteY40" fmla="*/ 33909 h 208407"/>
                <a:gd name="connsiteX41" fmla="*/ 35814 w 233171"/>
                <a:gd name="connsiteY41" fmla="*/ 16859 h 208407"/>
                <a:gd name="connsiteX42" fmla="*/ 64199 w 233171"/>
                <a:gd name="connsiteY42" fmla="*/ 4667 h 208407"/>
                <a:gd name="connsiteX43" fmla="*/ 102870 w 233171"/>
                <a:gd name="connsiteY43" fmla="*/ 0 h 208407"/>
                <a:gd name="connsiteX44" fmla="*/ 136779 w 233171"/>
                <a:gd name="connsiteY44" fmla="*/ 3238 h 208407"/>
                <a:gd name="connsiteX45" fmla="*/ 165735 w 233171"/>
                <a:gd name="connsiteY45" fmla="*/ 14288 h 208407"/>
                <a:gd name="connsiteX46" fmla="*/ 185737 w 233171"/>
                <a:gd name="connsiteY46" fmla="*/ 35623 h 208407"/>
                <a:gd name="connsiteX47" fmla="*/ 193167 w 233171"/>
                <a:gd name="connsiteY47" fmla="*/ 69818 h 208407"/>
                <a:gd name="connsiteX48" fmla="*/ 193167 w 233171"/>
                <a:gd name="connsiteY48" fmla="*/ 164687 h 208407"/>
                <a:gd name="connsiteX49" fmla="*/ 143256 w 233171"/>
                <a:gd name="connsiteY49" fmla="*/ 95059 h 208407"/>
                <a:gd name="connsiteX50" fmla="*/ 100965 w 233171"/>
                <a:gd name="connsiteY50" fmla="*/ 106299 h 208407"/>
                <a:gd name="connsiteX51" fmla="*/ 71247 w 233171"/>
                <a:gd name="connsiteY51" fmla="*/ 117348 h 208407"/>
                <a:gd name="connsiteX52" fmla="*/ 53721 w 233171"/>
                <a:gd name="connsiteY52" fmla="*/ 130873 h 208407"/>
                <a:gd name="connsiteX53" fmla="*/ 48006 w 233171"/>
                <a:gd name="connsiteY53" fmla="*/ 149923 h 208407"/>
                <a:gd name="connsiteX54" fmla="*/ 57531 w 233171"/>
                <a:gd name="connsiteY54" fmla="*/ 171259 h 208407"/>
                <a:gd name="connsiteX55" fmla="*/ 86487 w 233171"/>
                <a:gd name="connsiteY55" fmla="*/ 178880 h 208407"/>
                <a:gd name="connsiteX56" fmla="*/ 120967 w 233171"/>
                <a:gd name="connsiteY56" fmla="*/ 169545 h 208407"/>
                <a:gd name="connsiteX57" fmla="*/ 143256 w 233171"/>
                <a:gd name="connsiteY57" fmla="*/ 148018 h 208407"/>
                <a:gd name="connsiteX58" fmla="*/ 143256 w 233171"/>
                <a:gd name="connsiteY58" fmla="*/ 95059 h 208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33171" h="208407">
                  <a:moveTo>
                    <a:pt x="193167" y="164687"/>
                  </a:moveTo>
                  <a:cubicBezTo>
                    <a:pt x="193167" y="175927"/>
                    <a:pt x="196977" y="181451"/>
                    <a:pt x="204597" y="181451"/>
                  </a:cubicBezTo>
                  <a:cubicBezTo>
                    <a:pt x="208121" y="181451"/>
                    <a:pt x="210788" y="179737"/>
                    <a:pt x="212598" y="176308"/>
                  </a:cubicBezTo>
                  <a:cubicBezTo>
                    <a:pt x="214408" y="172879"/>
                    <a:pt x="215265" y="168973"/>
                    <a:pt x="215265" y="164687"/>
                  </a:cubicBezTo>
                  <a:lnTo>
                    <a:pt x="215265" y="142113"/>
                  </a:lnTo>
                  <a:lnTo>
                    <a:pt x="233172" y="142113"/>
                  </a:lnTo>
                  <a:lnTo>
                    <a:pt x="233172" y="159258"/>
                  </a:lnTo>
                  <a:cubicBezTo>
                    <a:pt x="233172" y="167640"/>
                    <a:pt x="232124" y="174784"/>
                    <a:pt x="230124" y="180594"/>
                  </a:cubicBezTo>
                  <a:cubicBezTo>
                    <a:pt x="228124" y="186404"/>
                    <a:pt x="225171" y="191167"/>
                    <a:pt x="221361" y="194691"/>
                  </a:cubicBezTo>
                  <a:cubicBezTo>
                    <a:pt x="217551" y="198215"/>
                    <a:pt x="213074" y="200787"/>
                    <a:pt x="207835" y="202311"/>
                  </a:cubicBezTo>
                  <a:cubicBezTo>
                    <a:pt x="202597" y="203835"/>
                    <a:pt x="196977" y="204597"/>
                    <a:pt x="190881" y="204597"/>
                  </a:cubicBezTo>
                  <a:cubicBezTo>
                    <a:pt x="184023" y="204597"/>
                    <a:pt x="178213" y="203549"/>
                    <a:pt x="173355" y="201359"/>
                  </a:cubicBezTo>
                  <a:cubicBezTo>
                    <a:pt x="168497" y="199168"/>
                    <a:pt x="164497" y="196310"/>
                    <a:pt x="161163" y="192786"/>
                  </a:cubicBezTo>
                  <a:cubicBezTo>
                    <a:pt x="157829" y="189262"/>
                    <a:pt x="155353" y="185166"/>
                    <a:pt x="153543" y="180594"/>
                  </a:cubicBezTo>
                  <a:cubicBezTo>
                    <a:pt x="151733" y="176022"/>
                    <a:pt x="150400" y="171165"/>
                    <a:pt x="149352" y="166116"/>
                  </a:cubicBezTo>
                  <a:cubicBezTo>
                    <a:pt x="146590" y="171736"/>
                    <a:pt x="142684" y="177070"/>
                    <a:pt x="137732" y="182118"/>
                  </a:cubicBezTo>
                  <a:cubicBezTo>
                    <a:pt x="132778" y="187166"/>
                    <a:pt x="126873" y="191738"/>
                    <a:pt x="120015" y="195643"/>
                  </a:cubicBezTo>
                  <a:cubicBezTo>
                    <a:pt x="113157" y="199549"/>
                    <a:pt x="105442" y="202692"/>
                    <a:pt x="96774" y="204978"/>
                  </a:cubicBezTo>
                  <a:cubicBezTo>
                    <a:pt x="88106" y="207264"/>
                    <a:pt x="78867" y="208407"/>
                    <a:pt x="68961" y="208407"/>
                  </a:cubicBezTo>
                  <a:cubicBezTo>
                    <a:pt x="45053" y="208407"/>
                    <a:pt x="27622" y="203549"/>
                    <a:pt x="16574" y="193739"/>
                  </a:cubicBezTo>
                  <a:cubicBezTo>
                    <a:pt x="5525" y="183928"/>
                    <a:pt x="0" y="170688"/>
                    <a:pt x="0" y="153924"/>
                  </a:cubicBezTo>
                  <a:cubicBezTo>
                    <a:pt x="0" y="143733"/>
                    <a:pt x="2000" y="135350"/>
                    <a:pt x="5905" y="128588"/>
                  </a:cubicBezTo>
                  <a:cubicBezTo>
                    <a:pt x="9811" y="121825"/>
                    <a:pt x="15335" y="116205"/>
                    <a:pt x="22288" y="111633"/>
                  </a:cubicBezTo>
                  <a:cubicBezTo>
                    <a:pt x="29242" y="107061"/>
                    <a:pt x="37433" y="103441"/>
                    <a:pt x="46672" y="100775"/>
                  </a:cubicBezTo>
                  <a:cubicBezTo>
                    <a:pt x="55912" y="98107"/>
                    <a:pt x="65818" y="95726"/>
                    <a:pt x="76391" y="93536"/>
                  </a:cubicBezTo>
                  <a:cubicBezTo>
                    <a:pt x="86963" y="91345"/>
                    <a:pt x="97822" y="89249"/>
                    <a:pt x="109157" y="87249"/>
                  </a:cubicBezTo>
                  <a:cubicBezTo>
                    <a:pt x="120491" y="85249"/>
                    <a:pt x="131731" y="82677"/>
                    <a:pt x="142875" y="79629"/>
                  </a:cubicBezTo>
                  <a:lnTo>
                    <a:pt x="142875" y="67818"/>
                  </a:lnTo>
                  <a:cubicBezTo>
                    <a:pt x="142875" y="61436"/>
                    <a:pt x="142018" y="55531"/>
                    <a:pt x="140399" y="49911"/>
                  </a:cubicBezTo>
                  <a:cubicBezTo>
                    <a:pt x="138779" y="44291"/>
                    <a:pt x="136112" y="39434"/>
                    <a:pt x="132398" y="35243"/>
                  </a:cubicBezTo>
                  <a:cubicBezTo>
                    <a:pt x="128683" y="31052"/>
                    <a:pt x="124111" y="27718"/>
                    <a:pt x="118491" y="25337"/>
                  </a:cubicBezTo>
                  <a:cubicBezTo>
                    <a:pt x="112871" y="22956"/>
                    <a:pt x="106299" y="21717"/>
                    <a:pt x="98679" y="21717"/>
                  </a:cubicBezTo>
                  <a:cubicBezTo>
                    <a:pt x="85725" y="21717"/>
                    <a:pt x="74867" y="22956"/>
                    <a:pt x="66104" y="25527"/>
                  </a:cubicBezTo>
                  <a:cubicBezTo>
                    <a:pt x="57341" y="28099"/>
                    <a:pt x="50292" y="31528"/>
                    <a:pt x="44958" y="35814"/>
                  </a:cubicBezTo>
                  <a:cubicBezTo>
                    <a:pt x="50768" y="36290"/>
                    <a:pt x="55721" y="38195"/>
                    <a:pt x="59817" y="41529"/>
                  </a:cubicBezTo>
                  <a:cubicBezTo>
                    <a:pt x="63913" y="44863"/>
                    <a:pt x="65913" y="49530"/>
                    <a:pt x="65913" y="55626"/>
                  </a:cubicBezTo>
                  <a:cubicBezTo>
                    <a:pt x="65913" y="62770"/>
                    <a:pt x="63627" y="68485"/>
                    <a:pt x="59055" y="72962"/>
                  </a:cubicBezTo>
                  <a:cubicBezTo>
                    <a:pt x="54483" y="77438"/>
                    <a:pt x="47720" y="79629"/>
                    <a:pt x="38862" y="79629"/>
                  </a:cubicBezTo>
                  <a:cubicBezTo>
                    <a:pt x="30004" y="79629"/>
                    <a:pt x="23336" y="77248"/>
                    <a:pt x="18859" y="72580"/>
                  </a:cubicBezTo>
                  <a:cubicBezTo>
                    <a:pt x="14383" y="67913"/>
                    <a:pt x="12192" y="61341"/>
                    <a:pt x="12192" y="52959"/>
                  </a:cubicBezTo>
                  <a:cubicBezTo>
                    <a:pt x="12192" y="46577"/>
                    <a:pt x="14192" y="40291"/>
                    <a:pt x="18288" y="33909"/>
                  </a:cubicBezTo>
                  <a:cubicBezTo>
                    <a:pt x="22384" y="27527"/>
                    <a:pt x="28194" y="21907"/>
                    <a:pt x="35814" y="16859"/>
                  </a:cubicBezTo>
                  <a:cubicBezTo>
                    <a:pt x="43434" y="11811"/>
                    <a:pt x="52864" y="7811"/>
                    <a:pt x="64199" y="4667"/>
                  </a:cubicBezTo>
                  <a:cubicBezTo>
                    <a:pt x="75533" y="1524"/>
                    <a:pt x="88392" y="0"/>
                    <a:pt x="102870" y="0"/>
                  </a:cubicBezTo>
                  <a:cubicBezTo>
                    <a:pt x="114586" y="0"/>
                    <a:pt x="125825" y="1048"/>
                    <a:pt x="136779" y="3238"/>
                  </a:cubicBezTo>
                  <a:cubicBezTo>
                    <a:pt x="147733" y="5429"/>
                    <a:pt x="157353" y="9144"/>
                    <a:pt x="165735" y="14288"/>
                  </a:cubicBezTo>
                  <a:cubicBezTo>
                    <a:pt x="174117" y="19526"/>
                    <a:pt x="180784" y="26670"/>
                    <a:pt x="185737" y="35623"/>
                  </a:cubicBezTo>
                  <a:cubicBezTo>
                    <a:pt x="190691" y="44672"/>
                    <a:pt x="193167" y="56007"/>
                    <a:pt x="193167" y="69818"/>
                  </a:cubicBezTo>
                  <a:lnTo>
                    <a:pt x="193167" y="164687"/>
                  </a:lnTo>
                  <a:close/>
                  <a:moveTo>
                    <a:pt x="143256" y="95059"/>
                  </a:moveTo>
                  <a:cubicBezTo>
                    <a:pt x="126968" y="99156"/>
                    <a:pt x="112871" y="102870"/>
                    <a:pt x="100965" y="106299"/>
                  </a:cubicBezTo>
                  <a:cubicBezTo>
                    <a:pt x="89059" y="109728"/>
                    <a:pt x="79153" y="113443"/>
                    <a:pt x="71247" y="117348"/>
                  </a:cubicBezTo>
                  <a:cubicBezTo>
                    <a:pt x="63341" y="121253"/>
                    <a:pt x="57531" y="125825"/>
                    <a:pt x="53721" y="130873"/>
                  </a:cubicBezTo>
                  <a:cubicBezTo>
                    <a:pt x="49911" y="135922"/>
                    <a:pt x="48006" y="142304"/>
                    <a:pt x="48006" y="149923"/>
                  </a:cubicBezTo>
                  <a:cubicBezTo>
                    <a:pt x="48006" y="159068"/>
                    <a:pt x="51149" y="166211"/>
                    <a:pt x="57531" y="171259"/>
                  </a:cubicBezTo>
                  <a:cubicBezTo>
                    <a:pt x="63913" y="176308"/>
                    <a:pt x="73533" y="178880"/>
                    <a:pt x="86487" y="178880"/>
                  </a:cubicBezTo>
                  <a:cubicBezTo>
                    <a:pt x="99441" y="178880"/>
                    <a:pt x="110966" y="175736"/>
                    <a:pt x="120967" y="169545"/>
                  </a:cubicBezTo>
                  <a:cubicBezTo>
                    <a:pt x="130969" y="163354"/>
                    <a:pt x="138398" y="156115"/>
                    <a:pt x="143256" y="148018"/>
                  </a:cubicBezTo>
                  <a:lnTo>
                    <a:pt x="143256" y="95059"/>
                  </a:lnTo>
                  <a:close/>
                </a:path>
              </a:pathLst>
            </a:custGeom>
            <a:grpFill/>
            <a:ln w="9525" cap="flat">
              <a:noFill/>
              <a:prstDash val="solid"/>
              <a:miter/>
            </a:ln>
          </p:spPr>
          <p:txBody>
            <a:bodyPr rtlCol="0" anchor="ctr"/>
            <a:lstStyle/>
            <a:p>
              <a:endParaRPr lang="en-US"/>
            </a:p>
          </p:txBody>
        </p:sp>
        <p:sp>
          <p:nvSpPr>
            <p:cNvPr id="143" name="Freeform 142">
              <a:extLst>
                <a:ext uri="{FF2B5EF4-FFF2-40B4-BE49-F238E27FC236}">
                  <a16:creationId xmlns:a16="http://schemas.microsoft.com/office/drawing/2014/main" id="{F1AEF0D1-2DA5-2341-ADE9-BE3E4B21AC53}"/>
                </a:ext>
              </a:extLst>
            </p:cNvPr>
            <p:cNvSpPr/>
            <p:nvPr/>
          </p:nvSpPr>
          <p:spPr>
            <a:xfrm>
              <a:off x="5512518" y="5934095"/>
              <a:ext cx="136016" cy="256412"/>
            </a:xfrm>
            <a:custGeom>
              <a:avLst/>
              <a:gdLst>
                <a:gd name="connsiteX0" fmla="*/ 85344 w 136016"/>
                <a:gd name="connsiteY0" fmla="*/ 59817 h 256412"/>
                <a:gd name="connsiteX1" fmla="*/ 136017 w 136016"/>
                <a:gd name="connsiteY1" fmla="*/ 59817 h 256412"/>
                <a:gd name="connsiteX2" fmla="*/ 134112 w 136016"/>
                <a:gd name="connsiteY2" fmla="*/ 87249 h 256412"/>
                <a:gd name="connsiteX3" fmla="*/ 111443 w 136016"/>
                <a:gd name="connsiteY3" fmla="*/ 84011 h 256412"/>
                <a:gd name="connsiteX4" fmla="*/ 85344 w 136016"/>
                <a:gd name="connsiteY4" fmla="*/ 83058 h 256412"/>
                <a:gd name="connsiteX5" fmla="*/ 85344 w 136016"/>
                <a:gd name="connsiteY5" fmla="*/ 216027 h 256412"/>
                <a:gd name="connsiteX6" fmla="*/ 102108 w 136016"/>
                <a:gd name="connsiteY6" fmla="*/ 233172 h 256412"/>
                <a:gd name="connsiteX7" fmla="*/ 114110 w 136016"/>
                <a:gd name="connsiteY7" fmla="*/ 228409 h 256412"/>
                <a:gd name="connsiteX8" fmla="*/ 117348 w 136016"/>
                <a:gd name="connsiteY8" fmla="*/ 216027 h 256412"/>
                <a:gd name="connsiteX9" fmla="*/ 117348 w 136016"/>
                <a:gd name="connsiteY9" fmla="*/ 193929 h 256412"/>
                <a:gd name="connsiteX10" fmla="*/ 136017 w 136016"/>
                <a:gd name="connsiteY10" fmla="*/ 193929 h 256412"/>
                <a:gd name="connsiteX11" fmla="*/ 136017 w 136016"/>
                <a:gd name="connsiteY11" fmla="*/ 210693 h 256412"/>
                <a:gd name="connsiteX12" fmla="*/ 133921 w 136016"/>
                <a:gd name="connsiteY12" fmla="*/ 229362 h 256412"/>
                <a:gd name="connsiteX13" fmla="*/ 126302 w 136016"/>
                <a:gd name="connsiteY13" fmla="*/ 243650 h 256412"/>
                <a:gd name="connsiteX14" fmla="*/ 111633 w 136016"/>
                <a:gd name="connsiteY14" fmla="*/ 252984 h 256412"/>
                <a:gd name="connsiteX15" fmla="*/ 88392 w 136016"/>
                <a:gd name="connsiteY15" fmla="*/ 256413 h 256412"/>
                <a:gd name="connsiteX16" fmla="*/ 45911 w 136016"/>
                <a:gd name="connsiteY16" fmla="*/ 243078 h 256412"/>
                <a:gd name="connsiteX17" fmla="*/ 33147 w 136016"/>
                <a:gd name="connsiteY17" fmla="*/ 205740 h 256412"/>
                <a:gd name="connsiteX18" fmla="*/ 33147 w 136016"/>
                <a:gd name="connsiteY18" fmla="*/ 83058 h 256412"/>
                <a:gd name="connsiteX19" fmla="*/ 0 w 136016"/>
                <a:gd name="connsiteY19" fmla="*/ 83058 h 256412"/>
                <a:gd name="connsiteX20" fmla="*/ 0 w 136016"/>
                <a:gd name="connsiteY20" fmla="*/ 64770 h 256412"/>
                <a:gd name="connsiteX21" fmla="*/ 20003 w 136016"/>
                <a:gd name="connsiteY21" fmla="*/ 61722 h 256412"/>
                <a:gd name="connsiteX22" fmla="*/ 36386 w 136016"/>
                <a:gd name="connsiteY22" fmla="*/ 53721 h 256412"/>
                <a:gd name="connsiteX23" fmla="*/ 47435 w 136016"/>
                <a:gd name="connsiteY23" fmla="*/ 37719 h 256412"/>
                <a:gd name="connsiteX24" fmla="*/ 51435 w 136016"/>
                <a:gd name="connsiteY24" fmla="*/ 11049 h 256412"/>
                <a:gd name="connsiteX25" fmla="*/ 51435 w 136016"/>
                <a:gd name="connsiteY25" fmla="*/ 2667 h 256412"/>
                <a:gd name="connsiteX26" fmla="*/ 85344 w 136016"/>
                <a:gd name="connsiteY26" fmla="*/ 0 h 256412"/>
                <a:gd name="connsiteX27" fmla="*/ 85344 w 136016"/>
                <a:gd name="connsiteY27" fmla="*/ 59817 h 25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6016" h="256412">
                  <a:moveTo>
                    <a:pt x="85344" y="59817"/>
                  </a:moveTo>
                  <a:lnTo>
                    <a:pt x="136017" y="59817"/>
                  </a:lnTo>
                  <a:lnTo>
                    <a:pt x="134112" y="87249"/>
                  </a:lnTo>
                  <a:cubicBezTo>
                    <a:pt x="126968" y="85725"/>
                    <a:pt x="119444" y="84677"/>
                    <a:pt x="111443" y="84011"/>
                  </a:cubicBezTo>
                  <a:cubicBezTo>
                    <a:pt x="103441" y="83344"/>
                    <a:pt x="94774" y="83058"/>
                    <a:pt x="85344" y="83058"/>
                  </a:cubicBezTo>
                  <a:lnTo>
                    <a:pt x="85344" y="216027"/>
                  </a:lnTo>
                  <a:cubicBezTo>
                    <a:pt x="85344" y="227457"/>
                    <a:pt x="90964" y="233172"/>
                    <a:pt x="102108" y="233172"/>
                  </a:cubicBezTo>
                  <a:cubicBezTo>
                    <a:pt x="107918" y="233172"/>
                    <a:pt x="111919" y="231553"/>
                    <a:pt x="114110" y="228409"/>
                  </a:cubicBezTo>
                  <a:cubicBezTo>
                    <a:pt x="116300" y="225266"/>
                    <a:pt x="117348" y="221075"/>
                    <a:pt x="117348" y="216027"/>
                  </a:cubicBezTo>
                  <a:lnTo>
                    <a:pt x="117348" y="193929"/>
                  </a:lnTo>
                  <a:lnTo>
                    <a:pt x="136017" y="193929"/>
                  </a:lnTo>
                  <a:lnTo>
                    <a:pt x="136017" y="210693"/>
                  </a:lnTo>
                  <a:cubicBezTo>
                    <a:pt x="136017" y="217551"/>
                    <a:pt x="135350" y="223742"/>
                    <a:pt x="133921" y="229362"/>
                  </a:cubicBezTo>
                  <a:cubicBezTo>
                    <a:pt x="132493" y="234982"/>
                    <a:pt x="130016" y="239744"/>
                    <a:pt x="126302" y="243650"/>
                  </a:cubicBezTo>
                  <a:cubicBezTo>
                    <a:pt x="122587" y="247555"/>
                    <a:pt x="117729" y="250698"/>
                    <a:pt x="111633" y="252984"/>
                  </a:cubicBezTo>
                  <a:cubicBezTo>
                    <a:pt x="105537" y="255270"/>
                    <a:pt x="97822" y="256413"/>
                    <a:pt x="88392" y="256413"/>
                  </a:cubicBezTo>
                  <a:cubicBezTo>
                    <a:pt x="68580" y="256413"/>
                    <a:pt x="54388" y="251936"/>
                    <a:pt x="45911" y="243078"/>
                  </a:cubicBezTo>
                  <a:cubicBezTo>
                    <a:pt x="37433" y="234219"/>
                    <a:pt x="33147" y="221742"/>
                    <a:pt x="33147" y="205740"/>
                  </a:cubicBezTo>
                  <a:lnTo>
                    <a:pt x="33147" y="83058"/>
                  </a:lnTo>
                  <a:lnTo>
                    <a:pt x="0" y="83058"/>
                  </a:lnTo>
                  <a:lnTo>
                    <a:pt x="0" y="64770"/>
                  </a:lnTo>
                  <a:cubicBezTo>
                    <a:pt x="7144" y="64294"/>
                    <a:pt x="13811" y="63246"/>
                    <a:pt x="20003" y="61722"/>
                  </a:cubicBezTo>
                  <a:cubicBezTo>
                    <a:pt x="26194" y="60198"/>
                    <a:pt x="31718" y="57531"/>
                    <a:pt x="36386" y="53721"/>
                  </a:cubicBezTo>
                  <a:cubicBezTo>
                    <a:pt x="41053" y="49911"/>
                    <a:pt x="44768" y="44577"/>
                    <a:pt x="47435" y="37719"/>
                  </a:cubicBezTo>
                  <a:cubicBezTo>
                    <a:pt x="50102" y="30861"/>
                    <a:pt x="51435" y="22003"/>
                    <a:pt x="51435" y="11049"/>
                  </a:cubicBezTo>
                  <a:lnTo>
                    <a:pt x="51435" y="2667"/>
                  </a:lnTo>
                  <a:lnTo>
                    <a:pt x="85344" y="0"/>
                  </a:lnTo>
                  <a:lnTo>
                    <a:pt x="85344" y="59817"/>
                  </a:lnTo>
                  <a:close/>
                </a:path>
              </a:pathLst>
            </a:custGeom>
            <a:grpFill/>
            <a:ln w="9525" cap="flat">
              <a:noFill/>
              <a:prstDash val="solid"/>
              <a:miter/>
            </a:ln>
          </p:spPr>
          <p:txBody>
            <a:bodyPr rtlCol="0" anchor="ctr"/>
            <a:lstStyle/>
            <a:p>
              <a:endParaRPr lang="en-US"/>
            </a:p>
          </p:txBody>
        </p:sp>
        <p:sp>
          <p:nvSpPr>
            <p:cNvPr id="144" name="Freeform 143">
              <a:extLst>
                <a:ext uri="{FF2B5EF4-FFF2-40B4-BE49-F238E27FC236}">
                  <a16:creationId xmlns:a16="http://schemas.microsoft.com/office/drawing/2014/main" id="{31340F5C-725E-8247-88B4-1EEF722D191F}"/>
                </a:ext>
              </a:extLst>
            </p:cNvPr>
            <p:cNvSpPr/>
            <p:nvPr/>
          </p:nvSpPr>
          <p:spPr>
            <a:xfrm>
              <a:off x="5677110" y="5934095"/>
              <a:ext cx="136016" cy="256412"/>
            </a:xfrm>
            <a:custGeom>
              <a:avLst/>
              <a:gdLst>
                <a:gd name="connsiteX0" fmla="*/ 85344 w 136016"/>
                <a:gd name="connsiteY0" fmla="*/ 59817 h 256412"/>
                <a:gd name="connsiteX1" fmla="*/ 136017 w 136016"/>
                <a:gd name="connsiteY1" fmla="*/ 59817 h 256412"/>
                <a:gd name="connsiteX2" fmla="*/ 134112 w 136016"/>
                <a:gd name="connsiteY2" fmla="*/ 87249 h 256412"/>
                <a:gd name="connsiteX3" fmla="*/ 111443 w 136016"/>
                <a:gd name="connsiteY3" fmla="*/ 84011 h 256412"/>
                <a:gd name="connsiteX4" fmla="*/ 85344 w 136016"/>
                <a:gd name="connsiteY4" fmla="*/ 83058 h 256412"/>
                <a:gd name="connsiteX5" fmla="*/ 85344 w 136016"/>
                <a:gd name="connsiteY5" fmla="*/ 216027 h 256412"/>
                <a:gd name="connsiteX6" fmla="*/ 102108 w 136016"/>
                <a:gd name="connsiteY6" fmla="*/ 233172 h 256412"/>
                <a:gd name="connsiteX7" fmla="*/ 114110 w 136016"/>
                <a:gd name="connsiteY7" fmla="*/ 228409 h 256412"/>
                <a:gd name="connsiteX8" fmla="*/ 117348 w 136016"/>
                <a:gd name="connsiteY8" fmla="*/ 216027 h 256412"/>
                <a:gd name="connsiteX9" fmla="*/ 117348 w 136016"/>
                <a:gd name="connsiteY9" fmla="*/ 193929 h 256412"/>
                <a:gd name="connsiteX10" fmla="*/ 136017 w 136016"/>
                <a:gd name="connsiteY10" fmla="*/ 193929 h 256412"/>
                <a:gd name="connsiteX11" fmla="*/ 136017 w 136016"/>
                <a:gd name="connsiteY11" fmla="*/ 210693 h 256412"/>
                <a:gd name="connsiteX12" fmla="*/ 133921 w 136016"/>
                <a:gd name="connsiteY12" fmla="*/ 229362 h 256412"/>
                <a:gd name="connsiteX13" fmla="*/ 126302 w 136016"/>
                <a:gd name="connsiteY13" fmla="*/ 243650 h 256412"/>
                <a:gd name="connsiteX14" fmla="*/ 111633 w 136016"/>
                <a:gd name="connsiteY14" fmla="*/ 252984 h 256412"/>
                <a:gd name="connsiteX15" fmla="*/ 88392 w 136016"/>
                <a:gd name="connsiteY15" fmla="*/ 256413 h 256412"/>
                <a:gd name="connsiteX16" fmla="*/ 45911 w 136016"/>
                <a:gd name="connsiteY16" fmla="*/ 243078 h 256412"/>
                <a:gd name="connsiteX17" fmla="*/ 33147 w 136016"/>
                <a:gd name="connsiteY17" fmla="*/ 205740 h 256412"/>
                <a:gd name="connsiteX18" fmla="*/ 33147 w 136016"/>
                <a:gd name="connsiteY18" fmla="*/ 83058 h 256412"/>
                <a:gd name="connsiteX19" fmla="*/ 0 w 136016"/>
                <a:gd name="connsiteY19" fmla="*/ 83058 h 256412"/>
                <a:gd name="connsiteX20" fmla="*/ 0 w 136016"/>
                <a:gd name="connsiteY20" fmla="*/ 64770 h 256412"/>
                <a:gd name="connsiteX21" fmla="*/ 20003 w 136016"/>
                <a:gd name="connsiteY21" fmla="*/ 61722 h 256412"/>
                <a:gd name="connsiteX22" fmla="*/ 36386 w 136016"/>
                <a:gd name="connsiteY22" fmla="*/ 53721 h 256412"/>
                <a:gd name="connsiteX23" fmla="*/ 47435 w 136016"/>
                <a:gd name="connsiteY23" fmla="*/ 37719 h 256412"/>
                <a:gd name="connsiteX24" fmla="*/ 51435 w 136016"/>
                <a:gd name="connsiteY24" fmla="*/ 11049 h 256412"/>
                <a:gd name="connsiteX25" fmla="*/ 51435 w 136016"/>
                <a:gd name="connsiteY25" fmla="*/ 2667 h 256412"/>
                <a:gd name="connsiteX26" fmla="*/ 85344 w 136016"/>
                <a:gd name="connsiteY26" fmla="*/ 0 h 256412"/>
                <a:gd name="connsiteX27" fmla="*/ 85344 w 136016"/>
                <a:gd name="connsiteY27" fmla="*/ 59817 h 25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6016" h="256412">
                  <a:moveTo>
                    <a:pt x="85344" y="59817"/>
                  </a:moveTo>
                  <a:lnTo>
                    <a:pt x="136017" y="59817"/>
                  </a:lnTo>
                  <a:lnTo>
                    <a:pt x="134112" y="87249"/>
                  </a:lnTo>
                  <a:cubicBezTo>
                    <a:pt x="126968" y="85725"/>
                    <a:pt x="119444" y="84677"/>
                    <a:pt x="111443" y="84011"/>
                  </a:cubicBezTo>
                  <a:cubicBezTo>
                    <a:pt x="103442" y="83344"/>
                    <a:pt x="94774" y="83058"/>
                    <a:pt x="85344" y="83058"/>
                  </a:cubicBezTo>
                  <a:lnTo>
                    <a:pt x="85344" y="216027"/>
                  </a:lnTo>
                  <a:cubicBezTo>
                    <a:pt x="85344" y="227457"/>
                    <a:pt x="90964" y="233172"/>
                    <a:pt x="102108" y="233172"/>
                  </a:cubicBezTo>
                  <a:cubicBezTo>
                    <a:pt x="107918" y="233172"/>
                    <a:pt x="111919" y="231553"/>
                    <a:pt x="114110" y="228409"/>
                  </a:cubicBezTo>
                  <a:cubicBezTo>
                    <a:pt x="116300" y="225266"/>
                    <a:pt x="117348" y="221075"/>
                    <a:pt x="117348" y="216027"/>
                  </a:cubicBezTo>
                  <a:lnTo>
                    <a:pt x="117348" y="193929"/>
                  </a:lnTo>
                  <a:lnTo>
                    <a:pt x="136017" y="193929"/>
                  </a:lnTo>
                  <a:lnTo>
                    <a:pt x="136017" y="210693"/>
                  </a:lnTo>
                  <a:cubicBezTo>
                    <a:pt x="136017" y="217551"/>
                    <a:pt x="135350" y="223742"/>
                    <a:pt x="133921" y="229362"/>
                  </a:cubicBezTo>
                  <a:cubicBezTo>
                    <a:pt x="132493" y="234982"/>
                    <a:pt x="130016" y="239744"/>
                    <a:pt x="126302" y="243650"/>
                  </a:cubicBezTo>
                  <a:cubicBezTo>
                    <a:pt x="122587" y="247555"/>
                    <a:pt x="117729" y="250698"/>
                    <a:pt x="111633" y="252984"/>
                  </a:cubicBezTo>
                  <a:cubicBezTo>
                    <a:pt x="105537" y="255270"/>
                    <a:pt x="97822" y="256413"/>
                    <a:pt x="88392" y="256413"/>
                  </a:cubicBezTo>
                  <a:cubicBezTo>
                    <a:pt x="68580" y="256413"/>
                    <a:pt x="54388" y="251936"/>
                    <a:pt x="45911" y="243078"/>
                  </a:cubicBezTo>
                  <a:cubicBezTo>
                    <a:pt x="37433" y="234219"/>
                    <a:pt x="33147" y="221742"/>
                    <a:pt x="33147" y="205740"/>
                  </a:cubicBezTo>
                  <a:lnTo>
                    <a:pt x="33147" y="83058"/>
                  </a:lnTo>
                  <a:lnTo>
                    <a:pt x="0" y="83058"/>
                  </a:lnTo>
                  <a:lnTo>
                    <a:pt x="0" y="64770"/>
                  </a:lnTo>
                  <a:cubicBezTo>
                    <a:pt x="7144" y="64294"/>
                    <a:pt x="13811" y="63246"/>
                    <a:pt x="20003" y="61722"/>
                  </a:cubicBezTo>
                  <a:cubicBezTo>
                    <a:pt x="26194" y="60198"/>
                    <a:pt x="31718" y="57531"/>
                    <a:pt x="36386" y="53721"/>
                  </a:cubicBezTo>
                  <a:cubicBezTo>
                    <a:pt x="41053" y="49911"/>
                    <a:pt x="44768" y="44577"/>
                    <a:pt x="47435" y="37719"/>
                  </a:cubicBezTo>
                  <a:cubicBezTo>
                    <a:pt x="50102" y="30861"/>
                    <a:pt x="51435" y="22003"/>
                    <a:pt x="51435" y="11049"/>
                  </a:cubicBezTo>
                  <a:lnTo>
                    <a:pt x="51435" y="2667"/>
                  </a:lnTo>
                  <a:lnTo>
                    <a:pt x="85344" y="0"/>
                  </a:lnTo>
                  <a:lnTo>
                    <a:pt x="85344" y="59817"/>
                  </a:lnTo>
                  <a:close/>
                </a:path>
              </a:pathLst>
            </a:custGeom>
            <a:grpFill/>
            <a:ln w="9525" cap="flat">
              <a:noFill/>
              <a:prstDash val="solid"/>
              <a:miter/>
            </a:ln>
          </p:spPr>
          <p:txBody>
            <a:bodyPr rtlCol="0" anchor="ctr"/>
            <a:lstStyle/>
            <a:p>
              <a:endParaRPr lang="en-US"/>
            </a:p>
          </p:txBody>
        </p:sp>
        <p:sp>
          <p:nvSpPr>
            <p:cNvPr id="145" name="Freeform 144">
              <a:extLst>
                <a:ext uri="{FF2B5EF4-FFF2-40B4-BE49-F238E27FC236}">
                  <a16:creationId xmlns:a16="http://schemas.microsoft.com/office/drawing/2014/main" id="{48F20E5A-5431-C848-94A8-455C518A1EDB}"/>
                </a:ext>
              </a:extLst>
            </p:cNvPr>
            <p:cNvSpPr/>
            <p:nvPr/>
          </p:nvSpPr>
          <p:spPr>
            <a:xfrm>
              <a:off x="5841702" y="5988578"/>
              <a:ext cx="195833" cy="199263"/>
            </a:xfrm>
            <a:custGeom>
              <a:avLst/>
              <a:gdLst>
                <a:gd name="connsiteX0" fmla="*/ 84963 w 195833"/>
                <a:gd name="connsiteY0" fmla="*/ 41529 h 199263"/>
                <a:gd name="connsiteX1" fmla="*/ 111823 w 195833"/>
                <a:gd name="connsiteY1" fmla="*/ 9906 h 199263"/>
                <a:gd name="connsiteX2" fmla="*/ 145923 w 195833"/>
                <a:gd name="connsiteY2" fmla="*/ 0 h 199263"/>
                <a:gd name="connsiteX3" fmla="*/ 163259 w 195833"/>
                <a:gd name="connsiteY3" fmla="*/ 2762 h 199263"/>
                <a:gd name="connsiteX4" fmla="*/ 179451 w 195833"/>
                <a:gd name="connsiteY4" fmla="*/ 11334 h 199263"/>
                <a:gd name="connsiteX5" fmla="*/ 191262 w 195833"/>
                <a:gd name="connsiteY5" fmla="*/ 26098 h 199263"/>
                <a:gd name="connsiteX6" fmla="*/ 195834 w 195833"/>
                <a:gd name="connsiteY6" fmla="*/ 47244 h 199263"/>
                <a:gd name="connsiteX7" fmla="*/ 188023 w 195833"/>
                <a:gd name="connsiteY7" fmla="*/ 71056 h 199263"/>
                <a:gd name="connsiteX8" fmla="*/ 166878 w 195833"/>
                <a:gd name="connsiteY8" fmla="*/ 80391 h 199263"/>
                <a:gd name="connsiteX9" fmla="*/ 146685 w 195833"/>
                <a:gd name="connsiteY9" fmla="*/ 73342 h 199263"/>
                <a:gd name="connsiteX10" fmla="*/ 139827 w 195833"/>
                <a:gd name="connsiteY10" fmla="*/ 56388 h 199263"/>
                <a:gd name="connsiteX11" fmla="*/ 146113 w 195833"/>
                <a:gd name="connsiteY11" fmla="*/ 40386 h 199263"/>
                <a:gd name="connsiteX12" fmla="*/ 165354 w 195833"/>
                <a:gd name="connsiteY12" fmla="*/ 33528 h 199263"/>
                <a:gd name="connsiteX13" fmla="*/ 155448 w 195833"/>
                <a:gd name="connsiteY13" fmla="*/ 24765 h 199263"/>
                <a:gd name="connsiteX14" fmla="*/ 140970 w 195833"/>
                <a:gd name="connsiteY14" fmla="*/ 21717 h 199263"/>
                <a:gd name="connsiteX15" fmla="*/ 126302 w 195833"/>
                <a:gd name="connsiteY15" fmla="*/ 25146 h 199263"/>
                <a:gd name="connsiteX16" fmla="*/ 111062 w 195833"/>
                <a:gd name="connsiteY16" fmla="*/ 35433 h 199263"/>
                <a:gd name="connsiteX17" fmla="*/ 96774 w 195833"/>
                <a:gd name="connsiteY17" fmla="*/ 53149 h 199263"/>
                <a:gd name="connsiteX18" fmla="*/ 84963 w 195833"/>
                <a:gd name="connsiteY18" fmla="*/ 78867 h 199263"/>
                <a:gd name="connsiteX19" fmla="*/ 84963 w 195833"/>
                <a:gd name="connsiteY19" fmla="*/ 160401 h 199263"/>
                <a:gd name="connsiteX20" fmla="*/ 94488 w 195833"/>
                <a:gd name="connsiteY20" fmla="*/ 173355 h 199263"/>
                <a:gd name="connsiteX21" fmla="*/ 122301 w 195833"/>
                <a:gd name="connsiteY21" fmla="*/ 177546 h 199263"/>
                <a:gd name="connsiteX22" fmla="*/ 122301 w 195833"/>
                <a:gd name="connsiteY22" fmla="*/ 199263 h 199263"/>
                <a:gd name="connsiteX23" fmla="*/ 0 w 195833"/>
                <a:gd name="connsiteY23" fmla="*/ 199263 h 199263"/>
                <a:gd name="connsiteX24" fmla="*/ 0 w 195833"/>
                <a:gd name="connsiteY24" fmla="*/ 177546 h 199263"/>
                <a:gd name="connsiteX25" fmla="*/ 32766 w 195833"/>
                <a:gd name="connsiteY25" fmla="*/ 160401 h 199263"/>
                <a:gd name="connsiteX26" fmla="*/ 32766 w 195833"/>
                <a:gd name="connsiteY26" fmla="*/ 44196 h 199263"/>
                <a:gd name="connsiteX27" fmla="*/ 0 w 195833"/>
                <a:gd name="connsiteY27" fmla="*/ 27051 h 199263"/>
                <a:gd name="connsiteX28" fmla="*/ 0 w 195833"/>
                <a:gd name="connsiteY28" fmla="*/ 5334 h 199263"/>
                <a:gd name="connsiteX29" fmla="*/ 84963 w 195833"/>
                <a:gd name="connsiteY29" fmla="*/ 5334 h 199263"/>
                <a:gd name="connsiteX30" fmla="*/ 84963 w 195833"/>
                <a:gd name="connsiteY30" fmla="*/ 41529 h 199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5833" h="199263">
                  <a:moveTo>
                    <a:pt x="84963" y="41529"/>
                  </a:moveTo>
                  <a:cubicBezTo>
                    <a:pt x="92297" y="27051"/>
                    <a:pt x="101251" y="16478"/>
                    <a:pt x="111823" y="9906"/>
                  </a:cubicBezTo>
                  <a:cubicBezTo>
                    <a:pt x="122396" y="3334"/>
                    <a:pt x="133731" y="0"/>
                    <a:pt x="145923" y="0"/>
                  </a:cubicBezTo>
                  <a:cubicBezTo>
                    <a:pt x="151543" y="0"/>
                    <a:pt x="157258" y="857"/>
                    <a:pt x="163259" y="2762"/>
                  </a:cubicBezTo>
                  <a:cubicBezTo>
                    <a:pt x="169259" y="4572"/>
                    <a:pt x="174593" y="7429"/>
                    <a:pt x="179451" y="11334"/>
                  </a:cubicBezTo>
                  <a:cubicBezTo>
                    <a:pt x="184309" y="15240"/>
                    <a:pt x="188214" y="20193"/>
                    <a:pt x="191262" y="26098"/>
                  </a:cubicBezTo>
                  <a:cubicBezTo>
                    <a:pt x="194310" y="32099"/>
                    <a:pt x="195834" y="39148"/>
                    <a:pt x="195834" y="47244"/>
                  </a:cubicBezTo>
                  <a:cubicBezTo>
                    <a:pt x="195834" y="56864"/>
                    <a:pt x="193262" y="64865"/>
                    <a:pt x="188023" y="71056"/>
                  </a:cubicBezTo>
                  <a:cubicBezTo>
                    <a:pt x="182785" y="77248"/>
                    <a:pt x="175736" y="80391"/>
                    <a:pt x="166878" y="80391"/>
                  </a:cubicBezTo>
                  <a:cubicBezTo>
                    <a:pt x="158020" y="80391"/>
                    <a:pt x="151257" y="78009"/>
                    <a:pt x="146685" y="73342"/>
                  </a:cubicBezTo>
                  <a:cubicBezTo>
                    <a:pt x="142113" y="68675"/>
                    <a:pt x="139827" y="62960"/>
                    <a:pt x="139827" y="56388"/>
                  </a:cubicBezTo>
                  <a:cubicBezTo>
                    <a:pt x="139827" y="50006"/>
                    <a:pt x="141922" y="44672"/>
                    <a:pt x="146113" y="40386"/>
                  </a:cubicBezTo>
                  <a:cubicBezTo>
                    <a:pt x="150304" y="36100"/>
                    <a:pt x="156686" y="33814"/>
                    <a:pt x="165354" y="33528"/>
                  </a:cubicBezTo>
                  <a:cubicBezTo>
                    <a:pt x="163354" y="29718"/>
                    <a:pt x="160020" y="26765"/>
                    <a:pt x="155448" y="24765"/>
                  </a:cubicBezTo>
                  <a:cubicBezTo>
                    <a:pt x="150876" y="22765"/>
                    <a:pt x="146018" y="21717"/>
                    <a:pt x="140970" y="21717"/>
                  </a:cubicBezTo>
                  <a:cubicBezTo>
                    <a:pt x="136398" y="21717"/>
                    <a:pt x="131540" y="22860"/>
                    <a:pt x="126302" y="25146"/>
                  </a:cubicBezTo>
                  <a:cubicBezTo>
                    <a:pt x="121063" y="27432"/>
                    <a:pt x="116014" y="30861"/>
                    <a:pt x="111062" y="35433"/>
                  </a:cubicBezTo>
                  <a:cubicBezTo>
                    <a:pt x="106109" y="40005"/>
                    <a:pt x="101346" y="45910"/>
                    <a:pt x="96774" y="53149"/>
                  </a:cubicBezTo>
                  <a:cubicBezTo>
                    <a:pt x="92202" y="60388"/>
                    <a:pt x="88297" y="68961"/>
                    <a:pt x="84963" y="78867"/>
                  </a:cubicBezTo>
                  <a:lnTo>
                    <a:pt x="84963" y="160401"/>
                  </a:lnTo>
                  <a:cubicBezTo>
                    <a:pt x="84963" y="166211"/>
                    <a:pt x="88106" y="170593"/>
                    <a:pt x="94488" y="173355"/>
                  </a:cubicBezTo>
                  <a:cubicBezTo>
                    <a:pt x="100870" y="176117"/>
                    <a:pt x="110109" y="177546"/>
                    <a:pt x="122301" y="177546"/>
                  </a:cubicBezTo>
                  <a:lnTo>
                    <a:pt x="122301" y="199263"/>
                  </a:lnTo>
                  <a:lnTo>
                    <a:pt x="0" y="199263"/>
                  </a:lnTo>
                  <a:lnTo>
                    <a:pt x="0" y="177546"/>
                  </a:lnTo>
                  <a:cubicBezTo>
                    <a:pt x="21812" y="177546"/>
                    <a:pt x="32766" y="171831"/>
                    <a:pt x="32766" y="160401"/>
                  </a:cubicBezTo>
                  <a:lnTo>
                    <a:pt x="32766" y="44196"/>
                  </a:lnTo>
                  <a:cubicBezTo>
                    <a:pt x="32766" y="32766"/>
                    <a:pt x="21812" y="27051"/>
                    <a:pt x="0" y="27051"/>
                  </a:cubicBezTo>
                  <a:lnTo>
                    <a:pt x="0" y="5334"/>
                  </a:lnTo>
                  <a:lnTo>
                    <a:pt x="84963" y="5334"/>
                  </a:lnTo>
                  <a:lnTo>
                    <a:pt x="84963" y="41529"/>
                  </a:lnTo>
                  <a:close/>
                </a:path>
              </a:pathLst>
            </a:custGeom>
            <a:grpFill/>
            <a:ln w="9525" cap="flat">
              <a:noFill/>
              <a:prstDash val="solid"/>
              <a:miter/>
            </a:ln>
          </p:spPr>
          <p:txBody>
            <a:bodyPr rtlCol="0" anchor="ctr"/>
            <a:lstStyle/>
            <a:p>
              <a:endParaRPr lang="en-US"/>
            </a:p>
          </p:txBody>
        </p:sp>
        <p:sp>
          <p:nvSpPr>
            <p:cNvPr id="146" name="Freeform 145">
              <a:extLst>
                <a:ext uri="{FF2B5EF4-FFF2-40B4-BE49-F238E27FC236}">
                  <a16:creationId xmlns:a16="http://schemas.microsoft.com/office/drawing/2014/main" id="{FBE25805-1C96-204F-A74F-6D711BB0118C}"/>
                </a:ext>
              </a:extLst>
            </p:cNvPr>
            <p:cNvSpPr/>
            <p:nvPr/>
          </p:nvSpPr>
          <p:spPr>
            <a:xfrm>
              <a:off x="6067254" y="5897519"/>
              <a:ext cx="118110" cy="290322"/>
            </a:xfrm>
            <a:custGeom>
              <a:avLst/>
              <a:gdLst>
                <a:gd name="connsiteX0" fmla="*/ 84963 w 118110"/>
                <a:gd name="connsiteY0" fmla="*/ 251460 h 290322"/>
                <a:gd name="connsiteX1" fmla="*/ 118110 w 118110"/>
                <a:gd name="connsiteY1" fmla="*/ 268605 h 290322"/>
                <a:gd name="connsiteX2" fmla="*/ 118110 w 118110"/>
                <a:gd name="connsiteY2" fmla="*/ 290322 h 290322"/>
                <a:gd name="connsiteX3" fmla="*/ 0 w 118110"/>
                <a:gd name="connsiteY3" fmla="*/ 290322 h 290322"/>
                <a:gd name="connsiteX4" fmla="*/ 0 w 118110"/>
                <a:gd name="connsiteY4" fmla="*/ 268605 h 290322"/>
                <a:gd name="connsiteX5" fmla="*/ 32766 w 118110"/>
                <a:gd name="connsiteY5" fmla="*/ 251460 h 290322"/>
                <a:gd name="connsiteX6" fmla="*/ 32766 w 118110"/>
                <a:gd name="connsiteY6" fmla="*/ 135636 h 290322"/>
                <a:gd name="connsiteX7" fmla="*/ 0 w 118110"/>
                <a:gd name="connsiteY7" fmla="*/ 118110 h 290322"/>
                <a:gd name="connsiteX8" fmla="*/ 0 w 118110"/>
                <a:gd name="connsiteY8" fmla="*/ 96393 h 290322"/>
                <a:gd name="connsiteX9" fmla="*/ 84963 w 118110"/>
                <a:gd name="connsiteY9" fmla="*/ 96393 h 290322"/>
                <a:gd name="connsiteX10" fmla="*/ 84963 w 118110"/>
                <a:gd name="connsiteY10" fmla="*/ 251460 h 290322"/>
                <a:gd name="connsiteX11" fmla="*/ 89535 w 118110"/>
                <a:gd name="connsiteY11" fmla="*/ 32385 h 290322"/>
                <a:gd name="connsiteX12" fmla="*/ 80201 w 118110"/>
                <a:gd name="connsiteY12" fmla="*/ 55435 h 290322"/>
                <a:gd name="connsiteX13" fmla="*/ 57150 w 118110"/>
                <a:gd name="connsiteY13" fmla="*/ 65151 h 290322"/>
                <a:gd name="connsiteX14" fmla="*/ 44387 w 118110"/>
                <a:gd name="connsiteY14" fmla="*/ 62484 h 290322"/>
                <a:gd name="connsiteX15" fmla="*/ 34100 w 118110"/>
                <a:gd name="connsiteY15" fmla="*/ 55435 h 290322"/>
                <a:gd name="connsiteX16" fmla="*/ 27051 w 118110"/>
                <a:gd name="connsiteY16" fmla="*/ 45148 h 290322"/>
                <a:gd name="connsiteX17" fmla="*/ 24384 w 118110"/>
                <a:gd name="connsiteY17" fmla="*/ 32385 h 290322"/>
                <a:gd name="connsiteX18" fmla="*/ 34100 w 118110"/>
                <a:gd name="connsiteY18" fmla="*/ 9334 h 290322"/>
                <a:gd name="connsiteX19" fmla="*/ 57150 w 118110"/>
                <a:gd name="connsiteY19" fmla="*/ 0 h 290322"/>
                <a:gd name="connsiteX20" fmla="*/ 80010 w 118110"/>
                <a:gd name="connsiteY20" fmla="*/ 9525 h 290322"/>
                <a:gd name="connsiteX21" fmla="*/ 89535 w 118110"/>
                <a:gd name="connsiteY21" fmla="*/ 32385 h 290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18110" h="290322">
                  <a:moveTo>
                    <a:pt x="84963" y="251460"/>
                  </a:moveTo>
                  <a:cubicBezTo>
                    <a:pt x="84487" y="262890"/>
                    <a:pt x="95536" y="268605"/>
                    <a:pt x="118110" y="268605"/>
                  </a:cubicBezTo>
                  <a:lnTo>
                    <a:pt x="118110" y="290322"/>
                  </a:lnTo>
                  <a:lnTo>
                    <a:pt x="0" y="290322"/>
                  </a:lnTo>
                  <a:lnTo>
                    <a:pt x="0" y="268605"/>
                  </a:lnTo>
                  <a:cubicBezTo>
                    <a:pt x="21812" y="268605"/>
                    <a:pt x="32766" y="262890"/>
                    <a:pt x="32766" y="251460"/>
                  </a:cubicBezTo>
                  <a:lnTo>
                    <a:pt x="32766" y="135636"/>
                  </a:lnTo>
                  <a:cubicBezTo>
                    <a:pt x="32766" y="123920"/>
                    <a:pt x="21812" y="118110"/>
                    <a:pt x="0" y="118110"/>
                  </a:cubicBezTo>
                  <a:lnTo>
                    <a:pt x="0" y="96393"/>
                  </a:lnTo>
                  <a:lnTo>
                    <a:pt x="84963" y="96393"/>
                  </a:lnTo>
                  <a:lnTo>
                    <a:pt x="84963" y="251460"/>
                  </a:lnTo>
                  <a:close/>
                  <a:moveTo>
                    <a:pt x="89535" y="32385"/>
                  </a:moveTo>
                  <a:cubicBezTo>
                    <a:pt x="89535" y="41243"/>
                    <a:pt x="86392" y="48958"/>
                    <a:pt x="80201" y="55435"/>
                  </a:cubicBezTo>
                  <a:cubicBezTo>
                    <a:pt x="74009" y="61913"/>
                    <a:pt x="66294" y="65151"/>
                    <a:pt x="57150" y="65151"/>
                  </a:cubicBezTo>
                  <a:cubicBezTo>
                    <a:pt x="52578" y="65151"/>
                    <a:pt x="48292" y="64294"/>
                    <a:pt x="44387" y="62484"/>
                  </a:cubicBezTo>
                  <a:cubicBezTo>
                    <a:pt x="40481" y="60674"/>
                    <a:pt x="37052" y="58388"/>
                    <a:pt x="34100" y="55435"/>
                  </a:cubicBezTo>
                  <a:cubicBezTo>
                    <a:pt x="31147" y="52483"/>
                    <a:pt x="28861" y="49054"/>
                    <a:pt x="27051" y="45148"/>
                  </a:cubicBezTo>
                  <a:cubicBezTo>
                    <a:pt x="25241" y="41243"/>
                    <a:pt x="24384" y="36957"/>
                    <a:pt x="24384" y="32385"/>
                  </a:cubicBezTo>
                  <a:cubicBezTo>
                    <a:pt x="24384" y="23241"/>
                    <a:pt x="27623" y="15526"/>
                    <a:pt x="34100" y="9334"/>
                  </a:cubicBezTo>
                  <a:cubicBezTo>
                    <a:pt x="40577" y="3143"/>
                    <a:pt x="48292" y="0"/>
                    <a:pt x="57150" y="0"/>
                  </a:cubicBezTo>
                  <a:cubicBezTo>
                    <a:pt x="66008" y="0"/>
                    <a:pt x="73628" y="3143"/>
                    <a:pt x="80010" y="9525"/>
                  </a:cubicBezTo>
                  <a:cubicBezTo>
                    <a:pt x="86296" y="15811"/>
                    <a:pt x="89535" y="23431"/>
                    <a:pt x="89535" y="32385"/>
                  </a:cubicBezTo>
                  <a:close/>
                </a:path>
              </a:pathLst>
            </a:custGeom>
            <a:grpFill/>
            <a:ln w="9525" cap="flat">
              <a:noFill/>
              <a:prstDash val="solid"/>
              <a:miter/>
            </a:ln>
          </p:spPr>
          <p:txBody>
            <a:bodyPr rtlCol="0" anchor="ctr"/>
            <a:lstStyle/>
            <a:p>
              <a:endParaRPr lang="en-US"/>
            </a:p>
          </p:txBody>
        </p:sp>
        <p:sp>
          <p:nvSpPr>
            <p:cNvPr id="147" name="Freeform 146">
              <a:extLst>
                <a:ext uri="{FF2B5EF4-FFF2-40B4-BE49-F238E27FC236}">
                  <a16:creationId xmlns:a16="http://schemas.microsoft.com/office/drawing/2014/main" id="{CD3986BA-AAB3-7746-8035-BDDF7F1F8088}"/>
                </a:ext>
              </a:extLst>
            </p:cNvPr>
            <p:cNvSpPr/>
            <p:nvPr/>
          </p:nvSpPr>
          <p:spPr>
            <a:xfrm>
              <a:off x="6200700" y="5894471"/>
              <a:ext cx="240410" cy="299847"/>
            </a:xfrm>
            <a:custGeom>
              <a:avLst/>
              <a:gdLst>
                <a:gd name="connsiteX0" fmla="*/ 84868 w 240410"/>
                <a:gd name="connsiteY0" fmla="*/ 119253 h 299847"/>
                <a:gd name="connsiteX1" fmla="*/ 109919 w 240410"/>
                <a:gd name="connsiteY1" fmla="*/ 98869 h 299847"/>
                <a:gd name="connsiteX2" fmla="*/ 149828 w 240410"/>
                <a:gd name="connsiteY2" fmla="*/ 91440 h 299847"/>
                <a:gd name="connsiteX3" fmla="*/ 184595 w 240410"/>
                <a:gd name="connsiteY3" fmla="*/ 96203 h 299847"/>
                <a:gd name="connsiteX4" fmla="*/ 213455 w 240410"/>
                <a:gd name="connsiteY4" fmla="*/ 112585 h 299847"/>
                <a:gd name="connsiteX5" fmla="*/ 233172 w 240410"/>
                <a:gd name="connsiteY5" fmla="*/ 143923 h 299847"/>
                <a:gd name="connsiteX6" fmla="*/ 240411 w 240410"/>
                <a:gd name="connsiteY6" fmla="*/ 193358 h 299847"/>
                <a:gd name="connsiteX7" fmla="*/ 232981 w 240410"/>
                <a:gd name="connsiteY7" fmla="*/ 245650 h 299847"/>
                <a:gd name="connsiteX8" fmla="*/ 212979 w 240410"/>
                <a:gd name="connsiteY8" fmla="*/ 278321 h 299847"/>
                <a:gd name="connsiteX9" fmla="*/ 183261 w 240410"/>
                <a:gd name="connsiteY9" fmla="*/ 295085 h 299847"/>
                <a:gd name="connsiteX10" fmla="*/ 146685 w 240410"/>
                <a:gd name="connsiteY10" fmla="*/ 299847 h 299847"/>
                <a:gd name="connsiteX11" fmla="*/ 118110 w 240410"/>
                <a:gd name="connsiteY11" fmla="*/ 295656 h 299847"/>
                <a:gd name="connsiteX12" fmla="*/ 96584 w 240410"/>
                <a:gd name="connsiteY12" fmla="*/ 285178 h 299847"/>
                <a:gd name="connsiteX13" fmla="*/ 82296 w 240410"/>
                <a:gd name="connsiteY13" fmla="*/ 271844 h 299847"/>
                <a:gd name="connsiteX14" fmla="*/ 75438 w 240410"/>
                <a:gd name="connsiteY14" fmla="*/ 258699 h 299847"/>
                <a:gd name="connsiteX15" fmla="*/ 63627 w 240410"/>
                <a:gd name="connsiteY15" fmla="*/ 293370 h 299847"/>
                <a:gd name="connsiteX16" fmla="*/ 32766 w 240410"/>
                <a:gd name="connsiteY16" fmla="*/ 293370 h 299847"/>
                <a:gd name="connsiteX17" fmla="*/ 32766 w 240410"/>
                <a:gd name="connsiteY17" fmla="*/ 38862 h 299847"/>
                <a:gd name="connsiteX18" fmla="*/ 0 w 240410"/>
                <a:gd name="connsiteY18" fmla="*/ 21717 h 299847"/>
                <a:gd name="connsiteX19" fmla="*/ 0 w 240410"/>
                <a:gd name="connsiteY19" fmla="*/ 0 h 299847"/>
                <a:gd name="connsiteX20" fmla="*/ 84963 w 240410"/>
                <a:gd name="connsiteY20" fmla="*/ 0 h 299847"/>
                <a:gd name="connsiteX21" fmla="*/ 84963 w 240410"/>
                <a:gd name="connsiteY21" fmla="*/ 119253 h 299847"/>
                <a:gd name="connsiteX22" fmla="*/ 134779 w 240410"/>
                <a:gd name="connsiteY22" fmla="*/ 117729 h 299847"/>
                <a:gd name="connsiteX23" fmla="*/ 109442 w 240410"/>
                <a:gd name="connsiteY23" fmla="*/ 123444 h 299847"/>
                <a:gd name="connsiteX24" fmla="*/ 92488 w 240410"/>
                <a:gd name="connsiteY24" fmla="*/ 139446 h 299847"/>
                <a:gd name="connsiteX25" fmla="*/ 83153 w 240410"/>
                <a:gd name="connsiteY25" fmla="*/ 163830 h 299847"/>
                <a:gd name="connsiteX26" fmla="*/ 80296 w 240410"/>
                <a:gd name="connsiteY26" fmla="*/ 195072 h 299847"/>
                <a:gd name="connsiteX27" fmla="*/ 83153 w 240410"/>
                <a:gd name="connsiteY27" fmla="*/ 226504 h 299847"/>
                <a:gd name="connsiteX28" fmla="*/ 92488 w 240410"/>
                <a:gd name="connsiteY28" fmla="*/ 250888 h 299847"/>
                <a:gd name="connsiteX29" fmla="*/ 109442 w 240410"/>
                <a:gd name="connsiteY29" fmla="*/ 266700 h 299847"/>
                <a:gd name="connsiteX30" fmla="*/ 134779 w 240410"/>
                <a:gd name="connsiteY30" fmla="*/ 272415 h 299847"/>
                <a:gd name="connsiteX31" fmla="*/ 159925 w 240410"/>
                <a:gd name="connsiteY31" fmla="*/ 266700 h 299847"/>
                <a:gd name="connsiteX32" fmla="*/ 176879 w 240410"/>
                <a:gd name="connsiteY32" fmla="*/ 250888 h 299847"/>
                <a:gd name="connsiteX33" fmla="*/ 186404 w 240410"/>
                <a:gd name="connsiteY33" fmla="*/ 226504 h 299847"/>
                <a:gd name="connsiteX34" fmla="*/ 189262 w 240410"/>
                <a:gd name="connsiteY34" fmla="*/ 195072 h 299847"/>
                <a:gd name="connsiteX35" fmla="*/ 186404 w 240410"/>
                <a:gd name="connsiteY35" fmla="*/ 163830 h 299847"/>
                <a:gd name="connsiteX36" fmla="*/ 176879 w 240410"/>
                <a:gd name="connsiteY36" fmla="*/ 139446 h 299847"/>
                <a:gd name="connsiteX37" fmla="*/ 159925 w 240410"/>
                <a:gd name="connsiteY37" fmla="*/ 123444 h 299847"/>
                <a:gd name="connsiteX38" fmla="*/ 134779 w 240410"/>
                <a:gd name="connsiteY38" fmla="*/ 117729 h 2998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40410" h="299847">
                  <a:moveTo>
                    <a:pt x="84868" y="119253"/>
                  </a:moveTo>
                  <a:cubicBezTo>
                    <a:pt x="90202" y="110585"/>
                    <a:pt x="98584" y="103822"/>
                    <a:pt x="109919" y="98869"/>
                  </a:cubicBezTo>
                  <a:cubicBezTo>
                    <a:pt x="121253" y="93916"/>
                    <a:pt x="134588" y="91440"/>
                    <a:pt x="149828" y="91440"/>
                  </a:cubicBezTo>
                  <a:cubicBezTo>
                    <a:pt x="162020" y="91440"/>
                    <a:pt x="173641" y="93059"/>
                    <a:pt x="184595" y="96203"/>
                  </a:cubicBezTo>
                  <a:cubicBezTo>
                    <a:pt x="195548" y="99346"/>
                    <a:pt x="205169" y="104870"/>
                    <a:pt x="213455" y="112585"/>
                  </a:cubicBezTo>
                  <a:cubicBezTo>
                    <a:pt x="221742" y="120301"/>
                    <a:pt x="228314" y="130778"/>
                    <a:pt x="233172" y="143923"/>
                  </a:cubicBezTo>
                  <a:cubicBezTo>
                    <a:pt x="238030" y="157067"/>
                    <a:pt x="240411" y="173546"/>
                    <a:pt x="240411" y="193358"/>
                  </a:cubicBezTo>
                  <a:cubicBezTo>
                    <a:pt x="240411" y="214503"/>
                    <a:pt x="237935" y="231934"/>
                    <a:pt x="232981" y="245650"/>
                  </a:cubicBezTo>
                  <a:cubicBezTo>
                    <a:pt x="228029" y="259366"/>
                    <a:pt x="221361" y="270224"/>
                    <a:pt x="212979" y="278321"/>
                  </a:cubicBezTo>
                  <a:cubicBezTo>
                    <a:pt x="204597" y="286321"/>
                    <a:pt x="194691" y="291941"/>
                    <a:pt x="183261" y="295085"/>
                  </a:cubicBezTo>
                  <a:cubicBezTo>
                    <a:pt x="171831" y="298227"/>
                    <a:pt x="159639" y="299847"/>
                    <a:pt x="146685" y="299847"/>
                  </a:cubicBezTo>
                  <a:cubicBezTo>
                    <a:pt x="136017" y="299847"/>
                    <a:pt x="126492" y="298418"/>
                    <a:pt x="118110" y="295656"/>
                  </a:cubicBezTo>
                  <a:cubicBezTo>
                    <a:pt x="109728" y="292893"/>
                    <a:pt x="102584" y="289369"/>
                    <a:pt x="96584" y="285178"/>
                  </a:cubicBezTo>
                  <a:cubicBezTo>
                    <a:pt x="90583" y="280987"/>
                    <a:pt x="85820" y="276511"/>
                    <a:pt x="82296" y="271844"/>
                  </a:cubicBezTo>
                  <a:cubicBezTo>
                    <a:pt x="78772" y="267176"/>
                    <a:pt x="76486" y="262795"/>
                    <a:pt x="75438" y="258699"/>
                  </a:cubicBezTo>
                  <a:lnTo>
                    <a:pt x="63627" y="293370"/>
                  </a:lnTo>
                  <a:lnTo>
                    <a:pt x="32766" y="293370"/>
                  </a:lnTo>
                  <a:lnTo>
                    <a:pt x="32766" y="38862"/>
                  </a:lnTo>
                  <a:cubicBezTo>
                    <a:pt x="32766" y="27432"/>
                    <a:pt x="21812" y="21717"/>
                    <a:pt x="0" y="21717"/>
                  </a:cubicBezTo>
                  <a:lnTo>
                    <a:pt x="0" y="0"/>
                  </a:lnTo>
                  <a:lnTo>
                    <a:pt x="84963" y="0"/>
                  </a:lnTo>
                  <a:lnTo>
                    <a:pt x="84963" y="119253"/>
                  </a:lnTo>
                  <a:close/>
                  <a:moveTo>
                    <a:pt x="134779" y="117729"/>
                  </a:moveTo>
                  <a:cubicBezTo>
                    <a:pt x="124873" y="117729"/>
                    <a:pt x="116396" y="119634"/>
                    <a:pt x="109442" y="123444"/>
                  </a:cubicBezTo>
                  <a:cubicBezTo>
                    <a:pt x="102489" y="127254"/>
                    <a:pt x="96774" y="132588"/>
                    <a:pt x="92488" y="139446"/>
                  </a:cubicBezTo>
                  <a:cubicBezTo>
                    <a:pt x="88202" y="146304"/>
                    <a:pt x="85058" y="154400"/>
                    <a:pt x="83153" y="163830"/>
                  </a:cubicBezTo>
                  <a:cubicBezTo>
                    <a:pt x="81248" y="173259"/>
                    <a:pt x="80296" y="183642"/>
                    <a:pt x="80296" y="195072"/>
                  </a:cubicBezTo>
                  <a:cubicBezTo>
                    <a:pt x="80296" y="206502"/>
                    <a:pt x="81248" y="216979"/>
                    <a:pt x="83153" y="226504"/>
                  </a:cubicBezTo>
                  <a:cubicBezTo>
                    <a:pt x="85058" y="236029"/>
                    <a:pt x="88202" y="244126"/>
                    <a:pt x="92488" y="250888"/>
                  </a:cubicBezTo>
                  <a:cubicBezTo>
                    <a:pt x="96774" y="257651"/>
                    <a:pt x="102489" y="262890"/>
                    <a:pt x="109442" y="266700"/>
                  </a:cubicBezTo>
                  <a:cubicBezTo>
                    <a:pt x="116396" y="270510"/>
                    <a:pt x="124873" y="272415"/>
                    <a:pt x="134779" y="272415"/>
                  </a:cubicBezTo>
                  <a:cubicBezTo>
                    <a:pt x="144685" y="272415"/>
                    <a:pt x="153067" y="270510"/>
                    <a:pt x="159925" y="266700"/>
                  </a:cubicBezTo>
                  <a:cubicBezTo>
                    <a:pt x="166783" y="262890"/>
                    <a:pt x="172403" y="257651"/>
                    <a:pt x="176879" y="250888"/>
                  </a:cubicBezTo>
                  <a:cubicBezTo>
                    <a:pt x="181356" y="244126"/>
                    <a:pt x="184499" y="236029"/>
                    <a:pt x="186404" y="226504"/>
                  </a:cubicBezTo>
                  <a:cubicBezTo>
                    <a:pt x="188309" y="216979"/>
                    <a:pt x="189262" y="206502"/>
                    <a:pt x="189262" y="195072"/>
                  </a:cubicBezTo>
                  <a:cubicBezTo>
                    <a:pt x="189262" y="183642"/>
                    <a:pt x="188309" y="173259"/>
                    <a:pt x="186404" y="163830"/>
                  </a:cubicBezTo>
                  <a:cubicBezTo>
                    <a:pt x="184499" y="154400"/>
                    <a:pt x="181356" y="146304"/>
                    <a:pt x="176879" y="139446"/>
                  </a:cubicBezTo>
                  <a:cubicBezTo>
                    <a:pt x="172403" y="132588"/>
                    <a:pt x="166783" y="127254"/>
                    <a:pt x="159925" y="123444"/>
                  </a:cubicBezTo>
                  <a:cubicBezTo>
                    <a:pt x="153067" y="119634"/>
                    <a:pt x="144685" y="117729"/>
                    <a:pt x="134779" y="117729"/>
                  </a:cubicBezTo>
                  <a:close/>
                </a:path>
              </a:pathLst>
            </a:custGeom>
            <a:grpFill/>
            <a:ln w="9525" cap="flat">
              <a:noFill/>
              <a:prstDash val="solid"/>
              <a:miter/>
            </a:ln>
          </p:spPr>
          <p:txBody>
            <a:bodyPr rtlCol="0" anchor="ctr"/>
            <a:lstStyle/>
            <a:p>
              <a:endParaRPr lang="en-US"/>
            </a:p>
          </p:txBody>
        </p:sp>
        <p:sp>
          <p:nvSpPr>
            <p:cNvPr id="148" name="Freeform 147">
              <a:extLst>
                <a:ext uri="{FF2B5EF4-FFF2-40B4-BE49-F238E27FC236}">
                  <a16:creationId xmlns:a16="http://schemas.microsoft.com/office/drawing/2014/main" id="{31EF4238-1BE8-0840-BB11-30BEE8C83A94}"/>
                </a:ext>
              </a:extLst>
            </p:cNvPr>
            <p:cNvSpPr/>
            <p:nvPr/>
          </p:nvSpPr>
          <p:spPr>
            <a:xfrm>
              <a:off x="6470352" y="5993817"/>
              <a:ext cx="252602" cy="197833"/>
            </a:xfrm>
            <a:custGeom>
              <a:avLst/>
              <a:gdLst>
                <a:gd name="connsiteX0" fmla="*/ 222504 w 252602"/>
                <a:gd name="connsiteY0" fmla="*/ 155162 h 197833"/>
                <a:gd name="connsiteX1" fmla="*/ 252603 w 252602"/>
                <a:gd name="connsiteY1" fmla="*/ 172307 h 197833"/>
                <a:gd name="connsiteX2" fmla="*/ 252603 w 252602"/>
                <a:gd name="connsiteY2" fmla="*/ 194024 h 197833"/>
                <a:gd name="connsiteX3" fmla="*/ 170307 w 252602"/>
                <a:gd name="connsiteY3" fmla="*/ 194024 h 197833"/>
                <a:gd name="connsiteX4" fmla="*/ 170307 w 252602"/>
                <a:gd name="connsiteY4" fmla="*/ 155162 h 197833"/>
                <a:gd name="connsiteX5" fmla="*/ 157544 w 252602"/>
                <a:gd name="connsiteY5" fmla="*/ 171355 h 197833"/>
                <a:gd name="connsiteX6" fmla="*/ 140398 w 252602"/>
                <a:gd name="connsiteY6" fmla="*/ 185071 h 197833"/>
                <a:gd name="connsiteX7" fmla="*/ 118681 w 252602"/>
                <a:gd name="connsiteY7" fmla="*/ 194405 h 197833"/>
                <a:gd name="connsiteX8" fmla="*/ 92202 w 252602"/>
                <a:gd name="connsiteY8" fmla="*/ 197834 h 197833"/>
                <a:gd name="connsiteX9" fmla="*/ 47625 w 252602"/>
                <a:gd name="connsiteY9" fmla="*/ 184499 h 197833"/>
                <a:gd name="connsiteX10" fmla="*/ 33147 w 252602"/>
                <a:gd name="connsiteY10" fmla="*/ 141065 h 197833"/>
                <a:gd name="connsiteX11" fmla="*/ 33147 w 252602"/>
                <a:gd name="connsiteY11" fmla="*/ 38957 h 197833"/>
                <a:gd name="connsiteX12" fmla="*/ 0 w 252602"/>
                <a:gd name="connsiteY12" fmla="*/ 21812 h 197833"/>
                <a:gd name="connsiteX13" fmla="*/ 0 w 252602"/>
                <a:gd name="connsiteY13" fmla="*/ 95 h 197833"/>
                <a:gd name="connsiteX14" fmla="*/ 83820 w 252602"/>
                <a:gd name="connsiteY14" fmla="*/ 95 h 197833"/>
                <a:gd name="connsiteX15" fmla="*/ 83820 w 252602"/>
                <a:gd name="connsiteY15" fmla="*/ 124015 h 197833"/>
                <a:gd name="connsiteX16" fmla="*/ 90488 w 252602"/>
                <a:gd name="connsiteY16" fmla="*/ 158019 h 197833"/>
                <a:gd name="connsiteX17" fmla="*/ 112014 w 252602"/>
                <a:gd name="connsiteY17" fmla="*/ 168116 h 197833"/>
                <a:gd name="connsiteX18" fmla="*/ 145923 w 252602"/>
                <a:gd name="connsiteY18" fmla="*/ 154019 h 197833"/>
                <a:gd name="connsiteX19" fmla="*/ 170307 w 252602"/>
                <a:gd name="connsiteY19" fmla="*/ 117919 h 197833"/>
                <a:gd name="connsiteX20" fmla="*/ 170307 w 252602"/>
                <a:gd name="connsiteY20" fmla="*/ 39243 h 197833"/>
                <a:gd name="connsiteX21" fmla="*/ 162306 w 252602"/>
                <a:gd name="connsiteY21" fmla="*/ 26098 h 197833"/>
                <a:gd name="connsiteX22" fmla="*/ 137160 w 252602"/>
                <a:gd name="connsiteY22" fmla="*/ 21717 h 197833"/>
                <a:gd name="connsiteX23" fmla="*/ 137160 w 252602"/>
                <a:gd name="connsiteY23" fmla="*/ 0 h 197833"/>
                <a:gd name="connsiteX24" fmla="*/ 222504 w 252602"/>
                <a:gd name="connsiteY24" fmla="*/ 0 h 197833"/>
                <a:gd name="connsiteX25" fmla="*/ 222504 w 252602"/>
                <a:gd name="connsiteY25" fmla="*/ 155162 h 197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52602" h="197833">
                  <a:moveTo>
                    <a:pt x="222504" y="155162"/>
                  </a:moveTo>
                  <a:cubicBezTo>
                    <a:pt x="222504" y="166592"/>
                    <a:pt x="232505" y="172307"/>
                    <a:pt x="252603" y="172307"/>
                  </a:cubicBezTo>
                  <a:lnTo>
                    <a:pt x="252603" y="194024"/>
                  </a:lnTo>
                  <a:lnTo>
                    <a:pt x="170307" y="194024"/>
                  </a:lnTo>
                  <a:lnTo>
                    <a:pt x="170307" y="155162"/>
                  </a:lnTo>
                  <a:cubicBezTo>
                    <a:pt x="166783" y="160781"/>
                    <a:pt x="162496" y="166115"/>
                    <a:pt x="157544" y="171355"/>
                  </a:cubicBezTo>
                  <a:cubicBezTo>
                    <a:pt x="152590" y="176593"/>
                    <a:pt x="146876" y="181165"/>
                    <a:pt x="140398" y="185071"/>
                  </a:cubicBezTo>
                  <a:cubicBezTo>
                    <a:pt x="133921" y="188976"/>
                    <a:pt x="126682" y="192119"/>
                    <a:pt x="118681" y="194405"/>
                  </a:cubicBezTo>
                  <a:cubicBezTo>
                    <a:pt x="110680" y="196691"/>
                    <a:pt x="101822" y="197834"/>
                    <a:pt x="92202" y="197834"/>
                  </a:cubicBezTo>
                  <a:cubicBezTo>
                    <a:pt x="72104" y="197834"/>
                    <a:pt x="57245" y="193357"/>
                    <a:pt x="47625" y="184499"/>
                  </a:cubicBezTo>
                  <a:cubicBezTo>
                    <a:pt x="38005" y="175640"/>
                    <a:pt x="33147" y="161163"/>
                    <a:pt x="33147" y="141065"/>
                  </a:cubicBezTo>
                  <a:lnTo>
                    <a:pt x="33147" y="38957"/>
                  </a:lnTo>
                  <a:cubicBezTo>
                    <a:pt x="33147" y="27527"/>
                    <a:pt x="22098" y="21812"/>
                    <a:pt x="0" y="21812"/>
                  </a:cubicBezTo>
                  <a:lnTo>
                    <a:pt x="0" y="95"/>
                  </a:lnTo>
                  <a:lnTo>
                    <a:pt x="83820" y="95"/>
                  </a:lnTo>
                  <a:lnTo>
                    <a:pt x="83820" y="124015"/>
                  </a:lnTo>
                  <a:cubicBezTo>
                    <a:pt x="83820" y="140017"/>
                    <a:pt x="86011" y="151352"/>
                    <a:pt x="90488" y="158019"/>
                  </a:cubicBezTo>
                  <a:cubicBezTo>
                    <a:pt x="94964" y="164687"/>
                    <a:pt x="102108" y="168116"/>
                    <a:pt x="112014" y="168116"/>
                  </a:cubicBezTo>
                  <a:cubicBezTo>
                    <a:pt x="124206" y="168116"/>
                    <a:pt x="135541" y="163449"/>
                    <a:pt x="145923" y="154019"/>
                  </a:cubicBezTo>
                  <a:cubicBezTo>
                    <a:pt x="156305" y="144684"/>
                    <a:pt x="164497" y="132588"/>
                    <a:pt x="170307" y="117919"/>
                  </a:cubicBezTo>
                  <a:lnTo>
                    <a:pt x="170307" y="39243"/>
                  </a:lnTo>
                  <a:cubicBezTo>
                    <a:pt x="170307" y="33432"/>
                    <a:pt x="167640" y="29051"/>
                    <a:pt x="162306" y="26098"/>
                  </a:cubicBezTo>
                  <a:cubicBezTo>
                    <a:pt x="156972" y="23146"/>
                    <a:pt x="148590" y="21717"/>
                    <a:pt x="137160" y="21717"/>
                  </a:cubicBezTo>
                  <a:lnTo>
                    <a:pt x="137160" y="0"/>
                  </a:lnTo>
                  <a:lnTo>
                    <a:pt x="222504" y="0"/>
                  </a:lnTo>
                  <a:lnTo>
                    <a:pt x="222504" y="155162"/>
                  </a:lnTo>
                  <a:close/>
                </a:path>
              </a:pathLst>
            </a:custGeom>
            <a:grpFill/>
            <a:ln w="9525" cap="flat">
              <a:noFill/>
              <a:prstDash val="solid"/>
              <a:miter/>
            </a:ln>
          </p:spPr>
          <p:txBody>
            <a:bodyPr rtlCol="0" anchor="ctr"/>
            <a:lstStyle/>
            <a:p>
              <a:endParaRPr lang="en-US"/>
            </a:p>
          </p:txBody>
        </p:sp>
        <p:sp>
          <p:nvSpPr>
            <p:cNvPr id="149" name="Freeform 148">
              <a:extLst>
                <a:ext uri="{FF2B5EF4-FFF2-40B4-BE49-F238E27FC236}">
                  <a16:creationId xmlns:a16="http://schemas.microsoft.com/office/drawing/2014/main" id="{BB566139-0CCA-B742-A3A5-D3B74B01B628}"/>
                </a:ext>
              </a:extLst>
            </p:cNvPr>
            <p:cNvSpPr/>
            <p:nvPr/>
          </p:nvSpPr>
          <p:spPr>
            <a:xfrm>
              <a:off x="6752292" y="5934095"/>
              <a:ext cx="136016" cy="256412"/>
            </a:xfrm>
            <a:custGeom>
              <a:avLst/>
              <a:gdLst>
                <a:gd name="connsiteX0" fmla="*/ 85344 w 136016"/>
                <a:gd name="connsiteY0" fmla="*/ 59817 h 256412"/>
                <a:gd name="connsiteX1" fmla="*/ 136017 w 136016"/>
                <a:gd name="connsiteY1" fmla="*/ 59817 h 256412"/>
                <a:gd name="connsiteX2" fmla="*/ 134112 w 136016"/>
                <a:gd name="connsiteY2" fmla="*/ 87249 h 256412"/>
                <a:gd name="connsiteX3" fmla="*/ 111442 w 136016"/>
                <a:gd name="connsiteY3" fmla="*/ 84011 h 256412"/>
                <a:gd name="connsiteX4" fmla="*/ 85344 w 136016"/>
                <a:gd name="connsiteY4" fmla="*/ 83058 h 256412"/>
                <a:gd name="connsiteX5" fmla="*/ 85344 w 136016"/>
                <a:gd name="connsiteY5" fmla="*/ 216027 h 256412"/>
                <a:gd name="connsiteX6" fmla="*/ 102108 w 136016"/>
                <a:gd name="connsiteY6" fmla="*/ 233172 h 256412"/>
                <a:gd name="connsiteX7" fmla="*/ 114110 w 136016"/>
                <a:gd name="connsiteY7" fmla="*/ 228409 h 256412"/>
                <a:gd name="connsiteX8" fmla="*/ 117348 w 136016"/>
                <a:gd name="connsiteY8" fmla="*/ 216027 h 256412"/>
                <a:gd name="connsiteX9" fmla="*/ 117348 w 136016"/>
                <a:gd name="connsiteY9" fmla="*/ 193929 h 256412"/>
                <a:gd name="connsiteX10" fmla="*/ 136017 w 136016"/>
                <a:gd name="connsiteY10" fmla="*/ 193929 h 256412"/>
                <a:gd name="connsiteX11" fmla="*/ 136017 w 136016"/>
                <a:gd name="connsiteY11" fmla="*/ 210693 h 256412"/>
                <a:gd name="connsiteX12" fmla="*/ 133921 w 136016"/>
                <a:gd name="connsiteY12" fmla="*/ 229362 h 256412"/>
                <a:gd name="connsiteX13" fmla="*/ 126302 w 136016"/>
                <a:gd name="connsiteY13" fmla="*/ 243650 h 256412"/>
                <a:gd name="connsiteX14" fmla="*/ 111633 w 136016"/>
                <a:gd name="connsiteY14" fmla="*/ 252984 h 256412"/>
                <a:gd name="connsiteX15" fmla="*/ 88392 w 136016"/>
                <a:gd name="connsiteY15" fmla="*/ 256413 h 256412"/>
                <a:gd name="connsiteX16" fmla="*/ 45911 w 136016"/>
                <a:gd name="connsiteY16" fmla="*/ 243078 h 256412"/>
                <a:gd name="connsiteX17" fmla="*/ 33147 w 136016"/>
                <a:gd name="connsiteY17" fmla="*/ 205740 h 256412"/>
                <a:gd name="connsiteX18" fmla="*/ 33147 w 136016"/>
                <a:gd name="connsiteY18" fmla="*/ 83058 h 256412"/>
                <a:gd name="connsiteX19" fmla="*/ 0 w 136016"/>
                <a:gd name="connsiteY19" fmla="*/ 83058 h 256412"/>
                <a:gd name="connsiteX20" fmla="*/ 0 w 136016"/>
                <a:gd name="connsiteY20" fmla="*/ 64770 h 256412"/>
                <a:gd name="connsiteX21" fmla="*/ 20003 w 136016"/>
                <a:gd name="connsiteY21" fmla="*/ 61722 h 256412"/>
                <a:gd name="connsiteX22" fmla="*/ 36386 w 136016"/>
                <a:gd name="connsiteY22" fmla="*/ 53721 h 256412"/>
                <a:gd name="connsiteX23" fmla="*/ 47435 w 136016"/>
                <a:gd name="connsiteY23" fmla="*/ 37719 h 256412"/>
                <a:gd name="connsiteX24" fmla="*/ 51435 w 136016"/>
                <a:gd name="connsiteY24" fmla="*/ 11049 h 256412"/>
                <a:gd name="connsiteX25" fmla="*/ 51435 w 136016"/>
                <a:gd name="connsiteY25" fmla="*/ 2667 h 256412"/>
                <a:gd name="connsiteX26" fmla="*/ 85344 w 136016"/>
                <a:gd name="connsiteY26" fmla="*/ 0 h 256412"/>
                <a:gd name="connsiteX27" fmla="*/ 85344 w 136016"/>
                <a:gd name="connsiteY27" fmla="*/ 59817 h 25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6016" h="256412">
                  <a:moveTo>
                    <a:pt x="85344" y="59817"/>
                  </a:moveTo>
                  <a:lnTo>
                    <a:pt x="136017" y="59817"/>
                  </a:lnTo>
                  <a:lnTo>
                    <a:pt x="134112" y="87249"/>
                  </a:lnTo>
                  <a:cubicBezTo>
                    <a:pt x="126968" y="85725"/>
                    <a:pt x="119444" y="84677"/>
                    <a:pt x="111442" y="84011"/>
                  </a:cubicBezTo>
                  <a:cubicBezTo>
                    <a:pt x="103441" y="83344"/>
                    <a:pt x="94774" y="83058"/>
                    <a:pt x="85344" y="83058"/>
                  </a:cubicBezTo>
                  <a:lnTo>
                    <a:pt x="85344" y="216027"/>
                  </a:lnTo>
                  <a:cubicBezTo>
                    <a:pt x="85344" y="227457"/>
                    <a:pt x="90964" y="233172"/>
                    <a:pt x="102108" y="233172"/>
                  </a:cubicBezTo>
                  <a:cubicBezTo>
                    <a:pt x="107918" y="233172"/>
                    <a:pt x="111919" y="231553"/>
                    <a:pt x="114110" y="228409"/>
                  </a:cubicBezTo>
                  <a:cubicBezTo>
                    <a:pt x="116300" y="225266"/>
                    <a:pt x="117348" y="221075"/>
                    <a:pt x="117348" y="216027"/>
                  </a:cubicBezTo>
                  <a:lnTo>
                    <a:pt x="117348" y="193929"/>
                  </a:lnTo>
                  <a:lnTo>
                    <a:pt x="136017" y="193929"/>
                  </a:lnTo>
                  <a:lnTo>
                    <a:pt x="136017" y="210693"/>
                  </a:lnTo>
                  <a:cubicBezTo>
                    <a:pt x="136017" y="217551"/>
                    <a:pt x="135350" y="223742"/>
                    <a:pt x="133921" y="229362"/>
                  </a:cubicBezTo>
                  <a:cubicBezTo>
                    <a:pt x="132493" y="234982"/>
                    <a:pt x="130016" y="239744"/>
                    <a:pt x="126302" y="243650"/>
                  </a:cubicBezTo>
                  <a:cubicBezTo>
                    <a:pt x="122587" y="247555"/>
                    <a:pt x="117729" y="250698"/>
                    <a:pt x="111633" y="252984"/>
                  </a:cubicBezTo>
                  <a:cubicBezTo>
                    <a:pt x="105537" y="255270"/>
                    <a:pt x="97822" y="256413"/>
                    <a:pt x="88392" y="256413"/>
                  </a:cubicBezTo>
                  <a:cubicBezTo>
                    <a:pt x="68580" y="256413"/>
                    <a:pt x="54388" y="251936"/>
                    <a:pt x="45911" y="243078"/>
                  </a:cubicBezTo>
                  <a:cubicBezTo>
                    <a:pt x="37433" y="234219"/>
                    <a:pt x="33147" y="221742"/>
                    <a:pt x="33147" y="205740"/>
                  </a:cubicBezTo>
                  <a:lnTo>
                    <a:pt x="33147" y="83058"/>
                  </a:lnTo>
                  <a:lnTo>
                    <a:pt x="0" y="83058"/>
                  </a:lnTo>
                  <a:lnTo>
                    <a:pt x="0" y="64770"/>
                  </a:lnTo>
                  <a:cubicBezTo>
                    <a:pt x="7144" y="64294"/>
                    <a:pt x="13811" y="63246"/>
                    <a:pt x="20003" y="61722"/>
                  </a:cubicBezTo>
                  <a:cubicBezTo>
                    <a:pt x="26194" y="60198"/>
                    <a:pt x="31718" y="57531"/>
                    <a:pt x="36386" y="53721"/>
                  </a:cubicBezTo>
                  <a:cubicBezTo>
                    <a:pt x="41053" y="49911"/>
                    <a:pt x="44767" y="44577"/>
                    <a:pt x="47435" y="37719"/>
                  </a:cubicBezTo>
                  <a:cubicBezTo>
                    <a:pt x="50102" y="30861"/>
                    <a:pt x="51435" y="22003"/>
                    <a:pt x="51435" y="11049"/>
                  </a:cubicBezTo>
                  <a:lnTo>
                    <a:pt x="51435" y="2667"/>
                  </a:lnTo>
                  <a:lnTo>
                    <a:pt x="85344" y="0"/>
                  </a:lnTo>
                  <a:lnTo>
                    <a:pt x="85344" y="59817"/>
                  </a:lnTo>
                  <a:close/>
                </a:path>
              </a:pathLst>
            </a:custGeom>
            <a:grpFill/>
            <a:ln w="9525" cap="flat">
              <a:noFill/>
              <a:prstDash val="solid"/>
              <a:miter/>
            </a:ln>
          </p:spPr>
          <p:txBody>
            <a:bodyPr rtlCol="0" anchor="ctr"/>
            <a:lstStyle/>
            <a:p>
              <a:endParaRPr lang="en-US"/>
            </a:p>
          </p:txBody>
        </p:sp>
        <p:sp>
          <p:nvSpPr>
            <p:cNvPr id="150" name="Freeform 149">
              <a:extLst>
                <a:ext uri="{FF2B5EF4-FFF2-40B4-BE49-F238E27FC236}">
                  <a16:creationId xmlns:a16="http://schemas.microsoft.com/office/drawing/2014/main" id="{E5BFB111-DCAA-8744-B5B0-2E0DEA003473}"/>
                </a:ext>
              </a:extLst>
            </p:cNvPr>
            <p:cNvSpPr/>
            <p:nvPr/>
          </p:nvSpPr>
          <p:spPr>
            <a:xfrm>
              <a:off x="6918408" y="5985911"/>
              <a:ext cx="200025" cy="208407"/>
            </a:xfrm>
            <a:custGeom>
              <a:avLst/>
              <a:gdLst>
                <a:gd name="connsiteX0" fmla="*/ 51435 w 200025"/>
                <a:gd name="connsiteY0" fmla="*/ 102108 h 208407"/>
                <a:gd name="connsiteX1" fmla="*/ 65913 w 200025"/>
                <a:gd name="connsiteY1" fmla="*/ 162496 h 208407"/>
                <a:gd name="connsiteX2" fmla="*/ 107442 w 200025"/>
                <a:gd name="connsiteY2" fmla="*/ 183642 h 208407"/>
                <a:gd name="connsiteX3" fmla="*/ 145923 w 200025"/>
                <a:gd name="connsiteY3" fmla="*/ 172974 h 208407"/>
                <a:gd name="connsiteX4" fmla="*/ 169164 w 200025"/>
                <a:gd name="connsiteY4" fmla="*/ 138303 h 208407"/>
                <a:gd name="connsiteX5" fmla="*/ 192786 w 200025"/>
                <a:gd name="connsiteY5" fmla="*/ 142875 h 208407"/>
                <a:gd name="connsiteX6" fmla="*/ 182689 w 200025"/>
                <a:gd name="connsiteY6" fmla="*/ 167259 h 208407"/>
                <a:gd name="connsiteX7" fmla="*/ 165354 w 200025"/>
                <a:gd name="connsiteY7" fmla="*/ 188214 h 208407"/>
                <a:gd name="connsiteX8" fmla="*/ 139637 w 200025"/>
                <a:gd name="connsiteY8" fmla="*/ 202882 h 208407"/>
                <a:gd name="connsiteX9" fmla="*/ 104394 w 200025"/>
                <a:gd name="connsiteY9" fmla="*/ 208407 h 208407"/>
                <a:gd name="connsiteX10" fmla="*/ 65913 w 200025"/>
                <a:gd name="connsiteY10" fmla="*/ 203645 h 208407"/>
                <a:gd name="connsiteX11" fmla="*/ 32575 w 200025"/>
                <a:gd name="connsiteY11" fmla="*/ 187071 h 208407"/>
                <a:gd name="connsiteX12" fmla="*/ 8954 w 200025"/>
                <a:gd name="connsiteY12" fmla="*/ 155162 h 208407"/>
                <a:gd name="connsiteX13" fmla="*/ 0 w 200025"/>
                <a:gd name="connsiteY13" fmla="*/ 104584 h 208407"/>
                <a:gd name="connsiteX14" fmla="*/ 7048 w 200025"/>
                <a:gd name="connsiteY14" fmla="*/ 62008 h 208407"/>
                <a:gd name="connsiteX15" fmla="*/ 27432 w 200025"/>
                <a:gd name="connsiteY15" fmla="*/ 28956 h 208407"/>
                <a:gd name="connsiteX16" fmla="*/ 60007 w 200025"/>
                <a:gd name="connsiteY16" fmla="*/ 7620 h 208407"/>
                <a:gd name="connsiteX17" fmla="*/ 104013 w 200025"/>
                <a:gd name="connsiteY17" fmla="*/ 0 h 208407"/>
                <a:gd name="connsiteX18" fmla="*/ 200025 w 200025"/>
                <a:gd name="connsiteY18" fmla="*/ 102108 h 208407"/>
                <a:gd name="connsiteX19" fmla="*/ 51435 w 200025"/>
                <a:gd name="connsiteY19" fmla="*/ 102108 h 208407"/>
                <a:gd name="connsiteX20" fmla="*/ 152781 w 200025"/>
                <a:gd name="connsiteY20" fmla="*/ 82296 h 208407"/>
                <a:gd name="connsiteX21" fmla="*/ 149733 w 200025"/>
                <a:gd name="connsiteY21" fmla="*/ 58674 h 208407"/>
                <a:gd name="connsiteX22" fmla="*/ 140589 w 200025"/>
                <a:gd name="connsiteY22" fmla="*/ 39528 h 208407"/>
                <a:gd name="connsiteX23" fmla="*/ 125539 w 200025"/>
                <a:gd name="connsiteY23" fmla="*/ 26479 h 208407"/>
                <a:gd name="connsiteX24" fmla="*/ 104775 w 200025"/>
                <a:gd name="connsiteY24" fmla="*/ 21717 h 208407"/>
                <a:gd name="connsiteX25" fmla="*/ 69723 w 200025"/>
                <a:gd name="connsiteY25" fmla="*/ 35909 h 208407"/>
                <a:gd name="connsiteX26" fmla="*/ 52197 w 200025"/>
                <a:gd name="connsiteY26" fmla="*/ 82296 h 208407"/>
                <a:gd name="connsiteX27" fmla="*/ 152781 w 200025"/>
                <a:gd name="connsiteY27" fmla="*/ 82296 h 208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7">
                  <a:moveTo>
                    <a:pt x="51435" y="102108"/>
                  </a:moveTo>
                  <a:cubicBezTo>
                    <a:pt x="51911" y="128301"/>
                    <a:pt x="56769" y="148400"/>
                    <a:pt x="65913" y="162496"/>
                  </a:cubicBezTo>
                  <a:cubicBezTo>
                    <a:pt x="75057" y="176593"/>
                    <a:pt x="88868" y="183642"/>
                    <a:pt x="107442" y="183642"/>
                  </a:cubicBezTo>
                  <a:cubicBezTo>
                    <a:pt x="121920" y="183642"/>
                    <a:pt x="134779" y="180118"/>
                    <a:pt x="145923" y="172974"/>
                  </a:cubicBezTo>
                  <a:cubicBezTo>
                    <a:pt x="157067" y="165830"/>
                    <a:pt x="164878" y="154305"/>
                    <a:pt x="169164" y="138303"/>
                  </a:cubicBezTo>
                  <a:lnTo>
                    <a:pt x="192786" y="142875"/>
                  </a:lnTo>
                  <a:cubicBezTo>
                    <a:pt x="190500" y="151257"/>
                    <a:pt x="187166" y="159353"/>
                    <a:pt x="182689" y="167259"/>
                  </a:cubicBezTo>
                  <a:cubicBezTo>
                    <a:pt x="178213" y="175165"/>
                    <a:pt x="172498" y="182118"/>
                    <a:pt x="165354" y="188214"/>
                  </a:cubicBezTo>
                  <a:cubicBezTo>
                    <a:pt x="158210" y="194310"/>
                    <a:pt x="149638" y="199168"/>
                    <a:pt x="139637" y="202882"/>
                  </a:cubicBezTo>
                  <a:cubicBezTo>
                    <a:pt x="129635" y="206597"/>
                    <a:pt x="117824" y="208407"/>
                    <a:pt x="104394" y="208407"/>
                  </a:cubicBezTo>
                  <a:cubicBezTo>
                    <a:pt x="91154" y="208407"/>
                    <a:pt x="78391" y="206787"/>
                    <a:pt x="65913" y="203645"/>
                  </a:cubicBezTo>
                  <a:cubicBezTo>
                    <a:pt x="53435" y="200501"/>
                    <a:pt x="42386" y="194881"/>
                    <a:pt x="32575" y="187071"/>
                  </a:cubicBezTo>
                  <a:cubicBezTo>
                    <a:pt x="22765" y="179261"/>
                    <a:pt x="14954" y="168593"/>
                    <a:pt x="8954" y="155162"/>
                  </a:cubicBezTo>
                  <a:cubicBezTo>
                    <a:pt x="2953" y="141827"/>
                    <a:pt x="0" y="124968"/>
                    <a:pt x="0" y="104584"/>
                  </a:cubicBezTo>
                  <a:cubicBezTo>
                    <a:pt x="0" y="89059"/>
                    <a:pt x="2381" y="74866"/>
                    <a:pt x="7048" y="62008"/>
                  </a:cubicBezTo>
                  <a:cubicBezTo>
                    <a:pt x="11716" y="49149"/>
                    <a:pt x="18574" y="38195"/>
                    <a:pt x="27432" y="28956"/>
                  </a:cubicBezTo>
                  <a:cubicBezTo>
                    <a:pt x="36290" y="19812"/>
                    <a:pt x="47149" y="12668"/>
                    <a:pt x="60007"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8"/>
                  </a:cubicBezTo>
                  <a:cubicBezTo>
                    <a:pt x="136493" y="34004"/>
                    <a:pt x="131540" y="29718"/>
                    <a:pt x="125539"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sp>
          <p:nvSpPr>
            <p:cNvPr id="151" name="Freeform 150">
              <a:extLst>
                <a:ext uri="{FF2B5EF4-FFF2-40B4-BE49-F238E27FC236}">
                  <a16:creationId xmlns:a16="http://schemas.microsoft.com/office/drawing/2014/main" id="{8D6C3FDD-B77C-334C-9F20-CC38C61F1207}"/>
                </a:ext>
              </a:extLst>
            </p:cNvPr>
            <p:cNvSpPr/>
            <p:nvPr/>
          </p:nvSpPr>
          <p:spPr>
            <a:xfrm>
              <a:off x="7148151" y="5990292"/>
              <a:ext cx="177926" cy="199834"/>
            </a:xfrm>
            <a:custGeom>
              <a:avLst/>
              <a:gdLst>
                <a:gd name="connsiteX0" fmla="*/ 168402 w 177926"/>
                <a:gd name="connsiteY0" fmla="*/ 73342 h 199834"/>
                <a:gd name="connsiteX1" fmla="*/ 145923 w 177926"/>
                <a:gd name="connsiteY1" fmla="*/ 76010 h 199834"/>
                <a:gd name="connsiteX2" fmla="*/ 123635 w 177926"/>
                <a:gd name="connsiteY2" fmla="*/ 36385 h 199834"/>
                <a:gd name="connsiteX3" fmla="*/ 78105 w 177926"/>
                <a:gd name="connsiteY3" fmla="*/ 23431 h 199834"/>
                <a:gd name="connsiteX4" fmla="*/ 52197 w 177926"/>
                <a:gd name="connsiteY4" fmla="*/ 29718 h 199834"/>
                <a:gd name="connsiteX5" fmla="*/ 42291 w 177926"/>
                <a:gd name="connsiteY5" fmla="*/ 46672 h 199834"/>
                <a:gd name="connsiteX6" fmla="*/ 52388 w 177926"/>
                <a:gd name="connsiteY6" fmla="*/ 64770 h 199834"/>
                <a:gd name="connsiteX7" fmla="*/ 77533 w 177926"/>
                <a:gd name="connsiteY7" fmla="*/ 74485 h 199834"/>
                <a:gd name="connsiteX8" fmla="*/ 110109 w 177926"/>
                <a:gd name="connsiteY8" fmla="*/ 81534 h 199834"/>
                <a:gd name="connsiteX9" fmla="*/ 142685 w 177926"/>
                <a:gd name="connsiteY9" fmla="*/ 91249 h 199834"/>
                <a:gd name="connsiteX10" fmla="*/ 167830 w 177926"/>
                <a:gd name="connsiteY10" fmla="*/ 109347 h 199834"/>
                <a:gd name="connsiteX11" fmla="*/ 177927 w 177926"/>
                <a:gd name="connsiteY11" fmla="*/ 141160 h 199834"/>
                <a:gd name="connsiteX12" fmla="*/ 172593 w 177926"/>
                <a:gd name="connsiteY12" fmla="*/ 166687 h 199834"/>
                <a:gd name="connsiteX13" fmla="*/ 157544 w 177926"/>
                <a:gd name="connsiteY13" fmla="*/ 185166 h 199834"/>
                <a:gd name="connsiteX14" fmla="*/ 134493 w 177926"/>
                <a:gd name="connsiteY14" fmla="*/ 196215 h 199834"/>
                <a:gd name="connsiteX15" fmla="*/ 105156 w 177926"/>
                <a:gd name="connsiteY15" fmla="*/ 199835 h 199834"/>
                <a:gd name="connsiteX16" fmla="*/ 67437 w 177926"/>
                <a:gd name="connsiteY16" fmla="*/ 196024 h 199834"/>
                <a:gd name="connsiteX17" fmla="*/ 42291 w 177926"/>
                <a:gd name="connsiteY17" fmla="*/ 184976 h 199834"/>
                <a:gd name="connsiteX18" fmla="*/ 36766 w 177926"/>
                <a:gd name="connsiteY18" fmla="*/ 181928 h 199834"/>
                <a:gd name="connsiteX19" fmla="*/ 31242 w 177926"/>
                <a:gd name="connsiteY19" fmla="*/ 180403 h 199834"/>
                <a:gd name="connsiteX20" fmla="*/ 27051 w 177926"/>
                <a:gd name="connsiteY20" fmla="*/ 184785 h 199834"/>
                <a:gd name="connsiteX21" fmla="*/ 22098 w 177926"/>
                <a:gd name="connsiteY21" fmla="*/ 197549 h 199834"/>
                <a:gd name="connsiteX22" fmla="*/ 0 w 177926"/>
                <a:gd name="connsiteY22" fmla="*/ 197549 h 199834"/>
                <a:gd name="connsiteX23" fmla="*/ 0 w 177926"/>
                <a:gd name="connsiteY23" fmla="*/ 124396 h 199834"/>
                <a:gd name="connsiteX24" fmla="*/ 22098 w 177926"/>
                <a:gd name="connsiteY24" fmla="*/ 122110 h 199834"/>
                <a:gd name="connsiteX25" fmla="*/ 31052 w 177926"/>
                <a:gd name="connsiteY25" fmla="*/ 145351 h 199834"/>
                <a:gd name="connsiteX26" fmla="*/ 48578 w 177926"/>
                <a:gd name="connsiteY26" fmla="*/ 162687 h 199834"/>
                <a:gd name="connsiteX27" fmla="*/ 72199 w 177926"/>
                <a:gd name="connsiteY27" fmla="*/ 173546 h 199834"/>
                <a:gd name="connsiteX28" fmla="*/ 99060 w 177926"/>
                <a:gd name="connsiteY28" fmla="*/ 177356 h 199834"/>
                <a:gd name="connsiteX29" fmla="*/ 126682 w 177926"/>
                <a:gd name="connsiteY29" fmla="*/ 169926 h 199834"/>
                <a:gd name="connsiteX30" fmla="*/ 136017 w 177926"/>
                <a:gd name="connsiteY30" fmla="*/ 151447 h 199834"/>
                <a:gd name="connsiteX31" fmla="*/ 125921 w 177926"/>
                <a:gd name="connsiteY31" fmla="*/ 133731 h 199834"/>
                <a:gd name="connsiteX32" fmla="*/ 100774 w 177926"/>
                <a:gd name="connsiteY32" fmla="*/ 124015 h 199834"/>
                <a:gd name="connsiteX33" fmla="*/ 68199 w 177926"/>
                <a:gd name="connsiteY33" fmla="*/ 116776 h 199834"/>
                <a:gd name="connsiteX34" fmla="*/ 35623 w 177926"/>
                <a:gd name="connsiteY34" fmla="*/ 106680 h 199834"/>
                <a:gd name="connsiteX35" fmla="*/ 10478 w 177926"/>
                <a:gd name="connsiteY35" fmla="*/ 88201 h 199834"/>
                <a:gd name="connsiteX36" fmla="*/ 381 w 177926"/>
                <a:gd name="connsiteY36" fmla="*/ 55912 h 199834"/>
                <a:gd name="connsiteX37" fmla="*/ 18669 w 177926"/>
                <a:gd name="connsiteY37" fmla="*/ 14859 h 199834"/>
                <a:gd name="connsiteX38" fmla="*/ 70485 w 177926"/>
                <a:gd name="connsiteY38" fmla="*/ 0 h 199834"/>
                <a:gd name="connsiteX39" fmla="*/ 102870 w 177926"/>
                <a:gd name="connsiteY39" fmla="*/ 4762 h 199834"/>
                <a:gd name="connsiteX40" fmla="*/ 126873 w 177926"/>
                <a:gd name="connsiteY40" fmla="*/ 14859 h 199834"/>
                <a:gd name="connsiteX41" fmla="*/ 132588 w 177926"/>
                <a:gd name="connsiteY41" fmla="*/ 18097 h 199834"/>
                <a:gd name="connsiteX42" fmla="*/ 137922 w 177926"/>
                <a:gd name="connsiteY42" fmla="*/ 19431 h 199834"/>
                <a:gd name="connsiteX43" fmla="*/ 142113 w 177926"/>
                <a:gd name="connsiteY43" fmla="*/ 15240 h 199834"/>
                <a:gd name="connsiteX44" fmla="*/ 147066 w 177926"/>
                <a:gd name="connsiteY44" fmla="*/ 3429 h 199834"/>
                <a:gd name="connsiteX45" fmla="*/ 168402 w 177926"/>
                <a:gd name="connsiteY45" fmla="*/ 3429 h 199834"/>
                <a:gd name="connsiteX46" fmla="*/ 168402 w 177926"/>
                <a:gd name="connsiteY46" fmla="*/ 73342 h 199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77926" h="199834">
                  <a:moveTo>
                    <a:pt x="168402" y="73342"/>
                  </a:moveTo>
                  <a:lnTo>
                    <a:pt x="145923" y="76010"/>
                  </a:lnTo>
                  <a:cubicBezTo>
                    <a:pt x="143161" y="58198"/>
                    <a:pt x="135731" y="45053"/>
                    <a:pt x="123635" y="36385"/>
                  </a:cubicBezTo>
                  <a:cubicBezTo>
                    <a:pt x="111538" y="27718"/>
                    <a:pt x="96393" y="23431"/>
                    <a:pt x="78105" y="23431"/>
                  </a:cubicBezTo>
                  <a:cubicBezTo>
                    <a:pt x="67437" y="23431"/>
                    <a:pt x="58769" y="25527"/>
                    <a:pt x="52197" y="29718"/>
                  </a:cubicBezTo>
                  <a:cubicBezTo>
                    <a:pt x="45625" y="33909"/>
                    <a:pt x="42291" y="39529"/>
                    <a:pt x="42291" y="46672"/>
                  </a:cubicBezTo>
                  <a:cubicBezTo>
                    <a:pt x="42291" y="54768"/>
                    <a:pt x="45625" y="60865"/>
                    <a:pt x="52388" y="64770"/>
                  </a:cubicBezTo>
                  <a:cubicBezTo>
                    <a:pt x="59150" y="68675"/>
                    <a:pt x="67532" y="71914"/>
                    <a:pt x="77533" y="74485"/>
                  </a:cubicBezTo>
                  <a:cubicBezTo>
                    <a:pt x="87535" y="77057"/>
                    <a:pt x="98393" y="79343"/>
                    <a:pt x="110109" y="81534"/>
                  </a:cubicBezTo>
                  <a:cubicBezTo>
                    <a:pt x="121825" y="83725"/>
                    <a:pt x="132683" y="86963"/>
                    <a:pt x="142685" y="91249"/>
                  </a:cubicBezTo>
                  <a:cubicBezTo>
                    <a:pt x="152686" y="95536"/>
                    <a:pt x="161068" y="101632"/>
                    <a:pt x="167830" y="109347"/>
                  </a:cubicBezTo>
                  <a:cubicBezTo>
                    <a:pt x="174593" y="117062"/>
                    <a:pt x="177927" y="127730"/>
                    <a:pt x="177927" y="141160"/>
                  </a:cubicBezTo>
                  <a:cubicBezTo>
                    <a:pt x="177927" y="150781"/>
                    <a:pt x="176117" y="159353"/>
                    <a:pt x="172593" y="166687"/>
                  </a:cubicBezTo>
                  <a:cubicBezTo>
                    <a:pt x="169069" y="174022"/>
                    <a:pt x="164021" y="180213"/>
                    <a:pt x="157544" y="185166"/>
                  </a:cubicBezTo>
                  <a:cubicBezTo>
                    <a:pt x="151066" y="190119"/>
                    <a:pt x="143351" y="193834"/>
                    <a:pt x="134493" y="196215"/>
                  </a:cubicBezTo>
                  <a:cubicBezTo>
                    <a:pt x="125635" y="198596"/>
                    <a:pt x="115824" y="199835"/>
                    <a:pt x="105156" y="199835"/>
                  </a:cubicBezTo>
                  <a:cubicBezTo>
                    <a:pt x="89916" y="199835"/>
                    <a:pt x="77343" y="198596"/>
                    <a:pt x="67437" y="196024"/>
                  </a:cubicBezTo>
                  <a:cubicBezTo>
                    <a:pt x="57531" y="193452"/>
                    <a:pt x="49149" y="189833"/>
                    <a:pt x="42291" y="184976"/>
                  </a:cubicBezTo>
                  <a:cubicBezTo>
                    <a:pt x="40481" y="183927"/>
                    <a:pt x="38671" y="182975"/>
                    <a:pt x="36766" y="181928"/>
                  </a:cubicBezTo>
                  <a:cubicBezTo>
                    <a:pt x="34862" y="180880"/>
                    <a:pt x="33052" y="180403"/>
                    <a:pt x="31242" y="180403"/>
                  </a:cubicBezTo>
                  <a:cubicBezTo>
                    <a:pt x="30766" y="180403"/>
                    <a:pt x="29337" y="181832"/>
                    <a:pt x="27051" y="184785"/>
                  </a:cubicBezTo>
                  <a:cubicBezTo>
                    <a:pt x="24765" y="187738"/>
                    <a:pt x="23146" y="191929"/>
                    <a:pt x="22098" y="197549"/>
                  </a:cubicBezTo>
                  <a:lnTo>
                    <a:pt x="0" y="197549"/>
                  </a:lnTo>
                  <a:lnTo>
                    <a:pt x="0" y="124396"/>
                  </a:lnTo>
                  <a:lnTo>
                    <a:pt x="22098" y="122110"/>
                  </a:lnTo>
                  <a:cubicBezTo>
                    <a:pt x="23336" y="130778"/>
                    <a:pt x="26384" y="138494"/>
                    <a:pt x="31052" y="145351"/>
                  </a:cubicBezTo>
                  <a:cubicBezTo>
                    <a:pt x="35719" y="152210"/>
                    <a:pt x="41624" y="158020"/>
                    <a:pt x="48578" y="162687"/>
                  </a:cubicBezTo>
                  <a:cubicBezTo>
                    <a:pt x="55531" y="167354"/>
                    <a:pt x="63437" y="170974"/>
                    <a:pt x="72199" y="173546"/>
                  </a:cubicBezTo>
                  <a:cubicBezTo>
                    <a:pt x="80963" y="176117"/>
                    <a:pt x="89916" y="177356"/>
                    <a:pt x="99060" y="177356"/>
                  </a:cubicBezTo>
                  <a:cubicBezTo>
                    <a:pt x="111252" y="177356"/>
                    <a:pt x="120491" y="174879"/>
                    <a:pt x="126682" y="169926"/>
                  </a:cubicBezTo>
                  <a:cubicBezTo>
                    <a:pt x="132874" y="164973"/>
                    <a:pt x="136017" y="158877"/>
                    <a:pt x="136017" y="151447"/>
                  </a:cubicBezTo>
                  <a:cubicBezTo>
                    <a:pt x="136017" y="143542"/>
                    <a:pt x="132683" y="137731"/>
                    <a:pt x="125921" y="133731"/>
                  </a:cubicBezTo>
                  <a:cubicBezTo>
                    <a:pt x="119158" y="129826"/>
                    <a:pt x="110776" y="126587"/>
                    <a:pt x="100774" y="124015"/>
                  </a:cubicBezTo>
                  <a:cubicBezTo>
                    <a:pt x="90773" y="121443"/>
                    <a:pt x="79915" y="119062"/>
                    <a:pt x="68199" y="116776"/>
                  </a:cubicBezTo>
                  <a:cubicBezTo>
                    <a:pt x="56483" y="114490"/>
                    <a:pt x="45625" y="111157"/>
                    <a:pt x="35623" y="106680"/>
                  </a:cubicBezTo>
                  <a:cubicBezTo>
                    <a:pt x="25622" y="102203"/>
                    <a:pt x="17240" y="96107"/>
                    <a:pt x="10478" y="88201"/>
                  </a:cubicBezTo>
                  <a:cubicBezTo>
                    <a:pt x="3715" y="80296"/>
                    <a:pt x="381" y="69533"/>
                    <a:pt x="381" y="55912"/>
                  </a:cubicBezTo>
                  <a:cubicBezTo>
                    <a:pt x="381" y="38386"/>
                    <a:pt x="6477" y="24765"/>
                    <a:pt x="18669" y="14859"/>
                  </a:cubicBezTo>
                  <a:cubicBezTo>
                    <a:pt x="30861" y="4953"/>
                    <a:pt x="48101" y="0"/>
                    <a:pt x="70485" y="0"/>
                  </a:cubicBezTo>
                  <a:cubicBezTo>
                    <a:pt x="82201" y="0"/>
                    <a:pt x="92964" y="1619"/>
                    <a:pt x="102870" y="4762"/>
                  </a:cubicBezTo>
                  <a:cubicBezTo>
                    <a:pt x="112776" y="7906"/>
                    <a:pt x="120777" y="11334"/>
                    <a:pt x="126873" y="14859"/>
                  </a:cubicBezTo>
                  <a:cubicBezTo>
                    <a:pt x="128873" y="16097"/>
                    <a:pt x="130778" y="17240"/>
                    <a:pt x="132588" y="18097"/>
                  </a:cubicBezTo>
                  <a:cubicBezTo>
                    <a:pt x="134398" y="18955"/>
                    <a:pt x="136112" y="19431"/>
                    <a:pt x="137922" y="19431"/>
                  </a:cubicBezTo>
                  <a:cubicBezTo>
                    <a:pt x="138684" y="19431"/>
                    <a:pt x="140113" y="18002"/>
                    <a:pt x="142113" y="15240"/>
                  </a:cubicBezTo>
                  <a:cubicBezTo>
                    <a:pt x="144113" y="12477"/>
                    <a:pt x="145828" y="8477"/>
                    <a:pt x="147066" y="3429"/>
                  </a:cubicBezTo>
                  <a:lnTo>
                    <a:pt x="168402" y="3429"/>
                  </a:lnTo>
                  <a:lnTo>
                    <a:pt x="168402" y="73342"/>
                  </a:lnTo>
                  <a:close/>
                </a:path>
              </a:pathLst>
            </a:custGeom>
            <a:grpFill/>
            <a:ln w="9525" cap="flat">
              <a:noFill/>
              <a:prstDash val="solid"/>
              <a:miter/>
            </a:ln>
          </p:spPr>
          <p:txBody>
            <a:bodyPr rtlCol="0" anchor="ctr"/>
            <a:lstStyle/>
            <a:p>
              <a:endParaRPr lang="en-US"/>
            </a:p>
          </p:txBody>
        </p:sp>
        <p:sp>
          <p:nvSpPr>
            <p:cNvPr id="152" name="Freeform 151">
              <a:extLst>
                <a:ext uri="{FF2B5EF4-FFF2-40B4-BE49-F238E27FC236}">
                  <a16:creationId xmlns:a16="http://schemas.microsoft.com/office/drawing/2014/main" id="{2020F9A2-3993-C545-81DA-CB53FAAA9FE5}"/>
                </a:ext>
              </a:extLst>
            </p:cNvPr>
            <p:cNvSpPr/>
            <p:nvPr/>
          </p:nvSpPr>
          <p:spPr>
            <a:xfrm>
              <a:off x="7496385" y="5898566"/>
              <a:ext cx="302133" cy="295275"/>
            </a:xfrm>
            <a:custGeom>
              <a:avLst/>
              <a:gdLst>
                <a:gd name="connsiteX0" fmla="*/ 294894 w 302133"/>
                <a:gd name="connsiteY0" fmla="*/ 142208 h 295275"/>
                <a:gd name="connsiteX1" fmla="*/ 270510 w 302133"/>
                <a:gd name="connsiteY1" fmla="*/ 146209 h 295275"/>
                <a:gd name="connsiteX2" fmla="*/ 263271 w 302133"/>
                <a:gd name="connsiteY2" fmla="*/ 158972 h 295275"/>
                <a:gd name="connsiteX3" fmla="*/ 251841 w 302133"/>
                <a:gd name="connsiteY3" fmla="*/ 207741 h 295275"/>
                <a:gd name="connsiteX4" fmla="*/ 218694 w 302133"/>
                <a:gd name="connsiteY4" fmla="*/ 252222 h 295275"/>
                <a:gd name="connsiteX5" fmla="*/ 235458 w 302133"/>
                <a:gd name="connsiteY5" fmla="*/ 260794 h 295275"/>
                <a:gd name="connsiteX6" fmla="*/ 251460 w 302133"/>
                <a:gd name="connsiteY6" fmla="*/ 264033 h 295275"/>
                <a:gd name="connsiteX7" fmla="*/ 272415 w 302133"/>
                <a:gd name="connsiteY7" fmla="*/ 257175 h 295275"/>
                <a:gd name="connsiteX8" fmla="*/ 280416 w 302133"/>
                <a:gd name="connsiteY8" fmla="*/ 235077 h 295275"/>
                <a:gd name="connsiteX9" fmla="*/ 280416 w 302133"/>
                <a:gd name="connsiteY9" fmla="*/ 213741 h 295275"/>
                <a:gd name="connsiteX10" fmla="*/ 302133 w 302133"/>
                <a:gd name="connsiteY10" fmla="*/ 213741 h 295275"/>
                <a:gd name="connsiteX11" fmla="*/ 302133 w 302133"/>
                <a:gd name="connsiteY11" fmla="*/ 235077 h 295275"/>
                <a:gd name="connsiteX12" fmla="*/ 287655 w 302133"/>
                <a:gd name="connsiteY12" fmla="*/ 279463 h 295275"/>
                <a:gd name="connsiteX13" fmla="*/ 243459 w 302133"/>
                <a:gd name="connsiteY13" fmla="*/ 295275 h 295275"/>
                <a:gd name="connsiteX14" fmla="*/ 214122 w 302133"/>
                <a:gd name="connsiteY14" fmla="*/ 290131 h 295275"/>
                <a:gd name="connsiteX15" fmla="*/ 185166 w 302133"/>
                <a:gd name="connsiteY15" fmla="*/ 275844 h 295275"/>
                <a:gd name="connsiteX16" fmla="*/ 149162 w 302133"/>
                <a:gd name="connsiteY16" fmla="*/ 290131 h 295275"/>
                <a:gd name="connsiteX17" fmla="*/ 109347 w 302133"/>
                <a:gd name="connsiteY17" fmla="*/ 295275 h 295275"/>
                <a:gd name="connsiteX18" fmla="*/ 67437 w 302133"/>
                <a:gd name="connsiteY18" fmla="*/ 290513 h 295275"/>
                <a:gd name="connsiteX19" fmla="*/ 32576 w 302133"/>
                <a:gd name="connsiteY19" fmla="*/ 275653 h 295275"/>
                <a:gd name="connsiteX20" fmla="*/ 8763 w 302133"/>
                <a:gd name="connsiteY20" fmla="*/ 249555 h 295275"/>
                <a:gd name="connsiteX21" fmla="*/ 0 w 302133"/>
                <a:gd name="connsiteY21" fmla="*/ 210693 h 295275"/>
                <a:gd name="connsiteX22" fmla="*/ 5334 w 302133"/>
                <a:gd name="connsiteY22" fmla="*/ 179451 h 295275"/>
                <a:gd name="connsiteX23" fmla="*/ 19812 w 302133"/>
                <a:gd name="connsiteY23" fmla="*/ 155258 h 295275"/>
                <a:gd name="connsiteX24" fmla="*/ 41148 w 302133"/>
                <a:gd name="connsiteY24" fmla="*/ 136779 h 295275"/>
                <a:gd name="connsiteX25" fmla="*/ 67056 w 302133"/>
                <a:gd name="connsiteY25" fmla="*/ 122301 h 295275"/>
                <a:gd name="connsiteX26" fmla="*/ 53721 w 302133"/>
                <a:gd name="connsiteY26" fmla="*/ 68580 h 295275"/>
                <a:gd name="connsiteX27" fmla="*/ 58864 w 302133"/>
                <a:gd name="connsiteY27" fmla="*/ 41148 h 295275"/>
                <a:gd name="connsiteX28" fmla="*/ 73723 w 302133"/>
                <a:gd name="connsiteY28" fmla="*/ 19431 h 295275"/>
                <a:gd name="connsiteX29" fmla="*/ 97346 w 302133"/>
                <a:gd name="connsiteY29" fmla="*/ 5144 h 295275"/>
                <a:gd name="connsiteX30" fmla="*/ 128778 w 302133"/>
                <a:gd name="connsiteY30" fmla="*/ 0 h 295275"/>
                <a:gd name="connsiteX31" fmla="*/ 171831 w 302133"/>
                <a:gd name="connsiteY31" fmla="*/ 14669 h 295275"/>
                <a:gd name="connsiteX32" fmla="*/ 188595 w 302133"/>
                <a:gd name="connsiteY32" fmla="*/ 56769 h 295275"/>
                <a:gd name="connsiteX33" fmla="*/ 183261 w 302133"/>
                <a:gd name="connsiteY33" fmla="*/ 82868 h 295275"/>
                <a:gd name="connsiteX34" fmla="*/ 168973 w 302133"/>
                <a:gd name="connsiteY34" fmla="*/ 102679 h 295275"/>
                <a:gd name="connsiteX35" fmla="*/ 148590 w 302133"/>
                <a:gd name="connsiteY35" fmla="*/ 118110 h 295275"/>
                <a:gd name="connsiteX36" fmla="*/ 124968 w 302133"/>
                <a:gd name="connsiteY36" fmla="*/ 131064 h 295275"/>
                <a:gd name="connsiteX37" fmla="*/ 155638 w 302133"/>
                <a:gd name="connsiteY37" fmla="*/ 184785 h 295275"/>
                <a:gd name="connsiteX38" fmla="*/ 192786 w 302133"/>
                <a:gd name="connsiteY38" fmla="*/ 231648 h 295275"/>
                <a:gd name="connsiteX39" fmla="*/ 216408 w 302133"/>
                <a:gd name="connsiteY39" fmla="*/ 199263 h 295275"/>
                <a:gd name="connsiteX40" fmla="*/ 225552 w 302133"/>
                <a:gd name="connsiteY40" fmla="*/ 158877 h 295275"/>
                <a:gd name="connsiteX41" fmla="*/ 218122 w 302133"/>
                <a:gd name="connsiteY41" fmla="*/ 146113 h 295275"/>
                <a:gd name="connsiteX42" fmla="*/ 193548 w 302133"/>
                <a:gd name="connsiteY42" fmla="*/ 142113 h 295275"/>
                <a:gd name="connsiteX43" fmla="*/ 193548 w 302133"/>
                <a:gd name="connsiteY43" fmla="*/ 120396 h 295275"/>
                <a:gd name="connsiteX44" fmla="*/ 294894 w 302133"/>
                <a:gd name="connsiteY44" fmla="*/ 120396 h 295275"/>
                <a:gd name="connsiteX45" fmla="*/ 294894 w 302133"/>
                <a:gd name="connsiteY45" fmla="*/ 142208 h 295275"/>
                <a:gd name="connsiteX46" fmla="*/ 83058 w 302133"/>
                <a:gd name="connsiteY46" fmla="*/ 157067 h 295275"/>
                <a:gd name="connsiteX47" fmla="*/ 60198 w 302133"/>
                <a:gd name="connsiteY47" fmla="*/ 178022 h 295275"/>
                <a:gd name="connsiteX48" fmla="*/ 51054 w 302133"/>
                <a:gd name="connsiteY48" fmla="*/ 208121 h 295275"/>
                <a:gd name="connsiteX49" fmla="*/ 55436 w 302133"/>
                <a:gd name="connsiteY49" fmla="*/ 231553 h 295275"/>
                <a:gd name="connsiteX50" fmla="*/ 67628 w 302133"/>
                <a:gd name="connsiteY50" fmla="*/ 249459 h 295275"/>
                <a:gd name="connsiteX51" fmla="*/ 86106 w 302133"/>
                <a:gd name="connsiteY51" fmla="*/ 260890 h 295275"/>
                <a:gd name="connsiteX52" fmla="*/ 109347 w 302133"/>
                <a:gd name="connsiteY52" fmla="*/ 264891 h 295275"/>
                <a:gd name="connsiteX53" fmla="*/ 132588 w 302133"/>
                <a:gd name="connsiteY53" fmla="*/ 262223 h 295275"/>
                <a:gd name="connsiteX54" fmla="*/ 155448 w 302133"/>
                <a:gd name="connsiteY54" fmla="*/ 254222 h 295275"/>
                <a:gd name="connsiteX55" fmla="*/ 114871 w 302133"/>
                <a:gd name="connsiteY55" fmla="*/ 208883 h 295275"/>
                <a:gd name="connsiteX56" fmla="*/ 83058 w 302133"/>
                <a:gd name="connsiteY56" fmla="*/ 157067 h 295275"/>
                <a:gd name="connsiteX57" fmla="*/ 113538 w 302133"/>
                <a:gd name="connsiteY57" fmla="*/ 102966 h 295275"/>
                <a:gd name="connsiteX58" fmla="*/ 129921 w 302133"/>
                <a:gd name="connsiteY58" fmla="*/ 94202 h 295275"/>
                <a:gd name="connsiteX59" fmla="*/ 143256 w 302133"/>
                <a:gd name="connsiteY59" fmla="*/ 83725 h 295275"/>
                <a:gd name="connsiteX60" fmla="*/ 152210 w 302133"/>
                <a:gd name="connsiteY60" fmla="*/ 70580 h 295275"/>
                <a:gd name="connsiteX61" fmla="*/ 155448 w 302133"/>
                <a:gd name="connsiteY61" fmla="*/ 53816 h 295275"/>
                <a:gd name="connsiteX62" fmla="*/ 148971 w 302133"/>
                <a:gd name="connsiteY62" fmla="*/ 33242 h 295275"/>
                <a:gd name="connsiteX63" fmla="*/ 130302 w 302133"/>
                <a:gd name="connsiteY63" fmla="*/ 27146 h 295275"/>
                <a:gd name="connsiteX64" fmla="*/ 117920 w 302133"/>
                <a:gd name="connsiteY64" fmla="*/ 30004 h 295275"/>
                <a:gd name="connsiteX65" fmla="*/ 109538 w 302133"/>
                <a:gd name="connsiteY65" fmla="*/ 37624 h 295275"/>
                <a:gd name="connsiteX66" fmla="*/ 104775 w 302133"/>
                <a:gd name="connsiteY66" fmla="*/ 48482 h 295275"/>
                <a:gd name="connsiteX67" fmla="*/ 103251 w 302133"/>
                <a:gd name="connsiteY67" fmla="*/ 60674 h 295275"/>
                <a:gd name="connsiteX68" fmla="*/ 105918 w 302133"/>
                <a:gd name="connsiteY68" fmla="*/ 79915 h 295275"/>
                <a:gd name="connsiteX69" fmla="*/ 113538 w 302133"/>
                <a:gd name="connsiteY69" fmla="*/ 102966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Lst>
              <a:rect l="l" t="t" r="r" b="b"/>
              <a:pathLst>
                <a:path w="302133" h="295275">
                  <a:moveTo>
                    <a:pt x="294894" y="142208"/>
                  </a:moveTo>
                  <a:cubicBezTo>
                    <a:pt x="283464" y="142208"/>
                    <a:pt x="275368" y="143542"/>
                    <a:pt x="270510" y="146209"/>
                  </a:cubicBezTo>
                  <a:cubicBezTo>
                    <a:pt x="265652" y="148876"/>
                    <a:pt x="263271" y="153162"/>
                    <a:pt x="263271" y="158972"/>
                  </a:cubicBezTo>
                  <a:cubicBezTo>
                    <a:pt x="263271" y="175069"/>
                    <a:pt x="259461" y="191262"/>
                    <a:pt x="251841" y="207741"/>
                  </a:cubicBezTo>
                  <a:cubicBezTo>
                    <a:pt x="244221" y="224219"/>
                    <a:pt x="233172" y="238982"/>
                    <a:pt x="218694" y="252222"/>
                  </a:cubicBezTo>
                  <a:cubicBezTo>
                    <a:pt x="224314" y="255842"/>
                    <a:pt x="229838" y="258699"/>
                    <a:pt x="235458" y="260794"/>
                  </a:cubicBezTo>
                  <a:cubicBezTo>
                    <a:pt x="241078" y="262985"/>
                    <a:pt x="246412" y="264033"/>
                    <a:pt x="251460" y="264033"/>
                  </a:cubicBezTo>
                  <a:cubicBezTo>
                    <a:pt x="260128" y="264033"/>
                    <a:pt x="267081" y="261747"/>
                    <a:pt x="272415" y="257175"/>
                  </a:cubicBezTo>
                  <a:cubicBezTo>
                    <a:pt x="277749" y="252603"/>
                    <a:pt x="280416" y="245269"/>
                    <a:pt x="280416" y="235077"/>
                  </a:cubicBezTo>
                  <a:lnTo>
                    <a:pt x="280416" y="213741"/>
                  </a:lnTo>
                  <a:lnTo>
                    <a:pt x="302133" y="213741"/>
                  </a:lnTo>
                  <a:lnTo>
                    <a:pt x="302133" y="235077"/>
                  </a:lnTo>
                  <a:cubicBezTo>
                    <a:pt x="302133" y="254127"/>
                    <a:pt x="297275" y="268891"/>
                    <a:pt x="287655" y="279463"/>
                  </a:cubicBezTo>
                  <a:cubicBezTo>
                    <a:pt x="278035" y="290036"/>
                    <a:pt x="263271" y="295275"/>
                    <a:pt x="243459" y="295275"/>
                  </a:cubicBezTo>
                  <a:cubicBezTo>
                    <a:pt x="233553" y="295275"/>
                    <a:pt x="223742" y="293560"/>
                    <a:pt x="214122" y="290131"/>
                  </a:cubicBezTo>
                  <a:cubicBezTo>
                    <a:pt x="204502" y="286703"/>
                    <a:pt x="194786" y="281940"/>
                    <a:pt x="185166" y="275844"/>
                  </a:cubicBezTo>
                  <a:cubicBezTo>
                    <a:pt x="173736" y="281940"/>
                    <a:pt x="161735" y="286703"/>
                    <a:pt x="149162" y="290131"/>
                  </a:cubicBezTo>
                  <a:cubicBezTo>
                    <a:pt x="136588" y="293560"/>
                    <a:pt x="123349" y="295275"/>
                    <a:pt x="109347" y="295275"/>
                  </a:cubicBezTo>
                  <a:cubicBezTo>
                    <a:pt x="94583" y="295275"/>
                    <a:pt x="80677" y="293656"/>
                    <a:pt x="67437" y="290513"/>
                  </a:cubicBezTo>
                  <a:cubicBezTo>
                    <a:pt x="54197" y="287369"/>
                    <a:pt x="42577" y="282416"/>
                    <a:pt x="32576" y="275653"/>
                  </a:cubicBezTo>
                  <a:cubicBezTo>
                    <a:pt x="22574" y="268891"/>
                    <a:pt x="14573" y="260223"/>
                    <a:pt x="8763" y="249555"/>
                  </a:cubicBezTo>
                  <a:cubicBezTo>
                    <a:pt x="2953" y="238887"/>
                    <a:pt x="0" y="225933"/>
                    <a:pt x="0" y="210693"/>
                  </a:cubicBezTo>
                  <a:cubicBezTo>
                    <a:pt x="0" y="198977"/>
                    <a:pt x="1810" y="188595"/>
                    <a:pt x="5334" y="179451"/>
                  </a:cubicBezTo>
                  <a:cubicBezTo>
                    <a:pt x="8858" y="170307"/>
                    <a:pt x="13716" y="162211"/>
                    <a:pt x="19812" y="155258"/>
                  </a:cubicBezTo>
                  <a:cubicBezTo>
                    <a:pt x="25908" y="148304"/>
                    <a:pt x="33052" y="142113"/>
                    <a:pt x="41148" y="136779"/>
                  </a:cubicBezTo>
                  <a:cubicBezTo>
                    <a:pt x="49244" y="131445"/>
                    <a:pt x="57912" y="126587"/>
                    <a:pt x="67056" y="122301"/>
                  </a:cubicBezTo>
                  <a:cubicBezTo>
                    <a:pt x="58198" y="102489"/>
                    <a:pt x="53721" y="84582"/>
                    <a:pt x="53721" y="68580"/>
                  </a:cubicBezTo>
                  <a:cubicBezTo>
                    <a:pt x="53721" y="58674"/>
                    <a:pt x="55436" y="49530"/>
                    <a:pt x="58864" y="41148"/>
                  </a:cubicBezTo>
                  <a:cubicBezTo>
                    <a:pt x="62294" y="32766"/>
                    <a:pt x="67246" y="25527"/>
                    <a:pt x="73723" y="19431"/>
                  </a:cubicBezTo>
                  <a:cubicBezTo>
                    <a:pt x="80201" y="13335"/>
                    <a:pt x="88106" y="8572"/>
                    <a:pt x="97346" y="5144"/>
                  </a:cubicBezTo>
                  <a:cubicBezTo>
                    <a:pt x="106585" y="1714"/>
                    <a:pt x="117062" y="0"/>
                    <a:pt x="128778" y="0"/>
                  </a:cubicBezTo>
                  <a:cubicBezTo>
                    <a:pt x="146304" y="0"/>
                    <a:pt x="160687" y="4858"/>
                    <a:pt x="171831" y="14669"/>
                  </a:cubicBezTo>
                  <a:cubicBezTo>
                    <a:pt x="182975" y="24479"/>
                    <a:pt x="188595" y="38481"/>
                    <a:pt x="188595" y="56769"/>
                  </a:cubicBezTo>
                  <a:cubicBezTo>
                    <a:pt x="188595" y="66675"/>
                    <a:pt x="186785" y="75343"/>
                    <a:pt x="183261" y="82868"/>
                  </a:cubicBezTo>
                  <a:cubicBezTo>
                    <a:pt x="179737" y="90392"/>
                    <a:pt x="174974" y="96965"/>
                    <a:pt x="168973" y="102679"/>
                  </a:cubicBezTo>
                  <a:cubicBezTo>
                    <a:pt x="162973" y="108394"/>
                    <a:pt x="156210" y="113538"/>
                    <a:pt x="148590" y="118110"/>
                  </a:cubicBezTo>
                  <a:cubicBezTo>
                    <a:pt x="140970" y="122682"/>
                    <a:pt x="133064" y="126968"/>
                    <a:pt x="124968" y="131064"/>
                  </a:cubicBezTo>
                  <a:cubicBezTo>
                    <a:pt x="133636" y="148876"/>
                    <a:pt x="143828" y="166783"/>
                    <a:pt x="155638" y="184785"/>
                  </a:cubicBezTo>
                  <a:cubicBezTo>
                    <a:pt x="167449" y="202787"/>
                    <a:pt x="179832" y="218408"/>
                    <a:pt x="192786" y="231648"/>
                  </a:cubicBezTo>
                  <a:cubicBezTo>
                    <a:pt x="202406" y="222504"/>
                    <a:pt x="210312" y="211741"/>
                    <a:pt x="216408" y="199263"/>
                  </a:cubicBezTo>
                  <a:cubicBezTo>
                    <a:pt x="222504" y="186785"/>
                    <a:pt x="225552" y="173355"/>
                    <a:pt x="225552" y="158877"/>
                  </a:cubicBezTo>
                  <a:cubicBezTo>
                    <a:pt x="225552" y="153067"/>
                    <a:pt x="223076" y="148781"/>
                    <a:pt x="218122" y="146113"/>
                  </a:cubicBezTo>
                  <a:cubicBezTo>
                    <a:pt x="213170" y="143447"/>
                    <a:pt x="204978" y="142113"/>
                    <a:pt x="193548" y="142113"/>
                  </a:cubicBezTo>
                  <a:lnTo>
                    <a:pt x="193548" y="120396"/>
                  </a:lnTo>
                  <a:lnTo>
                    <a:pt x="294894" y="120396"/>
                  </a:lnTo>
                  <a:lnTo>
                    <a:pt x="294894" y="142208"/>
                  </a:lnTo>
                  <a:close/>
                  <a:moveTo>
                    <a:pt x="83058" y="157067"/>
                  </a:moveTo>
                  <a:cubicBezTo>
                    <a:pt x="73914" y="163163"/>
                    <a:pt x="66294" y="170117"/>
                    <a:pt x="60198" y="178022"/>
                  </a:cubicBezTo>
                  <a:cubicBezTo>
                    <a:pt x="54102" y="185928"/>
                    <a:pt x="51054" y="195929"/>
                    <a:pt x="51054" y="208121"/>
                  </a:cubicBezTo>
                  <a:cubicBezTo>
                    <a:pt x="51054" y="216789"/>
                    <a:pt x="52483" y="224599"/>
                    <a:pt x="55436" y="231553"/>
                  </a:cubicBezTo>
                  <a:cubicBezTo>
                    <a:pt x="58388" y="238506"/>
                    <a:pt x="62389" y="244507"/>
                    <a:pt x="67628" y="249459"/>
                  </a:cubicBezTo>
                  <a:cubicBezTo>
                    <a:pt x="72866" y="254413"/>
                    <a:pt x="78962" y="258223"/>
                    <a:pt x="86106" y="260890"/>
                  </a:cubicBezTo>
                  <a:cubicBezTo>
                    <a:pt x="93250" y="263557"/>
                    <a:pt x="100965" y="264891"/>
                    <a:pt x="109347" y="264891"/>
                  </a:cubicBezTo>
                  <a:cubicBezTo>
                    <a:pt x="116967" y="264891"/>
                    <a:pt x="124682" y="264033"/>
                    <a:pt x="132588" y="262223"/>
                  </a:cubicBezTo>
                  <a:cubicBezTo>
                    <a:pt x="140494" y="260413"/>
                    <a:pt x="148114" y="257747"/>
                    <a:pt x="155448" y="254222"/>
                  </a:cubicBezTo>
                  <a:cubicBezTo>
                    <a:pt x="140970" y="240983"/>
                    <a:pt x="127445" y="225933"/>
                    <a:pt x="114871" y="208883"/>
                  </a:cubicBezTo>
                  <a:cubicBezTo>
                    <a:pt x="102298" y="191833"/>
                    <a:pt x="91630" y="174593"/>
                    <a:pt x="83058" y="157067"/>
                  </a:cubicBezTo>
                  <a:close/>
                  <a:moveTo>
                    <a:pt x="113538" y="102966"/>
                  </a:moveTo>
                  <a:cubicBezTo>
                    <a:pt x="119348" y="100203"/>
                    <a:pt x="124873" y="97250"/>
                    <a:pt x="129921" y="94202"/>
                  </a:cubicBezTo>
                  <a:cubicBezTo>
                    <a:pt x="134969" y="91154"/>
                    <a:pt x="139446" y="87630"/>
                    <a:pt x="143256" y="83725"/>
                  </a:cubicBezTo>
                  <a:cubicBezTo>
                    <a:pt x="147066" y="79820"/>
                    <a:pt x="150019" y="75438"/>
                    <a:pt x="152210" y="70580"/>
                  </a:cubicBezTo>
                  <a:cubicBezTo>
                    <a:pt x="154400" y="65722"/>
                    <a:pt x="155448" y="60198"/>
                    <a:pt x="155448" y="53816"/>
                  </a:cubicBezTo>
                  <a:cubicBezTo>
                    <a:pt x="155448" y="44196"/>
                    <a:pt x="153257" y="37338"/>
                    <a:pt x="148971" y="33242"/>
                  </a:cubicBezTo>
                  <a:cubicBezTo>
                    <a:pt x="144685" y="29146"/>
                    <a:pt x="138398" y="27146"/>
                    <a:pt x="130302" y="27146"/>
                  </a:cubicBezTo>
                  <a:cubicBezTo>
                    <a:pt x="125444" y="27146"/>
                    <a:pt x="121348" y="28099"/>
                    <a:pt x="117920" y="30004"/>
                  </a:cubicBezTo>
                  <a:cubicBezTo>
                    <a:pt x="114490" y="31909"/>
                    <a:pt x="111728" y="34480"/>
                    <a:pt x="109538" y="37624"/>
                  </a:cubicBezTo>
                  <a:cubicBezTo>
                    <a:pt x="107347" y="40767"/>
                    <a:pt x="105823" y="44387"/>
                    <a:pt x="104775" y="48482"/>
                  </a:cubicBezTo>
                  <a:cubicBezTo>
                    <a:pt x="103727" y="52578"/>
                    <a:pt x="103251" y="56579"/>
                    <a:pt x="103251" y="60674"/>
                  </a:cubicBezTo>
                  <a:cubicBezTo>
                    <a:pt x="103251" y="66485"/>
                    <a:pt x="104108" y="72962"/>
                    <a:pt x="105918" y="79915"/>
                  </a:cubicBezTo>
                  <a:cubicBezTo>
                    <a:pt x="107632" y="86868"/>
                    <a:pt x="110204" y="94583"/>
                    <a:pt x="113538" y="102966"/>
                  </a:cubicBezTo>
                  <a:close/>
                </a:path>
              </a:pathLst>
            </a:custGeom>
            <a:grpFill/>
            <a:ln w="9525" cap="flat">
              <a:noFill/>
              <a:prstDash val="solid"/>
              <a:miter/>
            </a:ln>
          </p:spPr>
          <p:txBody>
            <a:bodyPr rtlCol="0" anchor="ctr"/>
            <a:lstStyle/>
            <a:p>
              <a:endParaRPr lang="en-US"/>
            </a:p>
          </p:txBody>
        </p:sp>
        <p:sp>
          <p:nvSpPr>
            <p:cNvPr id="153" name="Freeform 152">
              <a:extLst>
                <a:ext uri="{FF2B5EF4-FFF2-40B4-BE49-F238E27FC236}">
                  <a16:creationId xmlns:a16="http://schemas.microsoft.com/office/drawing/2014/main" id="{C4126FBB-0A8F-9246-A192-28F15294E656}"/>
                </a:ext>
              </a:extLst>
            </p:cNvPr>
            <p:cNvSpPr/>
            <p:nvPr/>
          </p:nvSpPr>
          <p:spPr>
            <a:xfrm>
              <a:off x="7973778" y="5890661"/>
              <a:ext cx="175259" cy="297180"/>
            </a:xfrm>
            <a:custGeom>
              <a:avLst/>
              <a:gdLst>
                <a:gd name="connsiteX0" fmla="*/ 143256 w 175259"/>
                <a:gd name="connsiteY0" fmla="*/ 130683 h 297180"/>
                <a:gd name="connsiteX1" fmla="*/ 104775 w 175259"/>
                <a:gd name="connsiteY1" fmla="*/ 127445 h 297180"/>
                <a:gd name="connsiteX2" fmla="*/ 84582 w 175259"/>
                <a:gd name="connsiteY2" fmla="*/ 126492 h 297180"/>
                <a:gd name="connsiteX3" fmla="*/ 84582 w 175259"/>
                <a:gd name="connsiteY3" fmla="*/ 258318 h 297180"/>
                <a:gd name="connsiteX4" fmla="*/ 135255 w 175259"/>
                <a:gd name="connsiteY4" fmla="*/ 275463 h 297180"/>
                <a:gd name="connsiteX5" fmla="*/ 135255 w 175259"/>
                <a:gd name="connsiteY5" fmla="*/ 297180 h 297180"/>
                <a:gd name="connsiteX6" fmla="*/ 381 w 175259"/>
                <a:gd name="connsiteY6" fmla="*/ 297180 h 297180"/>
                <a:gd name="connsiteX7" fmla="*/ 381 w 175259"/>
                <a:gd name="connsiteY7" fmla="*/ 275463 h 297180"/>
                <a:gd name="connsiteX8" fmla="*/ 33147 w 175259"/>
                <a:gd name="connsiteY8" fmla="*/ 258318 h 297180"/>
                <a:gd name="connsiteX9" fmla="*/ 33147 w 175259"/>
                <a:gd name="connsiteY9" fmla="*/ 126492 h 297180"/>
                <a:gd name="connsiteX10" fmla="*/ 0 w 175259"/>
                <a:gd name="connsiteY10" fmla="*/ 126492 h 297180"/>
                <a:gd name="connsiteX11" fmla="*/ 0 w 175259"/>
                <a:gd name="connsiteY11" fmla="*/ 108204 h 297180"/>
                <a:gd name="connsiteX12" fmla="*/ 14478 w 175259"/>
                <a:gd name="connsiteY12" fmla="*/ 105346 h 297180"/>
                <a:gd name="connsiteX13" fmla="*/ 32385 w 175259"/>
                <a:gd name="connsiteY13" fmla="*/ 103251 h 297180"/>
                <a:gd name="connsiteX14" fmla="*/ 32385 w 175259"/>
                <a:gd name="connsiteY14" fmla="*/ 64008 h 297180"/>
                <a:gd name="connsiteX15" fmla="*/ 37529 w 175259"/>
                <a:gd name="connsiteY15" fmla="*/ 34671 h 297180"/>
                <a:gd name="connsiteX16" fmla="*/ 52197 w 175259"/>
                <a:gd name="connsiteY16" fmla="*/ 14668 h 297180"/>
                <a:gd name="connsiteX17" fmla="*/ 75438 w 175259"/>
                <a:gd name="connsiteY17" fmla="*/ 3429 h 297180"/>
                <a:gd name="connsiteX18" fmla="*/ 105918 w 175259"/>
                <a:gd name="connsiteY18" fmla="*/ 0 h 297180"/>
                <a:gd name="connsiteX19" fmla="*/ 133921 w 175259"/>
                <a:gd name="connsiteY19" fmla="*/ 2857 h 297180"/>
                <a:gd name="connsiteX20" fmla="*/ 155829 w 175259"/>
                <a:gd name="connsiteY20" fmla="*/ 11430 h 297180"/>
                <a:gd name="connsiteX21" fmla="*/ 170116 w 175259"/>
                <a:gd name="connsiteY21" fmla="*/ 25908 h 297180"/>
                <a:gd name="connsiteX22" fmla="*/ 175260 w 175259"/>
                <a:gd name="connsiteY22" fmla="*/ 46482 h 297180"/>
                <a:gd name="connsiteX23" fmla="*/ 168592 w 175259"/>
                <a:gd name="connsiteY23" fmla="*/ 66104 h 297180"/>
                <a:gd name="connsiteX24" fmla="*/ 147828 w 175259"/>
                <a:gd name="connsiteY24" fmla="*/ 74676 h 297180"/>
                <a:gd name="connsiteX25" fmla="*/ 128206 w 175259"/>
                <a:gd name="connsiteY25" fmla="*/ 68008 h 297180"/>
                <a:gd name="connsiteX26" fmla="*/ 121920 w 175259"/>
                <a:gd name="connsiteY26" fmla="*/ 52578 h 297180"/>
                <a:gd name="connsiteX27" fmla="*/ 128016 w 175259"/>
                <a:gd name="connsiteY27" fmla="*/ 37338 h 297180"/>
                <a:gd name="connsiteX28" fmla="*/ 144018 w 175259"/>
                <a:gd name="connsiteY28" fmla="*/ 30480 h 297180"/>
                <a:gd name="connsiteX29" fmla="*/ 111823 w 175259"/>
                <a:gd name="connsiteY29" fmla="*/ 19812 h 297180"/>
                <a:gd name="connsiteX30" fmla="*/ 91916 w 175259"/>
                <a:gd name="connsiteY30" fmla="*/ 27051 h 297180"/>
                <a:gd name="connsiteX31" fmla="*/ 84296 w 175259"/>
                <a:gd name="connsiteY31" fmla="*/ 50292 h 297180"/>
                <a:gd name="connsiteX32" fmla="*/ 84296 w 175259"/>
                <a:gd name="connsiteY32" fmla="*/ 103251 h 297180"/>
                <a:gd name="connsiteX33" fmla="*/ 145256 w 175259"/>
                <a:gd name="connsiteY33" fmla="*/ 103251 h 297180"/>
                <a:gd name="connsiteX34" fmla="*/ 143256 w 175259"/>
                <a:gd name="connsiteY34" fmla="*/ 130683 h 297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175259" h="297180">
                  <a:moveTo>
                    <a:pt x="143256" y="130683"/>
                  </a:moveTo>
                  <a:cubicBezTo>
                    <a:pt x="127254" y="129159"/>
                    <a:pt x="114395" y="128111"/>
                    <a:pt x="104775" y="127445"/>
                  </a:cubicBezTo>
                  <a:cubicBezTo>
                    <a:pt x="95155" y="126778"/>
                    <a:pt x="88392" y="126492"/>
                    <a:pt x="84582" y="126492"/>
                  </a:cubicBezTo>
                  <a:lnTo>
                    <a:pt x="84582" y="258318"/>
                  </a:lnTo>
                  <a:cubicBezTo>
                    <a:pt x="84582" y="269748"/>
                    <a:pt x="101441" y="275463"/>
                    <a:pt x="135255" y="275463"/>
                  </a:cubicBezTo>
                  <a:lnTo>
                    <a:pt x="135255" y="297180"/>
                  </a:lnTo>
                  <a:lnTo>
                    <a:pt x="381" y="297180"/>
                  </a:lnTo>
                  <a:lnTo>
                    <a:pt x="381" y="275463"/>
                  </a:lnTo>
                  <a:cubicBezTo>
                    <a:pt x="22193" y="275463"/>
                    <a:pt x="33147" y="269748"/>
                    <a:pt x="33147" y="258318"/>
                  </a:cubicBezTo>
                  <a:lnTo>
                    <a:pt x="33147" y="126492"/>
                  </a:lnTo>
                  <a:lnTo>
                    <a:pt x="0" y="126492"/>
                  </a:lnTo>
                  <a:lnTo>
                    <a:pt x="0" y="108204"/>
                  </a:lnTo>
                  <a:cubicBezTo>
                    <a:pt x="4286" y="107156"/>
                    <a:pt x="9144" y="106203"/>
                    <a:pt x="14478" y="105346"/>
                  </a:cubicBezTo>
                  <a:cubicBezTo>
                    <a:pt x="19812" y="104489"/>
                    <a:pt x="25812" y="103727"/>
                    <a:pt x="32385" y="103251"/>
                  </a:cubicBezTo>
                  <a:lnTo>
                    <a:pt x="32385" y="64008"/>
                  </a:lnTo>
                  <a:cubicBezTo>
                    <a:pt x="32385" y="52578"/>
                    <a:pt x="34099" y="42767"/>
                    <a:pt x="37529" y="34671"/>
                  </a:cubicBezTo>
                  <a:cubicBezTo>
                    <a:pt x="40957" y="26575"/>
                    <a:pt x="45815" y="19907"/>
                    <a:pt x="52197" y="14668"/>
                  </a:cubicBezTo>
                  <a:cubicBezTo>
                    <a:pt x="58578" y="9430"/>
                    <a:pt x="66294" y="5715"/>
                    <a:pt x="75438" y="3429"/>
                  </a:cubicBezTo>
                  <a:cubicBezTo>
                    <a:pt x="84582" y="1143"/>
                    <a:pt x="94773" y="0"/>
                    <a:pt x="105918" y="0"/>
                  </a:cubicBezTo>
                  <a:cubicBezTo>
                    <a:pt x="116110" y="0"/>
                    <a:pt x="125444" y="952"/>
                    <a:pt x="133921" y="2857"/>
                  </a:cubicBezTo>
                  <a:cubicBezTo>
                    <a:pt x="142398" y="4763"/>
                    <a:pt x="149733" y="7620"/>
                    <a:pt x="155829" y="11430"/>
                  </a:cubicBezTo>
                  <a:cubicBezTo>
                    <a:pt x="161925" y="15240"/>
                    <a:pt x="166688" y="20098"/>
                    <a:pt x="170116" y="25908"/>
                  </a:cubicBezTo>
                  <a:cubicBezTo>
                    <a:pt x="173545" y="31718"/>
                    <a:pt x="175260" y="38576"/>
                    <a:pt x="175260" y="46482"/>
                  </a:cubicBezTo>
                  <a:cubicBezTo>
                    <a:pt x="175260" y="53816"/>
                    <a:pt x="173069" y="60388"/>
                    <a:pt x="168592" y="66104"/>
                  </a:cubicBezTo>
                  <a:cubicBezTo>
                    <a:pt x="164116" y="71818"/>
                    <a:pt x="157257" y="74676"/>
                    <a:pt x="147828" y="74676"/>
                  </a:cubicBezTo>
                  <a:cubicBezTo>
                    <a:pt x="138969" y="74676"/>
                    <a:pt x="132397" y="72485"/>
                    <a:pt x="128206" y="68008"/>
                  </a:cubicBezTo>
                  <a:cubicBezTo>
                    <a:pt x="124015" y="63532"/>
                    <a:pt x="121920" y="58388"/>
                    <a:pt x="121920" y="52578"/>
                  </a:cubicBezTo>
                  <a:cubicBezTo>
                    <a:pt x="121920" y="46196"/>
                    <a:pt x="123920" y="41148"/>
                    <a:pt x="128016" y="37338"/>
                  </a:cubicBezTo>
                  <a:cubicBezTo>
                    <a:pt x="132112" y="33528"/>
                    <a:pt x="137446" y="31242"/>
                    <a:pt x="144018" y="30480"/>
                  </a:cubicBezTo>
                  <a:cubicBezTo>
                    <a:pt x="138398" y="23336"/>
                    <a:pt x="127635" y="19812"/>
                    <a:pt x="111823" y="19812"/>
                  </a:cubicBezTo>
                  <a:cubicBezTo>
                    <a:pt x="103632" y="19812"/>
                    <a:pt x="96964" y="22193"/>
                    <a:pt x="91916" y="27051"/>
                  </a:cubicBezTo>
                  <a:cubicBezTo>
                    <a:pt x="86773" y="31909"/>
                    <a:pt x="84296" y="39624"/>
                    <a:pt x="84296" y="50292"/>
                  </a:cubicBezTo>
                  <a:lnTo>
                    <a:pt x="84296" y="103251"/>
                  </a:lnTo>
                  <a:lnTo>
                    <a:pt x="145256" y="103251"/>
                  </a:lnTo>
                  <a:lnTo>
                    <a:pt x="143256" y="130683"/>
                  </a:lnTo>
                  <a:close/>
                </a:path>
              </a:pathLst>
            </a:custGeom>
            <a:grpFill/>
            <a:ln w="9525"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9106D125-3D0E-AE45-8D98-9B5B5FF82452}"/>
                </a:ext>
              </a:extLst>
            </p:cNvPr>
            <p:cNvSpPr/>
            <p:nvPr/>
          </p:nvSpPr>
          <p:spPr>
            <a:xfrm>
              <a:off x="8145609" y="5985911"/>
              <a:ext cx="200025" cy="208407"/>
            </a:xfrm>
            <a:custGeom>
              <a:avLst/>
              <a:gdLst>
                <a:gd name="connsiteX0" fmla="*/ 51435 w 200025"/>
                <a:gd name="connsiteY0" fmla="*/ 102108 h 208407"/>
                <a:gd name="connsiteX1" fmla="*/ 65913 w 200025"/>
                <a:gd name="connsiteY1" fmla="*/ 162496 h 208407"/>
                <a:gd name="connsiteX2" fmla="*/ 107442 w 200025"/>
                <a:gd name="connsiteY2" fmla="*/ 183642 h 208407"/>
                <a:gd name="connsiteX3" fmla="*/ 145923 w 200025"/>
                <a:gd name="connsiteY3" fmla="*/ 172974 h 208407"/>
                <a:gd name="connsiteX4" fmla="*/ 169164 w 200025"/>
                <a:gd name="connsiteY4" fmla="*/ 138303 h 208407"/>
                <a:gd name="connsiteX5" fmla="*/ 192786 w 200025"/>
                <a:gd name="connsiteY5" fmla="*/ 142875 h 208407"/>
                <a:gd name="connsiteX6" fmla="*/ 182689 w 200025"/>
                <a:gd name="connsiteY6" fmla="*/ 167259 h 208407"/>
                <a:gd name="connsiteX7" fmla="*/ 165354 w 200025"/>
                <a:gd name="connsiteY7" fmla="*/ 188214 h 208407"/>
                <a:gd name="connsiteX8" fmla="*/ 139636 w 200025"/>
                <a:gd name="connsiteY8" fmla="*/ 202882 h 208407"/>
                <a:gd name="connsiteX9" fmla="*/ 104394 w 200025"/>
                <a:gd name="connsiteY9" fmla="*/ 208407 h 208407"/>
                <a:gd name="connsiteX10" fmla="*/ 65913 w 200025"/>
                <a:gd name="connsiteY10" fmla="*/ 203645 h 208407"/>
                <a:gd name="connsiteX11" fmla="*/ 32575 w 200025"/>
                <a:gd name="connsiteY11" fmla="*/ 187071 h 208407"/>
                <a:gd name="connsiteX12" fmla="*/ 8954 w 200025"/>
                <a:gd name="connsiteY12" fmla="*/ 155162 h 208407"/>
                <a:gd name="connsiteX13" fmla="*/ 0 w 200025"/>
                <a:gd name="connsiteY13" fmla="*/ 104584 h 208407"/>
                <a:gd name="connsiteX14" fmla="*/ 7048 w 200025"/>
                <a:gd name="connsiteY14" fmla="*/ 62008 h 208407"/>
                <a:gd name="connsiteX15" fmla="*/ 27432 w 200025"/>
                <a:gd name="connsiteY15" fmla="*/ 28956 h 208407"/>
                <a:gd name="connsiteX16" fmla="*/ 60007 w 200025"/>
                <a:gd name="connsiteY16" fmla="*/ 7620 h 208407"/>
                <a:gd name="connsiteX17" fmla="*/ 104013 w 200025"/>
                <a:gd name="connsiteY17" fmla="*/ 0 h 208407"/>
                <a:gd name="connsiteX18" fmla="*/ 200025 w 200025"/>
                <a:gd name="connsiteY18" fmla="*/ 102108 h 208407"/>
                <a:gd name="connsiteX19" fmla="*/ 51435 w 200025"/>
                <a:gd name="connsiteY19" fmla="*/ 102108 h 208407"/>
                <a:gd name="connsiteX20" fmla="*/ 152781 w 200025"/>
                <a:gd name="connsiteY20" fmla="*/ 82296 h 208407"/>
                <a:gd name="connsiteX21" fmla="*/ 149733 w 200025"/>
                <a:gd name="connsiteY21" fmla="*/ 58674 h 208407"/>
                <a:gd name="connsiteX22" fmla="*/ 140589 w 200025"/>
                <a:gd name="connsiteY22" fmla="*/ 39528 h 208407"/>
                <a:gd name="connsiteX23" fmla="*/ 125539 w 200025"/>
                <a:gd name="connsiteY23" fmla="*/ 26479 h 208407"/>
                <a:gd name="connsiteX24" fmla="*/ 104775 w 200025"/>
                <a:gd name="connsiteY24" fmla="*/ 21717 h 208407"/>
                <a:gd name="connsiteX25" fmla="*/ 69723 w 200025"/>
                <a:gd name="connsiteY25" fmla="*/ 35909 h 208407"/>
                <a:gd name="connsiteX26" fmla="*/ 52197 w 200025"/>
                <a:gd name="connsiteY26" fmla="*/ 82296 h 208407"/>
                <a:gd name="connsiteX27" fmla="*/ 152781 w 200025"/>
                <a:gd name="connsiteY27" fmla="*/ 82296 h 208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7">
                  <a:moveTo>
                    <a:pt x="51435" y="102108"/>
                  </a:moveTo>
                  <a:cubicBezTo>
                    <a:pt x="51911" y="128301"/>
                    <a:pt x="56769" y="148400"/>
                    <a:pt x="65913" y="162496"/>
                  </a:cubicBezTo>
                  <a:cubicBezTo>
                    <a:pt x="75057" y="176593"/>
                    <a:pt x="88868" y="183642"/>
                    <a:pt x="107442" y="183642"/>
                  </a:cubicBezTo>
                  <a:cubicBezTo>
                    <a:pt x="121920" y="183642"/>
                    <a:pt x="134779" y="180118"/>
                    <a:pt x="145923" y="172974"/>
                  </a:cubicBezTo>
                  <a:cubicBezTo>
                    <a:pt x="157067" y="165830"/>
                    <a:pt x="164878" y="154305"/>
                    <a:pt x="169164" y="138303"/>
                  </a:cubicBezTo>
                  <a:lnTo>
                    <a:pt x="192786" y="142875"/>
                  </a:lnTo>
                  <a:cubicBezTo>
                    <a:pt x="190500" y="151257"/>
                    <a:pt x="187166" y="159353"/>
                    <a:pt x="182689" y="167259"/>
                  </a:cubicBezTo>
                  <a:cubicBezTo>
                    <a:pt x="178213" y="175165"/>
                    <a:pt x="172498" y="182118"/>
                    <a:pt x="165354" y="188214"/>
                  </a:cubicBezTo>
                  <a:cubicBezTo>
                    <a:pt x="158210" y="194310"/>
                    <a:pt x="149638" y="199168"/>
                    <a:pt x="139636" y="202882"/>
                  </a:cubicBezTo>
                  <a:cubicBezTo>
                    <a:pt x="129635" y="206597"/>
                    <a:pt x="117824" y="208407"/>
                    <a:pt x="104394" y="208407"/>
                  </a:cubicBezTo>
                  <a:cubicBezTo>
                    <a:pt x="91154" y="208407"/>
                    <a:pt x="78391" y="206787"/>
                    <a:pt x="65913" y="203645"/>
                  </a:cubicBezTo>
                  <a:cubicBezTo>
                    <a:pt x="53435" y="200501"/>
                    <a:pt x="42386" y="194881"/>
                    <a:pt x="32575" y="187071"/>
                  </a:cubicBezTo>
                  <a:cubicBezTo>
                    <a:pt x="22765" y="179261"/>
                    <a:pt x="14954" y="168593"/>
                    <a:pt x="8954" y="155162"/>
                  </a:cubicBezTo>
                  <a:cubicBezTo>
                    <a:pt x="2953" y="141827"/>
                    <a:pt x="0" y="124968"/>
                    <a:pt x="0" y="104584"/>
                  </a:cubicBezTo>
                  <a:cubicBezTo>
                    <a:pt x="0" y="89059"/>
                    <a:pt x="2381" y="74866"/>
                    <a:pt x="7048" y="62008"/>
                  </a:cubicBezTo>
                  <a:cubicBezTo>
                    <a:pt x="11716" y="49149"/>
                    <a:pt x="18574" y="38195"/>
                    <a:pt x="27432" y="28956"/>
                  </a:cubicBezTo>
                  <a:cubicBezTo>
                    <a:pt x="36290" y="19812"/>
                    <a:pt x="47149" y="12668"/>
                    <a:pt x="60007"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8"/>
                  </a:cubicBezTo>
                  <a:cubicBezTo>
                    <a:pt x="136493" y="34004"/>
                    <a:pt x="131540" y="29718"/>
                    <a:pt x="125539"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sp>
          <p:nvSpPr>
            <p:cNvPr id="155" name="Freeform 154">
              <a:extLst>
                <a:ext uri="{FF2B5EF4-FFF2-40B4-BE49-F238E27FC236}">
                  <a16:creationId xmlns:a16="http://schemas.microsoft.com/office/drawing/2014/main" id="{9C43EFE9-2552-3B40-9DE3-CF701E666FCE}"/>
                </a:ext>
              </a:extLst>
            </p:cNvPr>
            <p:cNvSpPr/>
            <p:nvPr/>
          </p:nvSpPr>
          <p:spPr>
            <a:xfrm>
              <a:off x="8375257" y="5985720"/>
              <a:ext cx="233172" cy="208407"/>
            </a:xfrm>
            <a:custGeom>
              <a:avLst/>
              <a:gdLst>
                <a:gd name="connsiteX0" fmla="*/ 193167 w 233172"/>
                <a:gd name="connsiteY0" fmla="*/ 164687 h 208407"/>
                <a:gd name="connsiteX1" fmla="*/ 204597 w 233172"/>
                <a:gd name="connsiteY1" fmla="*/ 181451 h 208407"/>
                <a:gd name="connsiteX2" fmla="*/ 212598 w 233172"/>
                <a:gd name="connsiteY2" fmla="*/ 176308 h 208407"/>
                <a:gd name="connsiteX3" fmla="*/ 215265 w 233172"/>
                <a:gd name="connsiteY3" fmla="*/ 164687 h 208407"/>
                <a:gd name="connsiteX4" fmla="*/ 215265 w 233172"/>
                <a:gd name="connsiteY4" fmla="*/ 142113 h 208407"/>
                <a:gd name="connsiteX5" fmla="*/ 233172 w 233172"/>
                <a:gd name="connsiteY5" fmla="*/ 142113 h 208407"/>
                <a:gd name="connsiteX6" fmla="*/ 233172 w 233172"/>
                <a:gd name="connsiteY6" fmla="*/ 159258 h 208407"/>
                <a:gd name="connsiteX7" fmla="*/ 230124 w 233172"/>
                <a:gd name="connsiteY7" fmla="*/ 180594 h 208407"/>
                <a:gd name="connsiteX8" fmla="*/ 221361 w 233172"/>
                <a:gd name="connsiteY8" fmla="*/ 194691 h 208407"/>
                <a:gd name="connsiteX9" fmla="*/ 207836 w 233172"/>
                <a:gd name="connsiteY9" fmla="*/ 202311 h 208407"/>
                <a:gd name="connsiteX10" fmla="*/ 190881 w 233172"/>
                <a:gd name="connsiteY10" fmla="*/ 204597 h 208407"/>
                <a:gd name="connsiteX11" fmla="*/ 173355 w 233172"/>
                <a:gd name="connsiteY11" fmla="*/ 201359 h 208407"/>
                <a:gd name="connsiteX12" fmla="*/ 161163 w 233172"/>
                <a:gd name="connsiteY12" fmla="*/ 192786 h 208407"/>
                <a:gd name="connsiteX13" fmla="*/ 153543 w 233172"/>
                <a:gd name="connsiteY13" fmla="*/ 180594 h 208407"/>
                <a:gd name="connsiteX14" fmla="*/ 149352 w 233172"/>
                <a:gd name="connsiteY14" fmla="*/ 166116 h 208407"/>
                <a:gd name="connsiteX15" fmla="*/ 137732 w 233172"/>
                <a:gd name="connsiteY15" fmla="*/ 182118 h 208407"/>
                <a:gd name="connsiteX16" fmla="*/ 120015 w 233172"/>
                <a:gd name="connsiteY16" fmla="*/ 195643 h 208407"/>
                <a:gd name="connsiteX17" fmla="*/ 96774 w 233172"/>
                <a:gd name="connsiteY17" fmla="*/ 204978 h 208407"/>
                <a:gd name="connsiteX18" fmla="*/ 68961 w 233172"/>
                <a:gd name="connsiteY18" fmla="*/ 208407 h 208407"/>
                <a:gd name="connsiteX19" fmla="*/ 16573 w 233172"/>
                <a:gd name="connsiteY19" fmla="*/ 193739 h 208407"/>
                <a:gd name="connsiteX20" fmla="*/ 0 w 233172"/>
                <a:gd name="connsiteY20" fmla="*/ 153924 h 208407"/>
                <a:gd name="connsiteX21" fmla="*/ 5905 w 233172"/>
                <a:gd name="connsiteY21" fmla="*/ 128588 h 208407"/>
                <a:gd name="connsiteX22" fmla="*/ 22289 w 233172"/>
                <a:gd name="connsiteY22" fmla="*/ 111633 h 208407"/>
                <a:gd name="connsiteX23" fmla="*/ 46673 w 233172"/>
                <a:gd name="connsiteY23" fmla="*/ 100775 h 208407"/>
                <a:gd name="connsiteX24" fmla="*/ 76391 w 233172"/>
                <a:gd name="connsiteY24" fmla="*/ 93536 h 208407"/>
                <a:gd name="connsiteX25" fmla="*/ 109157 w 233172"/>
                <a:gd name="connsiteY25" fmla="*/ 87249 h 208407"/>
                <a:gd name="connsiteX26" fmla="*/ 142875 w 233172"/>
                <a:gd name="connsiteY26" fmla="*/ 79629 h 208407"/>
                <a:gd name="connsiteX27" fmla="*/ 142875 w 233172"/>
                <a:gd name="connsiteY27" fmla="*/ 67818 h 208407"/>
                <a:gd name="connsiteX28" fmla="*/ 140398 w 233172"/>
                <a:gd name="connsiteY28" fmla="*/ 49911 h 208407"/>
                <a:gd name="connsiteX29" fmla="*/ 132398 w 233172"/>
                <a:gd name="connsiteY29" fmla="*/ 35243 h 208407"/>
                <a:gd name="connsiteX30" fmla="*/ 118491 w 233172"/>
                <a:gd name="connsiteY30" fmla="*/ 25337 h 208407"/>
                <a:gd name="connsiteX31" fmla="*/ 98679 w 233172"/>
                <a:gd name="connsiteY31" fmla="*/ 21717 h 208407"/>
                <a:gd name="connsiteX32" fmla="*/ 66104 w 233172"/>
                <a:gd name="connsiteY32" fmla="*/ 25527 h 208407"/>
                <a:gd name="connsiteX33" fmla="*/ 44958 w 233172"/>
                <a:gd name="connsiteY33" fmla="*/ 35814 h 208407"/>
                <a:gd name="connsiteX34" fmla="*/ 59817 w 233172"/>
                <a:gd name="connsiteY34" fmla="*/ 41529 h 208407"/>
                <a:gd name="connsiteX35" fmla="*/ 65913 w 233172"/>
                <a:gd name="connsiteY35" fmla="*/ 55626 h 208407"/>
                <a:gd name="connsiteX36" fmla="*/ 59055 w 233172"/>
                <a:gd name="connsiteY36" fmla="*/ 72962 h 208407"/>
                <a:gd name="connsiteX37" fmla="*/ 38862 w 233172"/>
                <a:gd name="connsiteY37" fmla="*/ 79629 h 208407"/>
                <a:gd name="connsiteX38" fmla="*/ 18860 w 233172"/>
                <a:gd name="connsiteY38" fmla="*/ 72580 h 208407"/>
                <a:gd name="connsiteX39" fmla="*/ 12192 w 233172"/>
                <a:gd name="connsiteY39" fmla="*/ 52959 h 208407"/>
                <a:gd name="connsiteX40" fmla="*/ 18288 w 233172"/>
                <a:gd name="connsiteY40" fmla="*/ 33909 h 208407"/>
                <a:gd name="connsiteX41" fmla="*/ 35814 w 233172"/>
                <a:gd name="connsiteY41" fmla="*/ 16859 h 208407"/>
                <a:gd name="connsiteX42" fmla="*/ 64198 w 233172"/>
                <a:gd name="connsiteY42" fmla="*/ 4667 h 208407"/>
                <a:gd name="connsiteX43" fmla="*/ 102870 w 233172"/>
                <a:gd name="connsiteY43" fmla="*/ 0 h 208407"/>
                <a:gd name="connsiteX44" fmla="*/ 136779 w 233172"/>
                <a:gd name="connsiteY44" fmla="*/ 3238 h 208407"/>
                <a:gd name="connsiteX45" fmla="*/ 165735 w 233172"/>
                <a:gd name="connsiteY45" fmla="*/ 14288 h 208407"/>
                <a:gd name="connsiteX46" fmla="*/ 185738 w 233172"/>
                <a:gd name="connsiteY46" fmla="*/ 35623 h 208407"/>
                <a:gd name="connsiteX47" fmla="*/ 193167 w 233172"/>
                <a:gd name="connsiteY47" fmla="*/ 69818 h 208407"/>
                <a:gd name="connsiteX48" fmla="*/ 193167 w 233172"/>
                <a:gd name="connsiteY48" fmla="*/ 164687 h 208407"/>
                <a:gd name="connsiteX49" fmla="*/ 143256 w 233172"/>
                <a:gd name="connsiteY49" fmla="*/ 95059 h 208407"/>
                <a:gd name="connsiteX50" fmla="*/ 100965 w 233172"/>
                <a:gd name="connsiteY50" fmla="*/ 106299 h 208407"/>
                <a:gd name="connsiteX51" fmla="*/ 71247 w 233172"/>
                <a:gd name="connsiteY51" fmla="*/ 117348 h 208407"/>
                <a:gd name="connsiteX52" fmla="*/ 53721 w 233172"/>
                <a:gd name="connsiteY52" fmla="*/ 130873 h 208407"/>
                <a:gd name="connsiteX53" fmla="*/ 48006 w 233172"/>
                <a:gd name="connsiteY53" fmla="*/ 149923 h 208407"/>
                <a:gd name="connsiteX54" fmla="*/ 57531 w 233172"/>
                <a:gd name="connsiteY54" fmla="*/ 171259 h 208407"/>
                <a:gd name="connsiteX55" fmla="*/ 86487 w 233172"/>
                <a:gd name="connsiteY55" fmla="*/ 178880 h 208407"/>
                <a:gd name="connsiteX56" fmla="*/ 120968 w 233172"/>
                <a:gd name="connsiteY56" fmla="*/ 169545 h 208407"/>
                <a:gd name="connsiteX57" fmla="*/ 143256 w 233172"/>
                <a:gd name="connsiteY57" fmla="*/ 148018 h 208407"/>
                <a:gd name="connsiteX58" fmla="*/ 143256 w 233172"/>
                <a:gd name="connsiteY58" fmla="*/ 95059 h 208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233172" h="208407">
                  <a:moveTo>
                    <a:pt x="193167" y="164687"/>
                  </a:moveTo>
                  <a:cubicBezTo>
                    <a:pt x="193167" y="175927"/>
                    <a:pt x="196977" y="181451"/>
                    <a:pt x="204597" y="181451"/>
                  </a:cubicBezTo>
                  <a:cubicBezTo>
                    <a:pt x="208122" y="181451"/>
                    <a:pt x="210788" y="179737"/>
                    <a:pt x="212598" y="176308"/>
                  </a:cubicBezTo>
                  <a:cubicBezTo>
                    <a:pt x="214408" y="172879"/>
                    <a:pt x="215265" y="168973"/>
                    <a:pt x="215265" y="164687"/>
                  </a:cubicBezTo>
                  <a:lnTo>
                    <a:pt x="215265" y="142113"/>
                  </a:lnTo>
                  <a:lnTo>
                    <a:pt x="233172" y="142113"/>
                  </a:lnTo>
                  <a:lnTo>
                    <a:pt x="233172" y="159258"/>
                  </a:lnTo>
                  <a:cubicBezTo>
                    <a:pt x="233172" y="167640"/>
                    <a:pt x="232124" y="174784"/>
                    <a:pt x="230124" y="180594"/>
                  </a:cubicBezTo>
                  <a:cubicBezTo>
                    <a:pt x="228124" y="186404"/>
                    <a:pt x="225171" y="191167"/>
                    <a:pt x="221361" y="194691"/>
                  </a:cubicBezTo>
                  <a:cubicBezTo>
                    <a:pt x="217551" y="198215"/>
                    <a:pt x="213074" y="200787"/>
                    <a:pt x="207836" y="202311"/>
                  </a:cubicBezTo>
                  <a:cubicBezTo>
                    <a:pt x="202597" y="203835"/>
                    <a:pt x="196977" y="204597"/>
                    <a:pt x="190881" y="204597"/>
                  </a:cubicBezTo>
                  <a:cubicBezTo>
                    <a:pt x="184023" y="204597"/>
                    <a:pt x="178213" y="203549"/>
                    <a:pt x="173355" y="201359"/>
                  </a:cubicBezTo>
                  <a:cubicBezTo>
                    <a:pt x="168497" y="199168"/>
                    <a:pt x="164497" y="196310"/>
                    <a:pt x="161163" y="192786"/>
                  </a:cubicBezTo>
                  <a:cubicBezTo>
                    <a:pt x="157829" y="189262"/>
                    <a:pt x="155353" y="185166"/>
                    <a:pt x="153543" y="180594"/>
                  </a:cubicBezTo>
                  <a:cubicBezTo>
                    <a:pt x="151733" y="176022"/>
                    <a:pt x="150400" y="171165"/>
                    <a:pt x="149352" y="166116"/>
                  </a:cubicBezTo>
                  <a:cubicBezTo>
                    <a:pt x="146590" y="171736"/>
                    <a:pt x="142685" y="177070"/>
                    <a:pt x="137732" y="182118"/>
                  </a:cubicBezTo>
                  <a:cubicBezTo>
                    <a:pt x="132779" y="187166"/>
                    <a:pt x="126873" y="191738"/>
                    <a:pt x="120015" y="195643"/>
                  </a:cubicBezTo>
                  <a:cubicBezTo>
                    <a:pt x="113157" y="199549"/>
                    <a:pt x="105442" y="202692"/>
                    <a:pt x="96774" y="204978"/>
                  </a:cubicBezTo>
                  <a:cubicBezTo>
                    <a:pt x="88106" y="207264"/>
                    <a:pt x="78867" y="208407"/>
                    <a:pt x="68961" y="208407"/>
                  </a:cubicBezTo>
                  <a:cubicBezTo>
                    <a:pt x="45054" y="208407"/>
                    <a:pt x="27623" y="203549"/>
                    <a:pt x="16573" y="193739"/>
                  </a:cubicBezTo>
                  <a:cubicBezTo>
                    <a:pt x="5525" y="183928"/>
                    <a:pt x="0" y="170688"/>
                    <a:pt x="0" y="153924"/>
                  </a:cubicBezTo>
                  <a:cubicBezTo>
                    <a:pt x="0" y="143733"/>
                    <a:pt x="2000" y="135350"/>
                    <a:pt x="5905" y="128588"/>
                  </a:cubicBezTo>
                  <a:cubicBezTo>
                    <a:pt x="9811" y="121825"/>
                    <a:pt x="15335" y="116205"/>
                    <a:pt x="22289" y="111633"/>
                  </a:cubicBezTo>
                  <a:cubicBezTo>
                    <a:pt x="29242" y="107061"/>
                    <a:pt x="37433" y="103441"/>
                    <a:pt x="46673" y="100775"/>
                  </a:cubicBezTo>
                  <a:cubicBezTo>
                    <a:pt x="55912" y="98107"/>
                    <a:pt x="65818" y="95726"/>
                    <a:pt x="76391" y="93536"/>
                  </a:cubicBezTo>
                  <a:cubicBezTo>
                    <a:pt x="86963" y="91345"/>
                    <a:pt x="97822" y="89249"/>
                    <a:pt x="109157" y="87249"/>
                  </a:cubicBezTo>
                  <a:cubicBezTo>
                    <a:pt x="120491" y="85249"/>
                    <a:pt x="131731" y="82677"/>
                    <a:pt x="142875" y="79629"/>
                  </a:cubicBezTo>
                  <a:lnTo>
                    <a:pt x="142875" y="67818"/>
                  </a:lnTo>
                  <a:cubicBezTo>
                    <a:pt x="142875" y="61436"/>
                    <a:pt x="142018" y="55531"/>
                    <a:pt x="140398" y="49911"/>
                  </a:cubicBezTo>
                  <a:cubicBezTo>
                    <a:pt x="138779" y="44291"/>
                    <a:pt x="136113" y="39434"/>
                    <a:pt x="132398" y="35243"/>
                  </a:cubicBezTo>
                  <a:cubicBezTo>
                    <a:pt x="128683" y="31052"/>
                    <a:pt x="124111" y="27718"/>
                    <a:pt x="118491" y="25337"/>
                  </a:cubicBezTo>
                  <a:cubicBezTo>
                    <a:pt x="112872" y="22956"/>
                    <a:pt x="106299" y="21717"/>
                    <a:pt x="98679" y="21717"/>
                  </a:cubicBezTo>
                  <a:cubicBezTo>
                    <a:pt x="85725" y="21717"/>
                    <a:pt x="74866" y="22956"/>
                    <a:pt x="66104" y="25527"/>
                  </a:cubicBezTo>
                  <a:cubicBezTo>
                    <a:pt x="57341" y="28099"/>
                    <a:pt x="50292" y="31528"/>
                    <a:pt x="44958" y="35814"/>
                  </a:cubicBezTo>
                  <a:cubicBezTo>
                    <a:pt x="50768" y="36290"/>
                    <a:pt x="55722" y="38195"/>
                    <a:pt x="59817" y="41529"/>
                  </a:cubicBezTo>
                  <a:cubicBezTo>
                    <a:pt x="63913" y="44863"/>
                    <a:pt x="65913" y="49530"/>
                    <a:pt x="65913" y="55626"/>
                  </a:cubicBezTo>
                  <a:cubicBezTo>
                    <a:pt x="65913" y="62770"/>
                    <a:pt x="63627" y="68485"/>
                    <a:pt x="59055" y="72962"/>
                  </a:cubicBezTo>
                  <a:cubicBezTo>
                    <a:pt x="54483" y="77438"/>
                    <a:pt x="47720" y="79629"/>
                    <a:pt x="38862" y="79629"/>
                  </a:cubicBezTo>
                  <a:cubicBezTo>
                    <a:pt x="30004" y="79629"/>
                    <a:pt x="23336" y="77248"/>
                    <a:pt x="18860" y="72580"/>
                  </a:cubicBezTo>
                  <a:cubicBezTo>
                    <a:pt x="14383" y="67913"/>
                    <a:pt x="12192" y="61341"/>
                    <a:pt x="12192" y="52959"/>
                  </a:cubicBezTo>
                  <a:cubicBezTo>
                    <a:pt x="12192" y="46577"/>
                    <a:pt x="14192" y="40291"/>
                    <a:pt x="18288" y="33909"/>
                  </a:cubicBezTo>
                  <a:cubicBezTo>
                    <a:pt x="22384" y="27527"/>
                    <a:pt x="28194" y="21907"/>
                    <a:pt x="35814" y="16859"/>
                  </a:cubicBezTo>
                  <a:cubicBezTo>
                    <a:pt x="43434" y="11811"/>
                    <a:pt x="52864" y="7811"/>
                    <a:pt x="64198" y="4667"/>
                  </a:cubicBezTo>
                  <a:cubicBezTo>
                    <a:pt x="75533" y="1524"/>
                    <a:pt x="88392" y="0"/>
                    <a:pt x="102870" y="0"/>
                  </a:cubicBezTo>
                  <a:cubicBezTo>
                    <a:pt x="114586" y="0"/>
                    <a:pt x="125825" y="1048"/>
                    <a:pt x="136779" y="3238"/>
                  </a:cubicBezTo>
                  <a:cubicBezTo>
                    <a:pt x="147733" y="5429"/>
                    <a:pt x="157353" y="9144"/>
                    <a:pt x="165735" y="14288"/>
                  </a:cubicBezTo>
                  <a:cubicBezTo>
                    <a:pt x="174117" y="19526"/>
                    <a:pt x="180785" y="26670"/>
                    <a:pt x="185738" y="35623"/>
                  </a:cubicBezTo>
                  <a:cubicBezTo>
                    <a:pt x="190691" y="44672"/>
                    <a:pt x="193167" y="56007"/>
                    <a:pt x="193167" y="69818"/>
                  </a:cubicBezTo>
                  <a:lnTo>
                    <a:pt x="193167" y="164687"/>
                  </a:lnTo>
                  <a:close/>
                  <a:moveTo>
                    <a:pt x="143256" y="95059"/>
                  </a:moveTo>
                  <a:cubicBezTo>
                    <a:pt x="126968" y="99156"/>
                    <a:pt x="112872" y="102870"/>
                    <a:pt x="100965" y="106299"/>
                  </a:cubicBezTo>
                  <a:cubicBezTo>
                    <a:pt x="89059" y="109728"/>
                    <a:pt x="79153" y="113443"/>
                    <a:pt x="71247" y="117348"/>
                  </a:cubicBezTo>
                  <a:cubicBezTo>
                    <a:pt x="63341" y="121253"/>
                    <a:pt x="57531" y="125825"/>
                    <a:pt x="53721" y="130873"/>
                  </a:cubicBezTo>
                  <a:cubicBezTo>
                    <a:pt x="49911" y="135922"/>
                    <a:pt x="48006" y="142304"/>
                    <a:pt x="48006" y="149923"/>
                  </a:cubicBezTo>
                  <a:cubicBezTo>
                    <a:pt x="48006" y="159068"/>
                    <a:pt x="51149" y="166211"/>
                    <a:pt x="57531" y="171259"/>
                  </a:cubicBezTo>
                  <a:cubicBezTo>
                    <a:pt x="63913" y="176308"/>
                    <a:pt x="73533" y="178880"/>
                    <a:pt x="86487" y="178880"/>
                  </a:cubicBezTo>
                  <a:cubicBezTo>
                    <a:pt x="99441" y="178880"/>
                    <a:pt x="110966" y="175736"/>
                    <a:pt x="120968" y="169545"/>
                  </a:cubicBezTo>
                  <a:cubicBezTo>
                    <a:pt x="130969" y="163354"/>
                    <a:pt x="138399" y="156115"/>
                    <a:pt x="143256" y="148018"/>
                  </a:cubicBezTo>
                  <a:lnTo>
                    <a:pt x="143256" y="95059"/>
                  </a:lnTo>
                  <a:close/>
                </a:path>
              </a:pathLst>
            </a:custGeom>
            <a:grpFill/>
            <a:ln w="9525"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303EC7B8-B203-CA49-9C66-471090B5F0F2}"/>
                </a:ext>
              </a:extLst>
            </p:cNvPr>
            <p:cNvSpPr/>
            <p:nvPr/>
          </p:nvSpPr>
          <p:spPr>
            <a:xfrm>
              <a:off x="8622240" y="5934095"/>
              <a:ext cx="136017" cy="256412"/>
            </a:xfrm>
            <a:custGeom>
              <a:avLst/>
              <a:gdLst>
                <a:gd name="connsiteX0" fmla="*/ 85344 w 136017"/>
                <a:gd name="connsiteY0" fmla="*/ 59817 h 256412"/>
                <a:gd name="connsiteX1" fmla="*/ 136017 w 136017"/>
                <a:gd name="connsiteY1" fmla="*/ 59817 h 256412"/>
                <a:gd name="connsiteX2" fmla="*/ 134112 w 136017"/>
                <a:gd name="connsiteY2" fmla="*/ 87249 h 256412"/>
                <a:gd name="connsiteX3" fmla="*/ 111443 w 136017"/>
                <a:gd name="connsiteY3" fmla="*/ 84011 h 256412"/>
                <a:gd name="connsiteX4" fmla="*/ 85344 w 136017"/>
                <a:gd name="connsiteY4" fmla="*/ 83058 h 256412"/>
                <a:gd name="connsiteX5" fmla="*/ 85344 w 136017"/>
                <a:gd name="connsiteY5" fmla="*/ 216027 h 256412"/>
                <a:gd name="connsiteX6" fmla="*/ 102108 w 136017"/>
                <a:gd name="connsiteY6" fmla="*/ 233172 h 256412"/>
                <a:gd name="connsiteX7" fmla="*/ 114110 w 136017"/>
                <a:gd name="connsiteY7" fmla="*/ 228409 h 256412"/>
                <a:gd name="connsiteX8" fmla="*/ 117348 w 136017"/>
                <a:gd name="connsiteY8" fmla="*/ 216027 h 256412"/>
                <a:gd name="connsiteX9" fmla="*/ 117348 w 136017"/>
                <a:gd name="connsiteY9" fmla="*/ 193929 h 256412"/>
                <a:gd name="connsiteX10" fmla="*/ 136017 w 136017"/>
                <a:gd name="connsiteY10" fmla="*/ 193929 h 256412"/>
                <a:gd name="connsiteX11" fmla="*/ 136017 w 136017"/>
                <a:gd name="connsiteY11" fmla="*/ 210693 h 256412"/>
                <a:gd name="connsiteX12" fmla="*/ 133921 w 136017"/>
                <a:gd name="connsiteY12" fmla="*/ 229362 h 256412"/>
                <a:gd name="connsiteX13" fmla="*/ 126302 w 136017"/>
                <a:gd name="connsiteY13" fmla="*/ 243650 h 256412"/>
                <a:gd name="connsiteX14" fmla="*/ 111633 w 136017"/>
                <a:gd name="connsiteY14" fmla="*/ 252984 h 256412"/>
                <a:gd name="connsiteX15" fmla="*/ 88392 w 136017"/>
                <a:gd name="connsiteY15" fmla="*/ 256413 h 256412"/>
                <a:gd name="connsiteX16" fmla="*/ 45911 w 136017"/>
                <a:gd name="connsiteY16" fmla="*/ 243078 h 256412"/>
                <a:gd name="connsiteX17" fmla="*/ 33147 w 136017"/>
                <a:gd name="connsiteY17" fmla="*/ 205740 h 256412"/>
                <a:gd name="connsiteX18" fmla="*/ 33147 w 136017"/>
                <a:gd name="connsiteY18" fmla="*/ 83058 h 256412"/>
                <a:gd name="connsiteX19" fmla="*/ 0 w 136017"/>
                <a:gd name="connsiteY19" fmla="*/ 83058 h 256412"/>
                <a:gd name="connsiteX20" fmla="*/ 0 w 136017"/>
                <a:gd name="connsiteY20" fmla="*/ 64770 h 256412"/>
                <a:gd name="connsiteX21" fmla="*/ 20003 w 136017"/>
                <a:gd name="connsiteY21" fmla="*/ 61722 h 256412"/>
                <a:gd name="connsiteX22" fmla="*/ 36386 w 136017"/>
                <a:gd name="connsiteY22" fmla="*/ 53721 h 256412"/>
                <a:gd name="connsiteX23" fmla="*/ 47435 w 136017"/>
                <a:gd name="connsiteY23" fmla="*/ 37719 h 256412"/>
                <a:gd name="connsiteX24" fmla="*/ 51435 w 136017"/>
                <a:gd name="connsiteY24" fmla="*/ 11049 h 256412"/>
                <a:gd name="connsiteX25" fmla="*/ 51435 w 136017"/>
                <a:gd name="connsiteY25" fmla="*/ 2667 h 256412"/>
                <a:gd name="connsiteX26" fmla="*/ 85344 w 136017"/>
                <a:gd name="connsiteY26" fmla="*/ 0 h 256412"/>
                <a:gd name="connsiteX27" fmla="*/ 85344 w 136017"/>
                <a:gd name="connsiteY27" fmla="*/ 59817 h 2564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36017" h="256412">
                  <a:moveTo>
                    <a:pt x="85344" y="59817"/>
                  </a:moveTo>
                  <a:lnTo>
                    <a:pt x="136017" y="59817"/>
                  </a:lnTo>
                  <a:lnTo>
                    <a:pt x="134112" y="87249"/>
                  </a:lnTo>
                  <a:cubicBezTo>
                    <a:pt x="126968" y="85725"/>
                    <a:pt x="119444" y="84677"/>
                    <a:pt x="111443" y="84011"/>
                  </a:cubicBezTo>
                  <a:cubicBezTo>
                    <a:pt x="103442" y="83344"/>
                    <a:pt x="94774" y="83058"/>
                    <a:pt x="85344" y="83058"/>
                  </a:cubicBezTo>
                  <a:lnTo>
                    <a:pt x="85344" y="216027"/>
                  </a:lnTo>
                  <a:cubicBezTo>
                    <a:pt x="85344" y="227457"/>
                    <a:pt x="90964" y="233172"/>
                    <a:pt x="102108" y="233172"/>
                  </a:cubicBezTo>
                  <a:cubicBezTo>
                    <a:pt x="107918" y="233172"/>
                    <a:pt x="111919" y="231553"/>
                    <a:pt x="114110" y="228409"/>
                  </a:cubicBezTo>
                  <a:cubicBezTo>
                    <a:pt x="116300" y="225266"/>
                    <a:pt x="117348" y="221075"/>
                    <a:pt x="117348" y="216027"/>
                  </a:cubicBezTo>
                  <a:lnTo>
                    <a:pt x="117348" y="193929"/>
                  </a:lnTo>
                  <a:lnTo>
                    <a:pt x="136017" y="193929"/>
                  </a:lnTo>
                  <a:lnTo>
                    <a:pt x="136017" y="210693"/>
                  </a:lnTo>
                  <a:cubicBezTo>
                    <a:pt x="136017" y="217551"/>
                    <a:pt x="135350" y="223742"/>
                    <a:pt x="133921" y="229362"/>
                  </a:cubicBezTo>
                  <a:cubicBezTo>
                    <a:pt x="132493" y="234982"/>
                    <a:pt x="130016" y="239744"/>
                    <a:pt x="126302" y="243650"/>
                  </a:cubicBezTo>
                  <a:cubicBezTo>
                    <a:pt x="122587" y="247555"/>
                    <a:pt x="117729" y="250698"/>
                    <a:pt x="111633" y="252984"/>
                  </a:cubicBezTo>
                  <a:cubicBezTo>
                    <a:pt x="105537" y="255270"/>
                    <a:pt x="97822" y="256413"/>
                    <a:pt x="88392" y="256413"/>
                  </a:cubicBezTo>
                  <a:cubicBezTo>
                    <a:pt x="68580" y="256413"/>
                    <a:pt x="54388" y="251936"/>
                    <a:pt x="45911" y="243078"/>
                  </a:cubicBezTo>
                  <a:cubicBezTo>
                    <a:pt x="37433" y="234219"/>
                    <a:pt x="33147" y="221742"/>
                    <a:pt x="33147" y="205740"/>
                  </a:cubicBezTo>
                  <a:lnTo>
                    <a:pt x="33147" y="83058"/>
                  </a:lnTo>
                  <a:lnTo>
                    <a:pt x="0" y="83058"/>
                  </a:lnTo>
                  <a:lnTo>
                    <a:pt x="0" y="64770"/>
                  </a:lnTo>
                  <a:cubicBezTo>
                    <a:pt x="7144" y="64294"/>
                    <a:pt x="13811" y="63246"/>
                    <a:pt x="20003" y="61722"/>
                  </a:cubicBezTo>
                  <a:cubicBezTo>
                    <a:pt x="26194" y="60198"/>
                    <a:pt x="31718" y="57531"/>
                    <a:pt x="36386" y="53721"/>
                  </a:cubicBezTo>
                  <a:cubicBezTo>
                    <a:pt x="41053" y="49911"/>
                    <a:pt x="44768" y="44577"/>
                    <a:pt x="47435" y="37719"/>
                  </a:cubicBezTo>
                  <a:cubicBezTo>
                    <a:pt x="50102" y="30861"/>
                    <a:pt x="51435" y="22003"/>
                    <a:pt x="51435" y="11049"/>
                  </a:cubicBezTo>
                  <a:lnTo>
                    <a:pt x="51435" y="2667"/>
                  </a:lnTo>
                  <a:lnTo>
                    <a:pt x="85344" y="0"/>
                  </a:lnTo>
                  <a:lnTo>
                    <a:pt x="85344" y="59817"/>
                  </a:lnTo>
                  <a:close/>
                </a:path>
              </a:pathLst>
            </a:custGeom>
            <a:grpFill/>
            <a:ln w="9525"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7ACEBF72-D2FE-5944-BF49-68193C07FBC7}"/>
                </a:ext>
              </a:extLst>
            </p:cNvPr>
            <p:cNvSpPr/>
            <p:nvPr/>
          </p:nvSpPr>
          <p:spPr>
            <a:xfrm>
              <a:off x="8786832" y="5993817"/>
              <a:ext cx="252603" cy="197833"/>
            </a:xfrm>
            <a:custGeom>
              <a:avLst/>
              <a:gdLst>
                <a:gd name="connsiteX0" fmla="*/ 222504 w 252603"/>
                <a:gd name="connsiteY0" fmla="*/ 155162 h 197833"/>
                <a:gd name="connsiteX1" fmla="*/ 252603 w 252603"/>
                <a:gd name="connsiteY1" fmla="*/ 172307 h 197833"/>
                <a:gd name="connsiteX2" fmla="*/ 252603 w 252603"/>
                <a:gd name="connsiteY2" fmla="*/ 194024 h 197833"/>
                <a:gd name="connsiteX3" fmla="*/ 170307 w 252603"/>
                <a:gd name="connsiteY3" fmla="*/ 194024 h 197833"/>
                <a:gd name="connsiteX4" fmla="*/ 170307 w 252603"/>
                <a:gd name="connsiteY4" fmla="*/ 155162 h 197833"/>
                <a:gd name="connsiteX5" fmla="*/ 157543 w 252603"/>
                <a:gd name="connsiteY5" fmla="*/ 171355 h 197833"/>
                <a:gd name="connsiteX6" fmla="*/ 140398 w 252603"/>
                <a:gd name="connsiteY6" fmla="*/ 185071 h 197833"/>
                <a:gd name="connsiteX7" fmla="*/ 118681 w 252603"/>
                <a:gd name="connsiteY7" fmla="*/ 194405 h 197833"/>
                <a:gd name="connsiteX8" fmla="*/ 92202 w 252603"/>
                <a:gd name="connsiteY8" fmla="*/ 197834 h 197833"/>
                <a:gd name="connsiteX9" fmla="*/ 47625 w 252603"/>
                <a:gd name="connsiteY9" fmla="*/ 184499 h 197833"/>
                <a:gd name="connsiteX10" fmla="*/ 33147 w 252603"/>
                <a:gd name="connsiteY10" fmla="*/ 141065 h 197833"/>
                <a:gd name="connsiteX11" fmla="*/ 33147 w 252603"/>
                <a:gd name="connsiteY11" fmla="*/ 38957 h 197833"/>
                <a:gd name="connsiteX12" fmla="*/ 0 w 252603"/>
                <a:gd name="connsiteY12" fmla="*/ 21812 h 197833"/>
                <a:gd name="connsiteX13" fmla="*/ 0 w 252603"/>
                <a:gd name="connsiteY13" fmla="*/ 95 h 197833"/>
                <a:gd name="connsiteX14" fmla="*/ 83820 w 252603"/>
                <a:gd name="connsiteY14" fmla="*/ 95 h 197833"/>
                <a:gd name="connsiteX15" fmla="*/ 83820 w 252603"/>
                <a:gd name="connsiteY15" fmla="*/ 124015 h 197833"/>
                <a:gd name="connsiteX16" fmla="*/ 90488 w 252603"/>
                <a:gd name="connsiteY16" fmla="*/ 158019 h 197833"/>
                <a:gd name="connsiteX17" fmla="*/ 112014 w 252603"/>
                <a:gd name="connsiteY17" fmla="*/ 168116 h 197833"/>
                <a:gd name="connsiteX18" fmla="*/ 145923 w 252603"/>
                <a:gd name="connsiteY18" fmla="*/ 154019 h 197833"/>
                <a:gd name="connsiteX19" fmla="*/ 170307 w 252603"/>
                <a:gd name="connsiteY19" fmla="*/ 117919 h 197833"/>
                <a:gd name="connsiteX20" fmla="*/ 170307 w 252603"/>
                <a:gd name="connsiteY20" fmla="*/ 39243 h 197833"/>
                <a:gd name="connsiteX21" fmla="*/ 162306 w 252603"/>
                <a:gd name="connsiteY21" fmla="*/ 26098 h 197833"/>
                <a:gd name="connsiteX22" fmla="*/ 137160 w 252603"/>
                <a:gd name="connsiteY22" fmla="*/ 21717 h 197833"/>
                <a:gd name="connsiteX23" fmla="*/ 137160 w 252603"/>
                <a:gd name="connsiteY23" fmla="*/ 0 h 197833"/>
                <a:gd name="connsiteX24" fmla="*/ 222504 w 252603"/>
                <a:gd name="connsiteY24" fmla="*/ 0 h 197833"/>
                <a:gd name="connsiteX25" fmla="*/ 222504 w 252603"/>
                <a:gd name="connsiteY25" fmla="*/ 155162 h 1978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52603" h="197833">
                  <a:moveTo>
                    <a:pt x="222504" y="155162"/>
                  </a:moveTo>
                  <a:cubicBezTo>
                    <a:pt x="222504" y="166592"/>
                    <a:pt x="232505" y="172307"/>
                    <a:pt x="252603" y="172307"/>
                  </a:cubicBezTo>
                  <a:lnTo>
                    <a:pt x="252603" y="194024"/>
                  </a:lnTo>
                  <a:lnTo>
                    <a:pt x="170307" y="194024"/>
                  </a:lnTo>
                  <a:lnTo>
                    <a:pt x="170307" y="155162"/>
                  </a:lnTo>
                  <a:cubicBezTo>
                    <a:pt x="166783" y="160781"/>
                    <a:pt x="162496" y="166115"/>
                    <a:pt x="157543" y="171355"/>
                  </a:cubicBezTo>
                  <a:cubicBezTo>
                    <a:pt x="152591" y="176593"/>
                    <a:pt x="146875" y="181165"/>
                    <a:pt x="140398" y="185071"/>
                  </a:cubicBezTo>
                  <a:cubicBezTo>
                    <a:pt x="133921" y="188976"/>
                    <a:pt x="126682" y="192119"/>
                    <a:pt x="118681" y="194405"/>
                  </a:cubicBezTo>
                  <a:cubicBezTo>
                    <a:pt x="110680" y="196691"/>
                    <a:pt x="101822" y="197834"/>
                    <a:pt x="92202" y="197834"/>
                  </a:cubicBezTo>
                  <a:cubicBezTo>
                    <a:pt x="72104" y="197834"/>
                    <a:pt x="57245" y="193357"/>
                    <a:pt x="47625" y="184499"/>
                  </a:cubicBezTo>
                  <a:cubicBezTo>
                    <a:pt x="38005" y="175640"/>
                    <a:pt x="33147" y="161163"/>
                    <a:pt x="33147" y="141065"/>
                  </a:cubicBezTo>
                  <a:lnTo>
                    <a:pt x="33147" y="38957"/>
                  </a:lnTo>
                  <a:cubicBezTo>
                    <a:pt x="33147" y="27527"/>
                    <a:pt x="22098" y="21812"/>
                    <a:pt x="0" y="21812"/>
                  </a:cubicBezTo>
                  <a:lnTo>
                    <a:pt x="0" y="95"/>
                  </a:lnTo>
                  <a:lnTo>
                    <a:pt x="83820" y="95"/>
                  </a:lnTo>
                  <a:lnTo>
                    <a:pt x="83820" y="124015"/>
                  </a:lnTo>
                  <a:cubicBezTo>
                    <a:pt x="83820" y="140017"/>
                    <a:pt x="86010" y="151352"/>
                    <a:pt x="90488" y="158019"/>
                  </a:cubicBezTo>
                  <a:cubicBezTo>
                    <a:pt x="94964" y="164687"/>
                    <a:pt x="102108" y="168116"/>
                    <a:pt x="112014" y="168116"/>
                  </a:cubicBezTo>
                  <a:cubicBezTo>
                    <a:pt x="124206" y="168116"/>
                    <a:pt x="135541" y="163449"/>
                    <a:pt x="145923" y="154019"/>
                  </a:cubicBezTo>
                  <a:cubicBezTo>
                    <a:pt x="156305" y="144684"/>
                    <a:pt x="164497" y="132588"/>
                    <a:pt x="170307" y="117919"/>
                  </a:cubicBezTo>
                  <a:lnTo>
                    <a:pt x="170307" y="39243"/>
                  </a:lnTo>
                  <a:cubicBezTo>
                    <a:pt x="170307" y="33432"/>
                    <a:pt x="167640" y="29051"/>
                    <a:pt x="162306" y="26098"/>
                  </a:cubicBezTo>
                  <a:cubicBezTo>
                    <a:pt x="156972" y="23146"/>
                    <a:pt x="148590" y="21717"/>
                    <a:pt x="137160" y="21717"/>
                  </a:cubicBezTo>
                  <a:lnTo>
                    <a:pt x="137160" y="0"/>
                  </a:lnTo>
                  <a:lnTo>
                    <a:pt x="222504" y="0"/>
                  </a:lnTo>
                  <a:lnTo>
                    <a:pt x="222504" y="155162"/>
                  </a:lnTo>
                  <a:close/>
                </a:path>
              </a:pathLst>
            </a:custGeom>
            <a:grpFill/>
            <a:ln w="9525" cap="flat">
              <a:noFill/>
              <a:prstDash val="solid"/>
              <a:miter/>
            </a:ln>
          </p:spPr>
          <p:txBody>
            <a:bodyPr rtlCol="0" anchor="ctr"/>
            <a:lstStyle/>
            <a:p>
              <a:endParaRPr lang="en-US"/>
            </a:p>
          </p:txBody>
        </p:sp>
        <p:sp>
          <p:nvSpPr>
            <p:cNvPr id="158" name="Freeform 157">
              <a:extLst>
                <a:ext uri="{FF2B5EF4-FFF2-40B4-BE49-F238E27FC236}">
                  <a16:creationId xmlns:a16="http://schemas.microsoft.com/office/drawing/2014/main" id="{CF0CF9A6-261E-AB45-8E67-2A198A4EB9FD}"/>
                </a:ext>
              </a:extLst>
            </p:cNvPr>
            <p:cNvSpPr/>
            <p:nvPr/>
          </p:nvSpPr>
          <p:spPr>
            <a:xfrm>
              <a:off x="9068677" y="5988578"/>
              <a:ext cx="195929" cy="199263"/>
            </a:xfrm>
            <a:custGeom>
              <a:avLst/>
              <a:gdLst>
                <a:gd name="connsiteX0" fmla="*/ 85059 w 195929"/>
                <a:gd name="connsiteY0" fmla="*/ 41529 h 199263"/>
                <a:gd name="connsiteX1" fmla="*/ 111919 w 195929"/>
                <a:gd name="connsiteY1" fmla="*/ 9906 h 199263"/>
                <a:gd name="connsiteX2" fmla="*/ 146018 w 195929"/>
                <a:gd name="connsiteY2" fmla="*/ 0 h 199263"/>
                <a:gd name="connsiteX3" fmla="*/ 163354 w 195929"/>
                <a:gd name="connsiteY3" fmla="*/ 2762 h 199263"/>
                <a:gd name="connsiteX4" fmla="*/ 179547 w 195929"/>
                <a:gd name="connsiteY4" fmla="*/ 11334 h 199263"/>
                <a:gd name="connsiteX5" fmla="*/ 191358 w 195929"/>
                <a:gd name="connsiteY5" fmla="*/ 26098 h 199263"/>
                <a:gd name="connsiteX6" fmla="*/ 195929 w 195929"/>
                <a:gd name="connsiteY6" fmla="*/ 47244 h 199263"/>
                <a:gd name="connsiteX7" fmla="*/ 188119 w 195929"/>
                <a:gd name="connsiteY7" fmla="*/ 71056 h 199263"/>
                <a:gd name="connsiteX8" fmla="*/ 166974 w 195929"/>
                <a:gd name="connsiteY8" fmla="*/ 80391 h 199263"/>
                <a:gd name="connsiteX9" fmla="*/ 146781 w 195929"/>
                <a:gd name="connsiteY9" fmla="*/ 73342 h 199263"/>
                <a:gd name="connsiteX10" fmla="*/ 139922 w 195929"/>
                <a:gd name="connsiteY10" fmla="*/ 56388 h 199263"/>
                <a:gd name="connsiteX11" fmla="*/ 146209 w 195929"/>
                <a:gd name="connsiteY11" fmla="*/ 40386 h 199263"/>
                <a:gd name="connsiteX12" fmla="*/ 165449 w 195929"/>
                <a:gd name="connsiteY12" fmla="*/ 33528 h 199263"/>
                <a:gd name="connsiteX13" fmla="*/ 155543 w 195929"/>
                <a:gd name="connsiteY13" fmla="*/ 24765 h 199263"/>
                <a:gd name="connsiteX14" fmla="*/ 141065 w 195929"/>
                <a:gd name="connsiteY14" fmla="*/ 21717 h 199263"/>
                <a:gd name="connsiteX15" fmla="*/ 126397 w 195929"/>
                <a:gd name="connsiteY15" fmla="*/ 25146 h 199263"/>
                <a:gd name="connsiteX16" fmla="*/ 111157 w 195929"/>
                <a:gd name="connsiteY16" fmla="*/ 35433 h 199263"/>
                <a:gd name="connsiteX17" fmla="*/ 96870 w 195929"/>
                <a:gd name="connsiteY17" fmla="*/ 53149 h 199263"/>
                <a:gd name="connsiteX18" fmla="*/ 85059 w 195929"/>
                <a:gd name="connsiteY18" fmla="*/ 78867 h 199263"/>
                <a:gd name="connsiteX19" fmla="*/ 85059 w 195929"/>
                <a:gd name="connsiteY19" fmla="*/ 160401 h 199263"/>
                <a:gd name="connsiteX20" fmla="*/ 94584 w 195929"/>
                <a:gd name="connsiteY20" fmla="*/ 173355 h 199263"/>
                <a:gd name="connsiteX21" fmla="*/ 122397 w 195929"/>
                <a:gd name="connsiteY21" fmla="*/ 177546 h 199263"/>
                <a:gd name="connsiteX22" fmla="*/ 122397 w 195929"/>
                <a:gd name="connsiteY22" fmla="*/ 199263 h 199263"/>
                <a:gd name="connsiteX23" fmla="*/ 0 w 195929"/>
                <a:gd name="connsiteY23" fmla="*/ 199263 h 199263"/>
                <a:gd name="connsiteX24" fmla="*/ 0 w 195929"/>
                <a:gd name="connsiteY24" fmla="*/ 177546 h 199263"/>
                <a:gd name="connsiteX25" fmla="*/ 32766 w 195929"/>
                <a:gd name="connsiteY25" fmla="*/ 160401 h 199263"/>
                <a:gd name="connsiteX26" fmla="*/ 32766 w 195929"/>
                <a:gd name="connsiteY26" fmla="*/ 44196 h 199263"/>
                <a:gd name="connsiteX27" fmla="*/ 0 w 195929"/>
                <a:gd name="connsiteY27" fmla="*/ 27051 h 199263"/>
                <a:gd name="connsiteX28" fmla="*/ 0 w 195929"/>
                <a:gd name="connsiteY28" fmla="*/ 5334 h 199263"/>
                <a:gd name="connsiteX29" fmla="*/ 84963 w 195929"/>
                <a:gd name="connsiteY29" fmla="*/ 5334 h 199263"/>
                <a:gd name="connsiteX30" fmla="*/ 84963 w 195929"/>
                <a:gd name="connsiteY30" fmla="*/ 41529 h 1992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Lst>
              <a:rect l="l" t="t" r="r" b="b"/>
              <a:pathLst>
                <a:path w="195929" h="199263">
                  <a:moveTo>
                    <a:pt x="85059" y="41529"/>
                  </a:moveTo>
                  <a:cubicBezTo>
                    <a:pt x="92393" y="27051"/>
                    <a:pt x="101346" y="16478"/>
                    <a:pt x="111919" y="9906"/>
                  </a:cubicBezTo>
                  <a:cubicBezTo>
                    <a:pt x="122492" y="3334"/>
                    <a:pt x="133827" y="0"/>
                    <a:pt x="146018" y="0"/>
                  </a:cubicBezTo>
                  <a:cubicBezTo>
                    <a:pt x="151638" y="0"/>
                    <a:pt x="157353" y="857"/>
                    <a:pt x="163354" y="2762"/>
                  </a:cubicBezTo>
                  <a:cubicBezTo>
                    <a:pt x="169355" y="4572"/>
                    <a:pt x="174689" y="7429"/>
                    <a:pt x="179547" y="11334"/>
                  </a:cubicBezTo>
                  <a:cubicBezTo>
                    <a:pt x="184404" y="15240"/>
                    <a:pt x="188309" y="20193"/>
                    <a:pt x="191358" y="26098"/>
                  </a:cubicBezTo>
                  <a:cubicBezTo>
                    <a:pt x="194406" y="32099"/>
                    <a:pt x="195929" y="39148"/>
                    <a:pt x="195929" y="47244"/>
                  </a:cubicBezTo>
                  <a:cubicBezTo>
                    <a:pt x="195929" y="56864"/>
                    <a:pt x="193358" y="64865"/>
                    <a:pt x="188119" y="71056"/>
                  </a:cubicBezTo>
                  <a:cubicBezTo>
                    <a:pt x="182880" y="77248"/>
                    <a:pt x="175832" y="80391"/>
                    <a:pt x="166974" y="80391"/>
                  </a:cubicBezTo>
                  <a:cubicBezTo>
                    <a:pt x="158115" y="80391"/>
                    <a:pt x="151352" y="78009"/>
                    <a:pt x="146781" y="73342"/>
                  </a:cubicBezTo>
                  <a:cubicBezTo>
                    <a:pt x="142209" y="68675"/>
                    <a:pt x="139922" y="62960"/>
                    <a:pt x="139922" y="56388"/>
                  </a:cubicBezTo>
                  <a:cubicBezTo>
                    <a:pt x="139922" y="50006"/>
                    <a:pt x="142018" y="44672"/>
                    <a:pt x="146209" y="40386"/>
                  </a:cubicBezTo>
                  <a:cubicBezTo>
                    <a:pt x="150400" y="36100"/>
                    <a:pt x="156782" y="33814"/>
                    <a:pt x="165449" y="33528"/>
                  </a:cubicBezTo>
                  <a:cubicBezTo>
                    <a:pt x="163449" y="29718"/>
                    <a:pt x="160115" y="26765"/>
                    <a:pt x="155543" y="24765"/>
                  </a:cubicBezTo>
                  <a:cubicBezTo>
                    <a:pt x="150972" y="22765"/>
                    <a:pt x="146114" y="21717"/>
                    <a:pt x="141065" y="21717"/>
                  </a:cubicBezTo>
                  <a:cubicBezTo>
                    <a:pt x="136493" y="21717"/>
                    <a:pt x="131636" y="22860"/>
                    <a:pt x="126397" y="25146"/>
                  </a:cubicBezTo>
                  <a:cubicBezTo>
                    <a:pt x="121158" y="27432"/>
                    <a:pt x="116110" y="30861"/>
                    <a:pt x="111157" y="35433"/>
                  </a:cubicBezTo>
                  <a:cubicBezTo>
                    <a:pt x="106204" y="40005"/>
                    <a:pt x="101441" y="45910"/>
                    <a:pt x="96870" y="53149"/>
                  </a:cubicBezTo>
                  <a:cubicBezTo>
                    <a:pt x="92297" y="60388"/>
                    <a:pt x="88392" y="68961"/>
                    <a:pt x="85059" y="78867"/>
                  </a:cubicBezTo>
                  <a:lnTo>
                    <a:pt x="85059" y="160401"/>
                  </a:lnTo>
                  <a:cubicBezTo>
                    <a:pt x="85059" y="166211"/>
                    <a:pt x="88202" y="170593"/>
                    <a:pt x="94584" y="173355"/>
                  </a:cubicBezTo>
                  <a:cubicBezTo>
                    <a:pt x="100965" y="176117"/>
                    <a:pt x="110204" y="177546"/>
                    <a:pt x="122397" y="177546"/>
                  </a:cubicBezTo>
                  <a:lnTo>
                    <a:pt x="122397" y="199263"/>
                  </a:lnTo>
                  <a:lnTo>
                    <a:pt x="0" y="199263"/>
                  </a:lnTo>
                  <a:lnTo>
                    <a:pt x="0" y="177546"/>
                  </a:lnTo>
                  <a:cubicBezTo>
                    <a:pt x="21813" y="177546"/>
                    <a:pt x="32766" y="171831"/>
                    <a:pt x="32766" y="160401"/>
                  </a:cubicBezTo>
                  <a:lnTo>
                    <a:pt x="32766" y="44196"/>
                  </a:lnTo>
                  <a:cubicBezTo>
                    <a:pt x="32766" y="32766"/>
                    <a:pt x="21813" y="27051"/>
                    <a:pt x="0" y="27051"/>
                  </a:cubicBezTo>
                  <a:lnTo>
                    <a:pt x="0" y="5334"/>
                  </a:lnTo>
                  <a:lnTo>
                    <a:pt x="84963" y="5334"/>
                  </a:lnTo>
                  <a:lnTo>
                    <a:pt x="84963" y="41529"/>
                  </a:lnTo>
                  <a:close/>
                </a:path>
              </a:pathLst>
            </a:custGeom>
            <a:grpFill/>
            <a:ln w="9525"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09D3E02B-D1B8-174E-8E16-46AA769B463F}"/>
                </a:ext>
              </a:extLst>
            </p:cNvPr>
            <p:cNvSpPr/>
            <p:nvPr/>
          </p:nvSpPr>
          <p:spPr>
            <a:xfrm>
              <a:off x="9295848" y="5985911"/>
              <a:ext cx="200025" cy="208407"/>
            </a:xfrm>
            <a:custGeom>
              <a:avLst/>
              <a:gdLst>
                <a:gd name="connsiteX0" fmla="*/ 51435 w 200025"/>
                <a:gd name="connsiteY0" fmla="*/ 102108 h 208407"/>
                <a:gd name="connsiteX1" fmla="*/ 65913 w 200025"/>
                <a:gd name="connsiteY1" fmla="*/ 162496 h 208407"/>
                <a:gd name="connsiteX2" fmla="*/ 107442 w 200025"/>
                <a:gd name="connsiteY2" fmla="*/ 183642 h 208407"/>
                <a:gd name="connsiteX3" fmla="*/ 145923 w 200025"/>
                <a:gd name="connsiteY3" fmla="*/ 172974 h 208407"/>
                <a:gd name="connsiteX4" fmla="*/ 169164 w 200025"/>
                <a:gd name="connsiteY4" fmla="*/ 138303 h 208407"/>
                <a:gd name="connsiteX5" fmla="*/ 192786 w 200025"/>
                <a:gd name="connsiteY5" fmla="*/ 142875 h 208407"/>
                <a:gd name="connsiteX6" fmla="*/ 182689 w 200025"/>
                <a:gd name="connsiteY6" fmla="*/ 167259 h 208407"/>
                <a:gd name="connsiteX7" fmla="*/ 165354 w 200025"/>
                <a:gd name="connsiteY7" fmla="*/ 188214 h 208407"/>
                <a:gd name="connsiteX8" fmla="*/ 139636 w 200025"/>
                <a:gd name="connsiteY8" fmla="*/ 202882 h 208407"/>
                <a:gd name="connsiteX9" fmla="*/ 104394 w 200025"/>
                <a:gd name="connsiteY9" fmla="*/ 208407 h 208407"/>
                <a:gd name="connsiteX10" fmla="*/ 65913 w 200025"/>
                <a:gd name="connsiteY10" fmla="*/ 203645 h 208407"/>
                <a:gd name="connsiteX11" fmla="*/ 32575 w 200025"/>
                <a:gd name="connsiteY11" fmla="*/ 187071 h 208407"/>
                <a:gd name="connsiteX12" fmla="*/ 8954 w 200025"/>
                <a:gd name="connsiteY12" fmla="*/ 155162 h 208407"/>
                <a:gd name="connsiteX13" fmla="*/ 0 w 200025"/>
                <a:gd name="connsiteY13" fmla="*/ 104584 h 208407"/>
                <a:gd name="connsiteX14" fmla="*/ 7048 w 200025"/>
                <a:gd name="connsiteY14" fmla="*/ 62008 h 208407"/>
                <a:gd name="connsiteX15" fmla="*/ 27432 w 200025"/>
                <a:gd name="connsiteY15" fmla="*/ 28956 h 208407"/>
                <a:gd name="connsiteX16" fmla="*/ 60007 w 200025"/>
                <a:gd name="connsiteY16" fmla="*/ 7620 h 208407"/>
                <a:gd name="connsiteX17" fmla="*/ 104013 w 200025"/>
                <a:gd name="connsiteY17" fmla="*/ 0 h 208407"/>
                <a:gd name="connsiteX18" fmla="*/ 200025 w 200025"/>
                <a:gd name="connsiteY18" fmla="*/ 102108 h 208407"/>
                <a:gd name="connsiteX19" fmla="*/ 51435 w 200025"/>
                <a:gd name="connsiteY19" fmla="*/ 102108 h 208407"/>
                <a:gd name="connsiteX20" fmla="*/ 152781 w 200025"/>
                <a:gd name="connsiteY20" fmla="*/ 82296 h 208407"/>
                <a:gd name="connsiteX21" fmla="*/ 149733 w 200025"/>
                <a:gd name="connsiteY21" fmla="*/ 58674 h 208407"/>
                <a:gd name="connsiteX22" fmla="*/ 140589 w 200025"/>
                <a:gd name="connsiteY22" fmla="*/ 39528 h 208407"/>
                <a:gd name="connsiteX23" fmla="*/ 125539 w 200025"/>
                <a:gd name="connsiteY23" fmla="*/ 26479 h 208407"/>
                <a:gd name="connsiteX24" fmla="*/ 104775 w 200025"/>
                <a:gd name="connsiteY24" fmla="*/ 21717 h 208407"/>
                <a:gd name="connsiteX25" fmla="*/ 69723 w 200025"/>
                <a:gd name="connsiteY25" fmla="*/ 35909 h 208407"/>
                <a:gd name="connsiteX26" fmla="*/ 52197 w 200025"/>
                <a:gd name="connsiteY26" fmla="*/ 82296 h 208407"/>
                <a:gd name="connsiteX27" fmla="*/ 152781 w 200025"/>
                <a:gd name="connsiteY27" fmla="*/ 82296 h 2084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0025" h="208407">
                  <a:moveTo>
                    <a:pt x="51435" y="102108"/>
                  </a:moveTo>
                  <a:cubicBezTo>
                    <a:pt x="51911" y="128301"/>
                    <a:pt x="56769" y="148400"/>
                    <a:pt x="65913" y="162496"/>
                  </a:cubicBezTo>
                  <a:cubicBezTo>
                    <a:pt x="75057" y="176593"/>
                    <a:pt x="88868" y="183642"/>
                    <a:pt x="107442" y="183642"/>
                  </a:cubicBezTo>
                  <a:cubicBezTo>
                    <a:pt x="121920" y="183642"/>
                    <a:pt x="134778" y="180118"/>
                    <a:pt x="145923" y="172974"/>
                  </a:cubicBezTo>
                  <a:cubicBezTo>
                    <a:pt x="157067" y="165830"/>
                    <a:pt x="164878" y="154305"/>
                    <a:pt x="169164" y="138303"/>
                  </a:cubicBezTo>
                  <a:lnTo>
                    <a:pt x="192786" y="142875"/>
                  </a:lnTo>
                  <a:cubicBezTo>
                    <a:pt x="190500" y="151257"/>
                    <a:pt x="187166" y="159353"/>
                    <a:pt x="182689" y="167259"/>
                  </a:cubicBezTo>
                  <a:cubicBezTo>
                    <a:pt x="178212" y="175165"/>
                    <a:pt x="172498" y="182118"/>
                    <a:pt x="165354" y="188214"/>
                  </a:cubicBezTo>
                  <a:cubicBezTo>
                    <a:pt x="158210" y="194310"/>
                    <a:pt x="149637" y="199168"/>
                    <a:pt x="139636" y="202882"/>
                  </a:cubicBezTo>
                  <a:cubicBezTo>
                    <a:pt x="129635" y="206597"/>
                    <a:pt x="117824" y="208407"/>
                    <a:pt x="104394" y="208407"/>
                  </a:cubicBezTo>
                  <a:cubicBezTo>
                    <a:pt x="91154" y="208407"/>
                    <a:pt x="78391" y="206787"/>
                    <a:pt x="65913" y="203645"/>
                  </a:cubicBezTo>
                  <a:cubicBezTo>
                    <a:pt x="53435" y="200501"/>
                    <a:pt x="42386" y="194881"/>
                    <a:pt x="32575" y="187071"/>
                  </a:cubicBezTo>
                  <a:cubicBezTo>
                    <a:pt x="22765" y="179261"/>
                    <a:pt x="14954" y="168593"/>
                    <a:pt x="8954" y="155162"/>
                  </a:cubicBezTo>
                  <a:cubicBezTo>
                    <a:pt x="2953" y="141827"/>
                    <a:pt x="0" y="124968"/>
                    <a:pt x="0" y="104584"/>
                  </a:cubicBezTo>
                  <a:cubicBezTo>
                    <a:pt x="0" y="89059"/>
                    <a:pt x="2381" y="74866"/>
                    <a:pt x="7048" y="62008"/>
                  </a:cubicBezTo>
                  <a:cubicBezTo>
                    <a:pt x="11716" y="49149"/>
                    <a:pt x="18574" y="38195"/>
                    <a:pt x="27432" y="28956"/>
                  </a:cubicBezTo>
                  <a:cubicBezTo>
                    <a:pt x="36290" y="19812"/>
                    <a:pt x="47149" y="12668"/>
                    <a:pt x="60007" y="7620"/>
                  </a:cubicBezTo>
                  <a:cubicBezTo>
                    <a:pt x="72866" y="2572"/>
                    <a:pt x="87535" y="0"/>
                    <a:pt x="104013" y="0"/>
                  </a:cubicBezTo>
                  <a:cubicBezTo>
                    <a:pt x="168021" y="0"/>
                    <a:pt x="200025" y="34004"/>
                    <a:pt x="200025" y="102108"/>
                  </a:cubicBezTo>
                  <a:lnTo>
                    <a:pt x="51435" y="102108"/>
                  </a:lnTo>
                  <a:close/>
                  <a:moveTo>
                    <a:pt x="152781" y="82296"/>
                  </a:moveTo>
                  <a:cubicBezTo>
                    <a:pt x="152781" y="73819"/>
                    <a:pt x="151733" y="66008"/>
                    <a:pt x="149733" y="58674"/>
                  </a:cubicBezTo>
                  <a:cubicBezTo>
                    <a:pt x="147733" y="51435"/>
                    <a:pt x="144685" y="44958"/>
                    <a:pt x="140589" y="39528"/>
                  </a:cubicBezTo>
                  <a:cubicBezTo>
                    <a:pt x="136493" y="34004"/>
                    <a:pt x="131540" y="29718"/>
                    <a:pt x="125539" y="26479"/>
                  </a:cubicBezTo>
                  <a:cubicBezTo>
                    <a:pt x="119539" y="23336"/>
                    <a:pt x="112681" y="21717"/>
                    <a:pt x="104775" y="21717"/>
                  </a:cubicBezTo>
                  <a:cubicBezTo>
                    <a:pt x="91059" y="21717"/>
                    <a:pt x="79343" y="26479"/>
                    <a:pt x="69723" y="35909"/>
                  </a:cubicBezTo>
                  <a:cubicBezTo>
                    <a:pt x="60103" y="45339"/>
                    <a:pt x="54197" y="60865"/>
                    <a:pt x="52197" y="82296"/>
                  </a:cubicBezTo>
                  <a:lnTo>
                    <a:pt x="152781" y="82296"/>
                  </a:lnTo>
                  <a:close/>
                </a:path>
              </a:pathLst>
            </a:custGeom>
            <a:grpFill/>
            <a:ln w="9525"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14474364-6CF5-3841-9D20-D3CB3198D771}"/>
                </a:ext>
              </a:extLst>
            </p:cNvPr>
            <p:cNvSpPr/>
            <p:nvPr/>
          </p:nvSpPr>
          <p:spPr>
            <a:xfrm>
              <a:off x="9525591" y="5990292"/>
              <a:ext cx="177926" cy="199834"/>
            </a:xfrm>
            <a:custGeom>
              <a:avLst/>
              <a:gdLst>
                <a:gd name="connsiteX0" fmla="*/ 168402 w 177926"/>
                <a:gd name="connsiteY0" fmla="*/ 73342 h 199834"/>
                <a:gd name="connsiteX1" fmla="*/ 145923 w 177926"/>
                <a:gd name="connsiteY1" fmla="*/ 76010 h 199834"/>
                <a:gd name="connsiteX2" fmla="*/ 123634 w 177926"/>
                <a:gd name="connsiteY2" fmla="*/ 36385 h 199834"/>
                <a:gd name="connsiteX3" fmla="*/ 78105 w 177926"/>
                <a:gd name="connsiteY3" fmla="*/ 23431 h 199834"/>
                <a:gd name="connsiteX4" fmla="*/ 52197 w 177926"/>
                <a:gd name="connsiteY4" fmla="*/ 29718 h 199834"/>
                <a:gd name="connsiteX5" fmla="*/ 42291 w 177926"/>
                <a:gd name="connsiteY5" fmla="*/ 46672 h 199834"/>
                <a:gd name="connsiteX6" fmla="*/ 52388 w 177926"/>
                <a:gd name="connsiteY6" fmla="*/ 64770 h 199834"/>
                <a:gd name="connsiteX7" fmla="*/ 77534 w 177926"/>
                <a:gd name="connsiteY7" fmla="*/ 74485 h 199834"/>
                <a:gd name="connsiteX8" fmla="*/ 110109 w 177926"/>
                <a:gd name="connsiteY8" fmla="*/ 81534 h 199834"/>
                <a:gd name="connsiteX9" fmla="*/ 142684 w 177926"/>
                <a:gd name="connsiteY9" fmla="*/ 91249 h 199834"/>
                <a:gd name="connsiteX10" fmla="*/ 167830 w 177926"/>
                <a:gd name="connsiteY10" fmla="*/ 109347 h 199834"/>
                <a:gd name="connsiteX11" fmla="*/ 177927 w 177926"/>
                <a:gd name="connsiteY11" fmla="*/ 141160 h 199834"/>
                <a:gd name="connsiteX12" fmla="*/ 172593 w 177926"/>
                <a:gd name="connsiteY12" fmla="*/ 166687 h 199834"/>
                <a:gd name="connsiteX13" fmla="*/ 157543 w 177926"/>
                <a:gd name="connsiteY13" fmla="*/ 185166 h 199834"/>
                <a:gd name="connsiteX14" fmla="*/ 134493 w 177926"/>
                <a:gd name="connsiteY14" fmla="*/ 196215 h 199834"/>
                <a:gd name="connsiteX15" fmla="*/ 105156 w 177926"/>
                <a:gd name="connsiteY15" fmla="*/ 199835 h 199834"/>
                <a:gd name="connsiteX16" fmla="*/ 67437 w 177926"/>
                <a:gd name="connsiteY16" fmla="*/ 196024 h 199834"/>
                <a:gd name="connsiteX17" fmla="*/ 42291 w 177926"/>
                <a:gd name="connsiteY17" fmla="*/ 184976 h 199834"/>
                <a:gd name="connsiteX18" fmla="*/ 36766 w 177926"/>
                <a:gd name="connsiteY18" fmla="*/ 181928 h 199834"/>
                <a:gd name="connsiteX19" fmla="*/ 31242 w 177926"/>
                <a:gd name="connsiteY19" fmla="*/ 180403 h 199834"/>
                <a:gd name="connsiteX20" fmla="*/ 27051 w 177926"/>
                <a:gd name="connsiteY20" fmla="*/ 184785 h 199834"/>
                <a:gd name="connsiteX21" fmla="*/ 22098 w 177926"/>
                <a:gd name="connsiteY21" fmla="*/ 197549 h 199834"/>
                <a:gd name="connsiteX22" fmla="*/ 0 w 177926"/>
                <a:gd name="connsiteY22" fmla="*/ 197549 h 199834"/>
                <a:gd name="connsiteX23" fmla="*/ 0 w 177926"/>
                <a:gd name="connsiteY23" fmla="*/ 124396 h 199834"/>
                <a:gd name="connsiteX24" fmla="*/ 22098 w 177926"/>
                <a:gd name="connsiteY24" fmla="*/ 122110 h 199834"/>
                <a:gd name="connsiteX25" fmla="*/ 31052 w 177926"/>
                <a:gd name="connsiteY25" fmla="*/ 145351 h 199834"/>
                <a:gd name="connsiteX26" fmla="*/ 48577 w 177926"/>
                <a:gd name="connsiteY26" fmla="*/ 162687 h 199834"/>
                <a:gd name="connsiteX27" fmla="*/ 72200 w 177926"/>
                <a:gd name="connsiteY27" fmla="*/ 173546 h 199834"/>
                <a:gd name="connsiteX28" fmla="*/ 99060 w 177926"/>
                <a:gd name="connsiteY28" fmla="*/ 177356 h 199834"/>
                <a:gd name="connsiteX29" fmla="*/ 126682 w 177926"/>
                <a:gd name="connsiteY29" fmla="*/ 169926 h 199834"/>
                <a:gd name="connsiteX30" fmla="*/ 136017 w 177926"/>
                <a:gd name="connsiteY30" fmla="*/ 151447 h 199834"/>
                <a:gd name="connsiteX31" fmla="*/ 125920 w 177926"/>
                <a:gd name="connsiteY31" fmla="*/ 133731 h 199834"/>
                <a:gd name="connsiteX32" fmla="*/ 100775 w 177926"/>
                <a:gd name="connsiteY32" fmla="*/ 124015 h 199834"/>
                <a:gd name="connsiteX33" fmla="*/ 68199 w 177926"/>
                <a:gd name="connsiteY33" fmla="*/ 116776 h 199834"/>
                <a:gd name="connsiteX34" fmla="*/ 35623 w 177926"/>
                <a:gd name="connsiteY34" fmla="*/ 106680 h 199834"/>
                <a:gd name="connsiteX35" fmla="*/ 10477 w 177926"/>
                <a:gd name="connsiteY35" fmla="*/ 88201 h 199834"/>
                <a:gd name="connsiteX36" fmla="*/ 381 w 177926"/>
                <a:gd name="connsiteY36" fmla="*/ 55912 h 199834"/>
                <a:gd name="connsiteX37" fmla="*/ 18669 w 177926"/>
                <a:gd name="connsiteY37" fmla="*/ 14859 h 199834"/>
                <a:gd name="connsiteX38" fmla="*/ 70485 w 177926"/>
                <a:gd name="connsiteY38" fmla="*/ 0 h 199834"/>
                <a:gd name="connsiteX39" fmla="*/ 102870 w 177926"/>
                <a:gd name="connsiteY39" fmla="*/ 4762 h 199834"/>
                <a:gd name="connsiteX40" fmla="*/ 126873 w 177926"/>
                <a:gd name="connsiteY40" fmla="*/ 14859 h 199834"/>
                <a:gd name="connsiteX41" fmla="*/ 132588 w 177926"/>
                <a:gd name="connsiteY41" fmla="*/ 18097 h 199834"/>
                <a:gd name="connsiteX42" fmla="*/ 137922 w 177926"/>
                <a:gd name="connsiteY42" fmla="*/ 19431 h 199834"/>
                <a:gd name="connsiteX43" fmla="*/ 142113 w 177926"/>
                <a:gd name="connsiteY43" fmla="*/ 15240 h 199834"/>
                <a:gd name="connsiteX44" fmla="*/ 147066 w 177926"/>
                <a:gd name="connsiteY44" fmla="*/ 3429 h 199834"/>
                <a:gd name="connsiteX45" fmla="*/ 168402 w 177926"/>
                <a:gd name="connsiteY45" fmla="*/ 3429 h 199834"/>
                <a:gd name="connsiteX46" fmla="*/ 168402 w 177926"/>
                <a:gd name="connsiteY46" fmla="*/ 73342 h 1998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177926" h="199834">
                  <a:moveTo>
                    <a:pt x="168402" y="73342"/>
                  </a:moveTo>
                  <a:lnTo>
                    <a:pt x="145923" y="76010"/>
                  </a:lnTo>
                  <a:cubicBezTo>
                    <a:pt x="143160" y="58198"/>
                    <a:pt x="135731" y="45053"/>
                    <a:pt x="123634" y="36385"/>
                  </a:cubicBezTo>
                  <a:cubicBezTo>
                    <a:pt x="111538" y="27718"/>
                    <a:pt x="96393" y="23431"/>
                    <a:pt x="78105" y="23431"/>
                  </a:cubicBezTo>
                  <a:cubicBezTo>
                    <a:pt x="67437" y="23431"/>
                    <a:pt x="58769" y="25527"/>
                    <a:pt x="52197" y="29718"/>
                  </a:cubicBezTo>
                  <a:cubicBezTo>
                    <a:pt x="45625" y="33909"/>
                    <a:pt x="42291" y="39529"/>
                    <a:pt x="42291" y="46672"/>
                  </a:cubicBezTo>
                  <a:cubicBezTo>
                    <a:pt x="42291" y="54768"/>
                    <a:pt x="45625" y="60865"/>
                    <a:pt x="52388" y="64770"/>
                  </a:cubicBezTo>
                  <a:cubicBezTo>
                    <a:pt x="59150" y="68675"/>
                    <a:pt x="67532" y="71914"/>
                    <a:pt x="77534" y="74485"/>
                  </a:cubicBezTo>
                  <a:cubicBezTo>
                    <a:pt x="87535" y="77057"/>
                    <a:pt x="98393" y="79343"/>
                    <a:pt x="110109" y="81534"/>
                  </a:cubicBezTo>
                  <a:cubicBezTo>
                    <a:pt x="121825" y="83725"/>
                    <a:pt x="132683" y="86963"/>
                    <a:pt x="142684" y="91249"/>
                  </a:cubicBezTo>
                  <a:cubicBezTo>
                    <a:pt x="152685" y="95536"/>
                    <a:pt x="161068" y="101632"/>
                    <a:pt x="167830" y="109347"/>
                  </a:cubicBezTo>
                  <a:cubicBezTo>
                    <a:pt x="174593" y="117062"/>
                    <a:pt x="177927" y="127730"/>
                    <a:pt x="177927" y="141160"/>
                  </a:cubicBezTo>
                  <a:cubicBezTo>
                    <a:pt x="177927" y="150781"/>
                    <a:pt x="176117" y="159353"/>
                    <a:pt x="172593" y="166687"/>
                  </a:cubicBezTo>
                  <a:cubicBezTo>
                    <a:pt x="169069" y="174022"/>
                    <a:pt x="164020" y="180213"/>
                    <a:pt x="157543" y="185166"/>
                  </a:cubicBezTo>
                  <a:cubicBezTo>
                    <a:pt x="151066" y="190119"/>
                    <a:pt x="143351" y="193834"/>
                    <a:pt x="134493" y="196215"/>
                  </a:cubicBezTo>
                  <a:cubicBezTo>
                    <a:pt x="125635" y="198596"/>
                    <a:pt x="115824" y="199835"/>
                    <a:pt x="105156" y="199835"/>
                  </a:cubicBezTo>
                  <a:cubicBezTo>
                    <a:pt x="89916" y="199835"/>
                    <a:pt x="77343" y="198596"/>
                    <a:pt x="67437" y="196024"/>
                  </a:cubicBezTo>
                  <a:cubicBezTo>
                    <a:pt x="57531" y="193452"/>
                    <a:pt x="49149" y="189833"/>
                    <a:pt x="42291" y="184976"/>
                  </a:cubicBezTo>
                  <a:cubicBezTo>
                    <a:pt x="40481" y="183927"/>
                    <a:pt x="38671" y="182975"/>
                    <a:pt x="36766" y="181928"/>
                  </a:cubicBezTo>
                  <a:cubicBezTo>
                    <a:pt x="34861" y="180880"/>
                    <a:pt x="33051" y="180403"/>
                    <a:pt x="31242" y="180403"/>
                  </a:cubicBezTo>
                  <a:cubicBezTo>
                    <a:pt x="30766" y="180403"/>
                    <a:pt x="29337" y="181832"/>
                    <a:pt x="27051" y="184785"/>
                  </a:cubicBezTo>
                  <a:cubicBezTo>
                    <a:pt x="24765" y="187738"/>
                    <a:pt x="23146" y="191929"/>
                    <a:pt x="22098" y="197549"/>
                  </a:cubicBezTo>
                  <a:lnTo>
                    <a:pt x="0" y="197549"/>
                  </a:lnTo>
                  <a:lnTo>
                    <a:pt x="0" y="124396"/>
                  </a:lnTo>
                  <a:lnTo>
                    <a:pt x="22098" y="122110"/>
                  </a:lnTo>
                  <a:cubicBezTo>
                    <a:pt x="23336" y="130778"/>
                    <a:pt x="26384" y="138494"/>
                    <a:pt x="31052" y="145351"/>
                  </a:cubicBezTo>
                  <a:cubicBezTo>
                    <a:pt x="35719" y="152210"/>
                    <a:pt x="41624" y="158020"/>
                    <a:pt x="48577" y="162687"/>
                  </a:cubicBezTo>
                  <a:cubicBezTo>
                    <a:pt x="55531" y="167354"/>
                    <a:pt x="63436" y="170974"/>
                    <a:pt x="72200" y="173546"/>
                  </a:cubicBezTo>
                  <a:cubicBezTo>
                    <a:pt x="80963" y="176117"/>
                    <a:pt x="89916" y="177356"/>
                    <a:pt x="99060" y="177356"/>
                  </a:cubicBezTo>
                  <a:cubicBezTo>
                    <a:pt x="111252" y="177356"/>
                    <a:pt x="120491" y="174879"/>
                    <a:pt x="126682" y="169926"/>
                  </a:cubicBezTo>
                  <a:cubicBezTo>
                    <a:pt x="132874" y="164973"/>
                    <a:pt x="136017" y="158877"/>
                    <a:pt x="136017" y="151447"/>
                  </a:cubicBezTo>
                  <a:cubicBezTo>
                    <a:pt x="136017" y="143542"/>
                    <a:pt x="132683" y="137731"/>
                    <a:pt x="125920" y="133731"/>
                  </a:cubicBezTo>
                  <a:cubicBezTo>
                    <a:pt x="119158" y="129826"/>
                    <a:pt x="110776" y="126587"/>
                    <a:pt x="100775" y="124015"/>
                  </a:cubicBezTo>
                  <a:cubicBezTo>
                    <a:pt x="90773" y="121443"/>
                    <a:pt x="79915" y="119062"/>
                    <a:pt x="68199" y="116776"/>
                  </a:cubicBezTo>
                  <a:cubicBezTo>
                    <a:pt x="56483" y="114490"/>
                    <a:pt x="45625" y="111157"/>
                    <a:pt x="35623" y="106680"/>
                  </a:cubicBezTo>
                  <a:cubicBezTo>
                    <a:pt x="25622" y="102203"/>
                    <a:pt x="17240" y="96107"/>
                    <a:pt x="10477" y="88201"/>
                  </a:cubicBezTo>
                  <a:cubicBezTo>
                    <a:pt x="3715" y="80296"/>
                    <a:pt x="381" y="69533"/>
                    <a:pt x="381" y="55912"/>
                  </a:cubicBezTo>
                  <a:cubicBezTo>
                    <a:pt x="381" y="38386"/>
                    <a:pt x="6477" y="24765"/>
                    <a:pt x="18669" y="14859"/>
                  </a:cubicBezTo>
                  <a:cubicBezTo>
                    <a:pt x="30861" y="4953"/>
                    <a:pt x="48101" y="0"/>
                    <a:pt x="70485" y="0"/>
                  </a:cubicBezTo>
                  <a:cubicBezTo>
                    <a:pt x="82201" y="0"/>
                    <a:pt x="92964" y="1619"/>
                    <a:pt x="102870" y="4762"/>
                  </a:cubicBezTo>
                  <a:cubicBezTo>
                    <a:pt x="112776" y="7906"/>
                    <a:pt x="120777" y="11334"/>
                    <a:pt x="126873" y="14859"/>
                  </a:cubicBezTo>
                  <a:cubicBezTo>
                    <a:pt x="128873" y="16097"/>
                    <a:pt x="130778" y="17240"/>
                    <a:pt x="132588" y="18097"/>
                  </a:cubicBezTo>
                  <a:cubicBezTo>
                    <a:pt x="134398" y="18955"/>
                    <a:pt x="136112" y="19431"/>
                    <a:pt x="137922" y="19431"/>
                  </a:cubicBezTo>
                  <a:cubicBezTo>
                    <a:pt x="138684" y="19431"/>
                    <a:pt x="140113" y="18002"/>
                    <a:pt x="142113" y="15240"/>
                  </a:cubicBezTo>
                  <a:cubicBezTo>
                    <a:pt x="144113" y="12477"/>
                    <a:pt x="145828" y="8477"/>
                    <a:pt x="147066" y="3429"/>
                  </a:cubicBezTo>
                  <a:lnTo>
                    <a:pt x="168402" y="3429"/>
                  </a:lnTo>
                  <a:lnTo>
                    <a:pt x="168402" y="73342"/>
                  </a:lnTo>
                  <a:close/>
                </a:path>
              </a:pathLst>
            </a:custGeom>
            <a:grpFill/>
            <a:ln w="9525" cap="flat">
              <a:noFill/>
              <a:prstDash val="solid"/>
              <a:miter/>
            </a:ln>
          </p:spPr>
          <p:txBody>
            <a:bodyPr rtlCol="0" anchor="ctr"/>
            <a:lstStyle/>
            <a:p>
              <a:endParaRPr lang="en-US"/>
            </a:p>
          </p:txBody>
        </p:sp>
      </p:grpSp>
      <p:sp>
        <p:nvSpPr>
          <p:cNvPr id="172" name="Freeform 171">
            <a:extLst>
              <a:ext uri="{FF2B5EF4-FFF2-40B4-BE49-F238E27FC236}">
                <a16:creationId xmlns:a16="http://schemas.microsoft.com/office/drawing/2014/main" id="{F343B26E-8E40-F649-AD84-3161ED20CE1D}"/>
              </a:ext>
            </a:extLst>
          </p:cNvPr>
          <p:cNvSpPr>
            <a:spLocks noChangeAspect="1"/>
          </p:cNvSpPr>
          <p:nvPr/>
        </p:nvSpPr>
        <p:spPr>
          <a:xfrm>
            <a:off x="3239796" y="4393570"/>
            <a:ext cx="448180" cy="640080"/>
          </a:xfrm>
          <a:custGeom>
            <a:avLst/>
            <a:gdLst>
              <a:gd name="connsiteX0" fmla="*/ 96107 w 366880"/>
              <a:gd name="connsiteY0" fmla="*/ 497681 h 523970"/>
              <a:gd name="connsiteX1" fmla="*/ 133636 w 366880"/>
              <a:gd name="connsiteY1" fmla="*/ 496824 h 523970"/>
              <a:gd name="connsiteX2" fmla="*/ 298704 w 366880"/>
              <a:gd name="connsiteY2" fmla="*/ 478536 h 523970"/>
              <a:gd name="connsiteX3" fmla="*/ 319659 w 366880"/>
              <a:gd name="connsiteY3" fmla="*/ 461963 h 523970"/>
              <a:gd name="connsiteX4" fmla="*/ 352806 w 366880"/>
              <a:gd name="connsiteY4" fmla="*/ 406908 h 523970"/>
              <a:gd name="connsiteX5" fmla="*/ 356330 w 366880"/>
              <a:gd name="connsiteY5" fmla="*/ 404336 h 523970"/>
              <a:gd name="connsiteX6" fmla="*/ 366808 w 366880"/>
              <a:gd name="connsiteY6" fmla="*/ 413099 h 523970"/>
              <a:gd name="connsiteX7" fmla="*/ 350234 w 366880"/>
              <a:gd name="connsiteY7" fmla="*/ 513493 h 523970"/>
              <a:gd name="connsiteX8" fmla="*/ 338900 w 366880"/>
              <a:gd name="connsiteY8" fmla="*/ 523970 h 523970"/>
              <a:gd name="connsiteX9" fmla="*/ 153734 w 366880"/>
              <a:gd name="connsiteY9" fmla="*/ 522256 h 523970"/>
              <a:gd name="connsiteX10" fmla="*/ 28861 w 366880"/>
              <a:gd name="connsiteY10" fmla="*/ 523970 h 523970"/>
              <a:gd name="connsiteX11" fmla="*/ 5239 w 366880"/>
              <a:gd name="connsiteY11" fmla="*/ 507397 h 523970"/>
              <a:gd name="connsiteX12" fmla="*/ 0 w 366880"/>
              <a:gd name="connsiteY12" fmla="*/ 489966 h 523970"/>
              <a:gd name="connsiteX13" fmla="*/ 2572 w 366880"/>
              <a:gd name="connsiteY13" fmla="*/ 484727 h 523970"/>
              <a:gd name="connsiteX14" fmla="*/ 220885 w 366880"/>
              <a:gd name="connsiteY14" fmla="*/ 163354 h 523970"/>
              <a:gd name="connsiteX15" fmla="*/ 127445 w 366880"/>
              <a:gd name="connsiteY15" fmla="*/ 47244 h 523970"/>
              <a:gd name="connsiteX16" fmla="*/ 24384 w 366880"/>
              <a:gd name="connsiteY16" fmla="*/ 101346 h 523970"/>
              <a:gd name="connsiteX17" fmla="*/ 21717 w 366880"/>
              <a:gd name="connsiteY17" fmla="*/ 103061 h 523970"/>
              <a:gd name="connsiteX18" fmla="*/ 16478 w 366880"/>
              <a:gd name="connsiteY18" fmla="*/ 82963 h 523970"/>
              <a:gd name="connsiteX19" fmla="*/ 186785 w 366880"/>
              <a:gd name="connsiteY19" fmla="*/ 0 h 523970"/>
              <a:gd name="connsiteX20" fmla="*/ 350901 w 366880"/>
              <a:gd name="connsiteY20" fmla="*/ 157163 h 523970"/>
              <a:gd name="connsiteX21" fmla="*/ 129064 w 366880"/>
              <a:gd name="connsiteY21" fmla="*/ 475012 h 523970"/>
              <a:gd name="connsiteX22" fmla="*/ 94964 w 366880"/>
              <a:gd name="connsiteY22" fmla="*/ 495967 h 523970"/>
              <a:gd name="connsiteX23" fmla="*/ 96107 w 366880"/>
              <a:gd name="connsiteY23" fmla="*/ 497681 h 523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66880" h="523970">
                <a:moveTo>
                  <a:pt x="96107" y="497681"/>
                </a:moveTo>
                <a:cubicBezTo>
                  <a:pt x="107442" y="497681"/>
                  <a:pt x="119729" y="496824"/>
                  <a:pt x="133636" y="496824"/>
                </a:cubicBezTo>
                <a:cubicBezTo>
                  <a:pt x="154591" y="495110"/>
                  <a:pt x="248031" y="489871"/>
                  <a:pt x="298704" y="478536"/>
                </a:cubicBezTo>
                <a:cubicBezTo>
                  <a:pt x="305657" y="476821"/>
                  <a:pt x="314420" y="470630"/>
                  <a:pt x="319659" y="461963"/>
                </a:cubicBezTo>
                <a:lnTo>
                  <a:pt x="352806" y="406908"/>
                </a:lnTo>
                <a:cubicBezTo>
                  <a:pt x="353663" y="405194"/>
                  <a:pt x="355378" y="404336"/>
                  <a:pt x="356330" y="404336"/>
                </a:cubicBezTo>
                <a:cubicBezTo>
                  <a:pt x="360712" y="404336"/>
                  <a:pt x="367665" y="410432"/>
                  <a:pt x="366808" y="413099"/>
                </a:cubicBezTo>
                <a:lnTo>
                  <a:pt x="350234" y="513493"/>
                </a:lnTo>
                <a:cubicBezTo>
                  <a:pt x="348520" y="521399"/>
                  <a:pt x="345853" y="523970"/>
                  <a:pt x="338900" y="523970"/>
                </a:cubicBezTo>
                <a:cubicBezTo>
                  <a:pt x="312706" y="523970"/>
                  <a:pt x="258604" y="522256"/>
                  <a:pt x="153734" y="522256"/>
                </a:cubicBezTo>
                <a:cubicBezTo>
                  <a:pt x="89154" y="522256"/>
                  <a:pt x="52483" y="523970"/>
                  <a:pt x="28861" y="523970"/>
                </a:cubicBezTo>
                <a:cubicBezTo>
                  <a:pt x="17526" y="523970"/>
                  <a:pt x="9620" y="520446"/>
                  <a:pt x="5239" y="507397"/>
                </a:cubicBezTo>
                <a:cubicBezTo>
                  <a:pt x="2667" y="501301"/>
                  <a:pt x="0" y="493395"/>
                  <a:pt x="0" y="489966"/>
                </a:cubicBezTo>
                <a:cubicBezTo>
                  <a:pt x="0" y="488252"/>
                  <a:pt x="857" y="486442"/>
                  <a:pt x="2572" y="484727"/>
                </a:cubicBezTo>
                <a:cubicBezTo>
                  <a:pt x="103822" y="397383"/>
                  <a:pt x="220885" y="290894"/>
                  <a:pt x="220885" y="163354"/>
                </a:cubicBezTo>
                <a:cubicBezTo>
                  <a:pt x="220885" y="85630"/>
                  <a:pt x="179832" y="47244"/>
                  <a:pt x="127445" y="47244"/>
                </a:cubicBezTo>
                <a:cubicBezTo>
                  <a:pt x="81153" y="47244"/>
                  <a:pt x="48006" y="72580"/>
                  <a:pt x="24384" y="101346"/>
                </a:cubicBezTo>
                <a:cubicBezTo>
                  <a:pt x="23527" y="103061"/>
                  <a:pt x="22670" y="103061"/>
                  <a:pt x="21717" y="103061"/>
                </a:cubicBezTo>
                <a:cubicBezTo>
                  <a:pt x="19145" y="103061"/>
                  <a:pt x="12097" y="89059"/>
                  <a:pt x="16478" y="82963"/>
                </a:cubicBezTo>
                <a:cubicBezTo>
                  <a:pt x="43529" y="40196"/>
                  <a:pt x="107252" y="0"/>
                  <a:pt x="186785" y="0"/>
                </a:cubicBezTo>
                <a:cubicBezTo>
                  <a:pt x="281083" y="0"/>
                  <a:pt x="350901" y="57626"/>
                  <a:pt x="350901" y="157163"/>
                </a:cubicBezTo>
                <a:cubicBezTo>
                  <a:pt x="350901" y="296037"/>
                  <a:pt x="208597" y="417386"/>
                  <a:pt x="129064" y="475012"/>
                </a:cubicBezTo>
                <a:cubicBezTo>
                  <a:pt x="122111" y="479393"/>
                  <a:pt x="108966" y="488156"/>
                  <a:pt x="94964" y="495967"/>
                </a:cubicBezTo>
                <a:lnTo>
                  <a:pt x="96107" y="497681"/>
                </a:lnTo>
                <a:close/>
              </a:path>
            </a:pathLst>
          </a:custGeom>
          <a:solidFill>
            <a:srgbClr val="AC59DA"/>
          </a:solidFill>
          <a:ln w="9525" cap="flat">
            <a:noFill/>
            <a:prstDash val="solid"/>
            <a:miter/>
          </a:ln>
        </p:spPr>
        <p:txBody>
          <a:bodyPr rtlCol="0" anchor="ctr"/>
          <a:lstStyle/>
          <a:p>
            <a:endParaRPr lang="en-US">
              <a:solidFill>
                <a:schemeClr val="tx1">
                  <a:lumMod val="65000"/>
                  <a:lumOff val="35000"/>
                </a:schemeClr>
              </a:solidFill>
            </a:endParaRPr>
          </a:p>
        </p:txBody>
      </p:sp>
      <p:sp>
        <p:nvSpPr>
          <p:cNvPr id="173" name="Freeform 172">
            <a:extLst>
              <a:ext uri="{FF2B5EF4-FFF2-40B4-BE49-F238E27FC236}">
                <a16:creationId xmlns:a16="http://schemas.microsoft.com/office/drawing/2014/main" id="{6A43E153-92D8-8045-89B2-7C5C4E98D210}"/>
              </a:ext>
            </a:extLst>
          </p:cNvPr>
          <p:cNvSpPr>
            <a:spLocks noChangeAspect="1"/>
          </p:cNvSpPr>
          <p:nvPr/>
        </p:nvSpPr>
        <p:spPr>
          <a:xfrm>
            <a:off x="2731818" y="3250924"/>
            <a:ext cx="403528" cy="596946"/>
          </a:xfrm>
          <a:custGeom>
            <a:avLst/>
            <a:gdLst>
              <a:gd name="connsiteX0" fmla="*/ 203243 w 357738"/>
              <a:gd name="connsiteY0" fmla="*/ 246221 h 529208"/>
              <a:gd name="connsiteX1" fmla="*/ 231152 w 357738"/>
              <a:gd name="connsiteY1" fmla="*/ 250603 h 529208"/>
              <a:gd name="connsiteX2" fmla="*/ 357739 w 357738"/>
              <a:gd name="connsiteY2" fmla="*/ 373761 h 529208"/>
              <a:gd name="connsiteX3" fmla="*/ 131615 w 357738"/>
              <a:gd name="connsiteY3" fmla="*/ 529209 h 529208"/>
              <a:gd name="connsiteX4" fmla="*/ 3218 w 357738"/>
              <a:gd name="connsiteY4" fmla="*/ 496062 h 529208"/>
              <a:gd name="connsiteX5" fmla="*/ 4933 w 357738"/>
              <a:gd name="connsiteY5" fmla="*/ 475964 h 529208"/>
              <a:gd name="connsiteX6" fmla="*/ 7504 w 357738"/>
              <a:gd name="connsiteY6" fmla="*/ 476821 h 529208"/>
              <a:gd name="connsiteX7" fmla="*/ 106184 w 357738"/>
              <a:gd name="connsiteY7" fmla="*/ 498634 h 529208"/>
              <a:gd name="connsiteX8" fmla="*/ 232771 w 357738"/>
              <a:gd name="connsiteY8" fmla="*/ 385096 h 529208"/>
              <a:gd name="connsiteX9" fmla="*/ 77323 w 357738"/>
              <a:gd name="connsiteY9" fmla="*/ 264605 h 529208"/>
              <a:gd name="connsiteX10" fmla="*/ 69417 w 357738"/>
              <a:gd name="connsiteY10" fmla="*/ 251460 h 529208"/>
              <a:gd name="connsiteX11" fmla="*/ 73798 w 357738"/>
              <a:gd name="connsiteY11" fmla="*/ 247936 h 529208"/>
              <a:gd name="connsiteX12" fmla="*/ 216102 w 357738"/>
              <a:gd name="connsiteY12" fmla="*/ 125730 h 529208"/>
              <a:gd name="connsiteX13" fmla="*/ 131425 w 357738"/>
              <a:gd name="connsiteY13" fmla="*/ 40196 h 529208"/>
              <a:gd name="connsiteX14" fmla="*/ 24935 w 357738"/>
              <a:gd name="connsiteY14" fmla="*/ 95250 h 529208"/>
              <a:gd name="connsiteX15" fmla="*/ 21411 w 357738"/>
              <a:gd name="connsiteY15" fmla="*/ 96964 h 529208"/>
              <a:gd name="connsiteX16" fmla="*/ 14458 w 357738"/>
              <a:gd name="connsiteY16" fmla="*/ 77724 h 529208"/>
              <a:gd name="connsiteX17" fmla="*/ 185622 w 357738"/>
              <a:gd name="connsiteY17" fmla="*/ 0 h 529208"/>
              <a:gd name="connsiteX18" fmla="*/ 338403 w 357738"/>
              <a:gd name="connsiteY18" fmla="*/ 119634 h 529208"/>
              <a:gd name="connsiteX19" fmla="*/ 224008 w 357738"/>
              <a:gd name="connsiteY19" fmla="*/ 237554 h 529208"/>
              <a:gd name="connsiteX20" fmla="*/ 203053 w 357738"/>
              <a:gd name="connsiteY20" fmla="*/ 242792 h 529208"/>
              <a:gd name="connsiteX21" fmla="*/ 203053 w 357738"/>
              <a:gd name="connsiteY21" fmla="*/ 246221 h 5292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357738" h="529208">
                <a:moveTo>
                  <a:pt x="203243" y="246221"/>
                </a:moveTo>
                <a:cubicBezTo>
                  <a:pt x="211054" y="246221"/>
                  <a:pt x="220674" y="248793"/>
                  <a:pt x="231152" y="250603"/>
                </a:cubicBezTo>
                <a:cubicBezTo>
                  <a:pt x="314971" y="262795"/>
                  <a:pt x="357739" y="316992"/>
                  <a:pt x="357739" y="373761"/>
                </a:cubicBezTo>
                <a:cubicBezTo>
                  <a:pt x="357739" y="481203"/>
                  <a:pt x="252106" y="529209"/>
                  <a:pt x="131615" y="529209"/>
                </a:cubicBezTo>
                <a:cubicBezTo>
                  <a:pt x="79228" y="529209"/>
                  <a:pt x="30364" y="516064"/>
                  <a:pt x="3218" y="496062"/>
                </a:cubicBezTo>
                <a:cubicBezTo>
                  <a:pt x="-3735" y="490823"/>
                  <a:pt x="2361" y="475964"/>
                  <a:pt x="4933" y="475964"/>
                </a:cubicBezTo>
                <a:cubicBezTo>
                  <a:pt x="5790" y="475964"/>
                  <a:pt x="5790" y="475964"/>
                  <a:pt x="7504" y="476821"/>
                </a:cubicBezTo>
                <a:cubicBezTo>
                  <a:pt x="29317" y="490823"/>
                  <a:pt x="69512" y="498634"/>
                  <a:pt x="106184" y="498634"/>
                </a:cubicBezTo>
                <a:cubicBezTo>
                  <a:pt x="176002" y="498634"/>
                  <a:pt x="232771" y="457581"/>
                  <a:pt x="232771" y="385096"/>
                </a:cubicBezTo>
                <a:cubicBezTo>
                  <a:pt x="232771" y="325755"/>
                  <a:pt x="193528" y="266319"/>
                  <a:pt x="77323" y="264605"/>
                </a:cubicBezTo>
                <a:cubicBezTo>
                  <a:pt x="72084" y="264605"/>
                  <a:pt x="70369" y="259366"/>
                  <a:pt x="69417" y="251460"/>
                </a:cubicBezTo>
                <a:cubicBezTo>
                  <a:pt x="69417" y="248793"/>
                  <a:pt x="70274" y="247936"/>
                  <a:pt x="73798" y="247936"/>
                </a:cubicBezTo>
                <a:cubicBezTo>
                  <a:pt x="177716" y="241840"/>
                  <a:pt x="216102" y="190309"/>
                  <a:pt x="216102" y="125730"/>
                </a:cubicBezTo>
                <a:cubicBezTo>
                  <a:pt x="216102" y="75914"/>
                  <a:pt x="182955" y="40196"/>
                  <a:pt x="131425" y="40196"/>
                </a:cubicBezTo>
                <a:cubicBezTo>
                  <a:pt x="90372" y="40196"/>
                  <a:pt x="46747" y="66389"/>
                  <a:pt x="24935" y="95250"/>
                </a:cubicBezTo>
                <a:cubicBezTo>
                  <a:pt x="24078" y="96107"/>
                  <a:pt x="22268" y="96964"/>
                  <a:pt x="21411" y="96964"/>
                </a:cubicBezTo>
                <a:cubicBezTo>
                  <a:pt x="17887" y="96964"/>
                  <a:pt x="10934" y="82105"/>
                  <a:pt x="14458" y="77724"/>
                </a:cubicBezTo>
                <a:cubicBezTo>
                  <a:pt x="38937" y="41053"/>
                  <a:pt x="98278" y="0"/>
                  <a:pt x="185622" y="0"/>
                </a:cubicBezTo>
                <a:cubicBezTo>
                  <a:pt x="284301" y="0"/>
                  <a:pt x="338403" y="49816"/>
                  <a:pt x="338403" y="119634"/>
                </a:cubicBezTo>
                <a:cubicBezTo>
                  <a:pt x="338403" y="179927"/>
                  <a:pt x="283348" y="220885"/>
                  <a:pt x="224008" y="237554"/>
                </a:cubicBezTo>
                <a:cubicBezTo>
                  <a:pt x="217912" y="239268"/>
                  <a:pt x="211816" y="241935"/>
                  <a:pt x="203053" y="242792"/>
                </a:cubicBezTo>
                <a:lnTo>
                  <a:pt x="203053" y="246221"/>
                </a:lnTo>
                <a:close/>
              </a:path>
            </a:pathLst>
          </a:custGeom>
          <a:solidFill>
            <a:srgbClr val="2CB7FA"/>
          </a:solidFill>
          <a:ln w="9525" cap="flat">
            <a:noFill/>
            <a:prstDash val="solid"/>
            <a:miter/>
          </a:ln>
        </p:spPr>
        <p:txBody>
          <a:bodyPr rtlCol="0" anchor="ctr"/>
          <a:lstStyle/>
          <a:p>
            <a:endParaRPr lang="en-US">
              <a:solidFill>
                <a:schemeClr val="tx1">
                  <a:lumMod val="65000"/>
                  <a:lumOff val="35000"/>
                </a:schemeClr>
              </a:solidFill>
            </a:endParaRPr>
          </a:p>
        </p:txBody>
      </p:sp>
      <p:sp>
        <p:nvSpPr>
          <p:cNvPr id="174" name="Freeform 173">
            <a:extLst>
              <a:ext uri="{FF2B5EF4-FFF2-40B4-BE49-F238E27FC236}">
                <a16:creationId xmlns:a16="http://schemas.microsoft.com/office/drawing/2014/main" id="{835A507A-AA5A-D14E-BE7E-434984049303}"/>
              </a:ext>
            </a:extLst>
          </p:cNvPr>
          <p:cNvSpPr>
            <a:spLocks noChangeAspect="1"/>
          </p:cNvSpPr>
          <p:nvPr/>
        </p:nvSpPr>
        <p:spPr>
          <a:xfrm>
            <a:off x="2293422" y="2207133"/>
            <a:ext cx="438554" cy="502920"/>
          </a:xfrm>
          <a:custGeom>
            <a:avLst/>
            <a:gdLst>
              <a:gd name="connsiteX0" fmla="*/ 452342 w 452342"/>
              <a:gd name="connsiteY0" fmla="*/ 369475 h 518731"/>
              <a:gd name="connsiteX1" fmla="*/ 445389 w 452342"/>
              <a:gd name="connsiteY1" fmla="*/ 382619 h 518731"/>
              <a:gd name="connsiteX2" fmla="*/ 361569 w 452342"/>
              <a:gd name="connsiteY2" fmla="*/ 387001 h 518731"/>
              <a:gd name="connsiteX3" fmla="*/ 358045 w 452342"/>
              <a:gd name="connsiteY3" fmla="*/ 488252 h 518731"/>
              <a:gd name="connsiteX4" fmla="*/ 367665 w 452342"/>
              <a:gd name="connsiteY4" fmla="*/ 499586 h 518731"/>
              <a:gd name="connsiteX5" fmla="*/ 402622 w 452342"/>
              <a:gd name="connsiteY5" fmla="*/ 505682 h 518731"/>
              <a:gd name="connsiteX6" fmla="*/ 407003 w 452342"/>
              <a:gd name="connsiteY6" fmla="*/ 517017 h 518731"/>
              <a:gd name="connsiteX7" fmla="*/ 404336 w 452342"/>
              <a:gd name="connsiteY7" fmla="*/ 518732 h 518731"/>
              <a:gd name="connsiteX8" fmla="*/ 310039 w 452342"/>
              <a:gd name="connsiteY8" fmla="*/ 517017 h 518731"/>
              <a:gd name="connsiteX9" fmla="*/ 202597 w 452342"/>
              <a:gd name="connsiteY9" fmla="*/ 518732 h 518731"/>
              <a:gd name="connsiteX10" fmla="*/ 200882 w 452342"/>
              <a:gd name="connsiteY10" fmla="*/ 516065 h 518731"/>
              <a:gd name="connsiteX11" fmla="*/ 206121 w 452342"/>
              <a:gd name="connsiteY11" fmla="*/ 505587 h 518731"/>
              <a:gd name="connsiteX12" fmla="*/ 249746 w 452342"/>
              <a:gd name="connsiteY12" fmla="*/ 498634 h 518731"/>
              <a:gd name="connsiteX13" fmla="*/ 259366 w 452342"/>
              <a:gd name="connsiteY13" fmla="*/ 488156 h 518731"/>
              <a:gd name="connsiteX14" fmla="*/ 257651 w 452342"/>
              <a:gd name="connsiteY14" fmla="*/ 390335 h 518731"/>
              <a:gd name="connsiteX15" fmla="*/ 35814 w 452342"/>
              <a:gd name="connsiteY15" fmla="*/ 391192 h 518731"/>
              <a:gd name="connsiteX16" fmla="*/ 6953 w 452342"/>
              <a:gd name="connsiteY16" fmla="*/ 368522 h 518731"/>
              <a:gd name="connsiteX17" fmla="*/ 0 w 452342"/>
              <a:gd name="connsiteY17" fmla="*/ 349282 h 518731"/>
              <a:gd name="connsiteX18" fmla="*/ 2572 w 452342"/>
              <a:gd name="connsiteY18" fmla="*/ 343186 h 518731"/>
              <a:gd name="connsiteX19" fmla="*/ 233934 w 452342"/>
              <a:gd name="connsiteY19" fmla="*/ 21812 h 518731"/>
              <a:gd name="connsiteX20" fmla="*/ 277558 w 452342"/>
              <a:gd name="connsiteY20" fmla="*/ 0 h 518731"/>
              <a:gd name="connsiteX21" fmla="*/ 364903 w 452342"/>
              <a:gd name="connsiteY21" fmla="*/ 7906 h 518731"/>
              <a:gd name="connsiteX22" fmla="*/ 370999 w 452342"/>
              <a:gd name="connsiteY22" fmla="*/ 13145 h 518731"/>
              <a:gd name="connsiteX23" fmla="*/ 362236 w 452342"/>
              <a:gd name="connsiteY23" fmla="*/ 358902 h 518731"/>
              <a:gd name="connsiteX24" fmla="*/ 450437 w 452342"/>
              <a:gd name="connsiteY24" fmla="*/ 364998 h 518731"/>
              <a:gd name="connsiteX25" fmla="*/ 452152 w 452342"/>
              <a:gd name="connsiteY25" fmla="*/ 368522 h 518731"/>
              <a:gd name="connsiteX26" fmla="*/ 452152 w 452342"/>
              <a:gd name="connsiteY26" fmla="*/ 369475 h 518731"/>
              <a:gd name="connsiteX27" fmla="*/ 92583 w 452342"/>
              <a:gd name="connsiteY27" fmla="*/ 333661 h 518731"/>
              <a:gd name="connsiteX28" fmla="*/ 122301 w 452342"/>
              <a:gd name="connsiteY28" fmla="*/ 338900 h 518731"/>
              <a:gd name="connsiteX29" fmla="*/ 256794 w 452342"/>
              <a:gd name="connsiteY29" fmla="*/ 352044 h 518731"/>
              <a:gd name="connsiteX30" fmla="*/ 255079 w 452342"/>
              <a:gd name="connsiteY30" fmla="*/ 110204 h 518731"/>
              <a:gd name="connsiteX31" fmla="*/ 256794 w 452342"/>
              <a:gd name="connsiteY31" fmla="*/ 36004 h 518731"/>
              <a:gd name="connsiteX32" fmla="*/ 253270 w 452342"/>
              <a:gd name="connsiteY32" fmla="*/ 36004 h 518731"/>
              <a:gd name="connsiteX33" fmla="*/ 230600 w 452342"/>
              <a:gd name="connsiteY33" fmla="*/ 77057 h 518731"/>
              <a:gd name="connsiteX34" fmla="*/ 113633 w 452342"/>
              <a:gd name="connsiteY34" fmla="*/ 292703 h 518731"/>
              <a:gd name="connsiteX35" fmla="*/ 90964 w 452342"/>
              <a:gd name="connsiteY35" fmla="*/ 330232 h 518731"/>
              <a:gd name="connsiteX36" fmla="*/ 92583 w 452342"/>
              <a:gd name="connsiteY36" fmla="*/ 333661 h 518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452342" h="518731">
                <a:moveTo>
                  <a:pt x="452342" y="369475"/>
                </a:moveTo>
                <a:cubicBezTo>
                  <a:pt x="452342" y="375571"/>
                  <a:pt x="449675" y="381667"/>
                  <a:pt x="445389" y="382619"/>
                </a:cubicBezTo>
                <a:cubicBezTo>
                  <a:pt x="425291" y="384334"/>
                  <a:pt x="377285" y="386144"/>
                  <a:pt x="361569" y="387001"/>
                </a:cubicBezTo>
                <a:cubicBezTo>
                  <a:pt x="359855" y="423672"/>
                  <a:pt x="358902" y="457771"/>
                  <a:pt x="358045" y="488252"/>
                </a:cubicBezTo>
                <a:cubicBezTo>
                  <a:pt x="358045" y="496157"/>
                  <a:pt x="361569" y="497872"/>
                  <a:pt x="367665" y="499586"/>
                </a:cubicBezTo>
                <a:lnTo>
                  <a:pt x="402622" y="505682"/>
                </a:lnTo>
                <a:cubicBezTo>
                  <a:pt x="405289" y="506540"/>
                  <a:pt x="407003" y="513588"/>
                  <a:pt x="407003" y="517017"/>
                </a:cubicBezTo>
                <a:cubicBezTo>
                  <a:pt x="407003" y="517875"/>
                  <a:pt x="407003" y="518732"/>
                  <a:pt x="404336" y="518732"/>
                </a:cubicBezTo>
                <a:cubicBezTo>
                  <a:pt x="367665" y="517875"/>
                  <a:pt x="341471" y="517017"/>
                  <a:pt x="310039" y="517017"/>
                </a:cubicBezTo>
                <a:cubicBezTo>
                  <a:pt x="260223" y="517017"/>
                  <a:pt x="222694" y="517875"/>
                  <a:pt x="202597" y="518732"/>
                </a:cubicBezTo>
                <a:cubicBezTo>
                  <a:pt x="200882" y="518732"/>
                  <a:pt x="200882" y="517875"/>
                  <a:pt x="200882" y="516065"/>
                </a:cubicBezTo>
                <a:cubicBezTo>
                  <a:pt x="200882" y="512540"/>
                  <a:pt x="203454" y="506444"/>
                  <a:pt x="206121" y="505587"/>
                </a:cubicBezTo>
                <a:lnTo>
                  <a:pt x="249746" y="498634"/>
                </a:lnTo>
                <a:cubicBezTo>
                  <a:pt x="255841" y="497777"/>
                  <a:pt x="259366" y="496062"/>
                  <a:pt x="259366" y="488156"/>
                </a:cubicBezTo>
                <a:cubicBezTo>
                  <a:pt x="259366" y="463677"/>
                  <a:pt x="258508" y="414814"/>
                  <a:pt x="257651" y="390335"/>
                </a:cubicBezTo>
                <a:cubicBezTo>
                  <a:pt x="220980" y="390335"/>
                  <a:pt x="101346" y="391192"/>
                  <a:pt x="35814" y="391192"/>
                </a:cubicBezTo>
                <a:cubicBezTo>
                  <a:pt x="23622" y="391192"/>
                  <a:pt x="15716" y="384238"/>
                  <a:pt x="6953" y="368522"/>
                </a:cubicBezTo>
                <a:cubicBezTo>
                  <a:pt x="4381" y="362426"/>
                  <a:pt x="0" y="352806"/>
                  <a:pt x="0" y="349282"/>
                </a:cubicBezTo>
                <a:cubicBezTo>
                  <a:pt x="0" y="346615"/>
                  <a:pt x="857" y="344900"/>
                  <a:pt x="2572" y="343186"/>
                </a:cubicBezTo>
                <a:cubicBezTo>
                  <a:pt x="77629" y="239268"/>
                  <a:pt x="167640" y="114395"/>
                  <a:pt x="233934" y="21812"/>
                </a:cubicBezTo>
                <a:cubicBezTo>
                  <a:pt x="247079" y="3429"/>
                  <a:pt x="257556" y="0"/>
                  <a:pt x="277558" y="0"/>
                </a:cubicBezTo>
                <a:cubicBezTo>
                  <a:pt x="301180" y="0"/>
                  <a:pt x="336042" y="2572"/>
                  <a:pt x="364903" y="7906"/>
                </a:cubicBezTo>
                <a:cubicBezTo>
                  <a:pt x="369284" y="8763"/>
                  <a:pt x="370999" y="10478"/>
                  <a:pt x="370999" y="13145"/>
                </a:cubicBezTo>
                <a:cubicBezTo>
                  <a:pt x="370999" y="64675"/>
                  <a:pt x="362236" y="344996"/>
                  <a:pt x="362236" y="358902"/>
                </a:cubicBezTo>
                <a:cubicBezTo>
                  <a:pt x="391001" y="361569"/>
                  <a:pt x="430339" y="364141"/>
                  <a:pt x="450437" y="364998"/>
                </a:cubicBezTo>
                <a:cubicBezTo>
                  <a:pt x="452152" y="364998"/>
                  <a:pt x="452152" y="365855"/>
                  <a:pt x="452152" y="368522"/>
                </a:cubicBezTo>
                <a:lnTo>
                  <a:pt x="452152" y="369475"/>
                </a:lnTo>
                <a:close/>
                <a:moveTo>
                  <a:pt x="92583" y="333661"/>
                </a:moveTo>
                <a:cubicBezTo>
                  <a:pt x="103917" y="336328"/>
                  <a:pt x="115252" y="337185"/>
                  <a:pt x="122301" y="338900"/>
                </a:cubicBezTo>
                <a:cubicBezTo>
                  <a:pt x="167735" y="344138"/>
                  <a:pt x="228790" y="351092"/>
                  <a:pt x="256794" y="352044"/>
                </a:cubicBezTo>
                <a:cubicBezTo>
                  <a:pt x="256794" y="324993"/>
                  <a:pt x="255079" y="124111"/>
                  <a:pt x="255079" y="110204"/>
                </a:cubicBezTo>
                <a:cubicBezTo>
                  <a:pt x="255079" y="95345"/>
                  <a:pt x="255937" y="63056"/>
                  <a:pt x="256794" y="36004"/>
                </a:cubicBezTo>
                <a:lnTo>
                  <a:pt x="253270" y="36004"/>
                </a:lnTo>
                <a:cubicBezTo>
                  <a:pt x="244507" y="52578"/>
                  <a:pt x="235839" y="66580"/>
                  <a:pt x="230600" y="77057"/>
                </a:cubicBezTo>
                <a:cubicBezTo>
                  <a:pt x="184309" y="164402"/>
                  <a:pt x="138874" y="246507"/>
                  <a:pt x="113633" y="292703"/>
                </a:cubicBezTo>
                <a:cubicBezTo>
                  <a:pt x="106680" y="304038"/>
                  <a:pt x="97917" y="318040"/>
                  <a:pt x="90964" y="330232"/>
                </a:cubicBezTo>
                <a:lnTo>
                  <a:pt x="92583" y="333661"/>
                </a:lnTo>
                <a:close/>
              </a:path>
            </a:pathLst>
          </a:custGeom>
          <a:solidFill>
            <a:srgbClr val="00BD32"/>
          </a:solidFill>
          <a:ln w="9525" cap="flat">
            <a:noFill/>
            <a:prstDash val="solid"/>
            <a:miter/>
          </a:ln>
        </p:spPr>
        <p:txBody>
          <a:bodyPr rtlCol="0" anchor="ctr"/>
          <a:lstStyle/>
          <a:p>
            <a:endParaRPr lang="en-US">
              <a:solidFill>
                <a:schemeClr val="tx1">
                  <a:lumMod val="65000"/>
                  <a:lumOff val="35000"/>
                </a:schemeClr>
              </a:solidFill>
            </a:endParaRPr>
          </a:p>
        </p:txBody>
      </p:sp>
      <p:sp>
        <p:nvSpPr>
          <p:cNvPr id="175" name="Freeform 174">
            <a:extLst>
              <a:ext uri="{FF2B5EF4-FFF2-40B4-BE49-F238E27FC236}">
                <a16:creationId xmlns:a16="http://schemas.microsoft.com/office/drawing/2014/main" id="{105D28C5-7BBF-ED45-9C1F-939116205004}"/>
              </a:ext>
            </a:extLst>
          </p:cNvPr>
          <p:cNvSpPr>
            <a:spLocks noChangeAspect="1"/>
          </p:cNvSpPr>
          <p:nvPr/>
        </p:nvSpPr>
        <p:spPr>
          <a:xfrm>
            <a:off x="1890948" y="1079497"/>
            <a:ext cx="313346" cy="457200"/>
          </a:xfrm>
          <a:custGeom>
            <a:avLst/>
            <a:gdLst>
              <a:gd name="connsiteX0" fmla="*/ 123141 w 357932"/>
              <a:gd name="connsiteY0" fmla="*/ 522256 h 522255"/>
              <a:gd name="connsiteX1" fmla="*/ 2650 w 357932"/>
              <a:gd name="connsiteY1" fmla="*/ 489109 h 522255"/>
              <a:gd name="connsiteX2" fmla="*/ 4364 w 357932"/>
              <a:gd name="connsiteY2" fmla="*/ 470726 h 522255"/>
              <a:gd name="connsiteX3" fmla="*/ 7031 w 357932"/>
              <a:gd name="connsiteY3" fmla="*/ 471583 h 522255"/>
              <a:gd name="connsiteX4" fmla="*/ 106568 w 357932"/>
              <a:gd name="connsiteY4" fmla="*/ 493395 h 522255"/>
              <a:gd name="connsiteX5" fmla="*/ 243632 w 357932"/>
              <a:gd name="connsiteY5" fmla="*/ 378143 h 522255"/>
              <a:gd name="connsiteX6" fmla="*/ 30558 w 357932"/>
              <a:gd name="connsiteY6" fmla="*/ 255937 h 522255"/>
              <a:gd name="connsiteX7" fmla="*/ 25319 w 357932"/>
              <a:gd name="connsiteY7" fmla="*/ 248031 h 522255"/>
              <a:gd name="connsiteX8" fmla="*/ 51513 w 357932"/>
              <a:gd name="connsiteY8" fmla="*/ 5239 h 522255"/>
              <a:gd name="connsiteX9" fmla="*/ 59419 w 357932"/>
              <a:gd name="connsiteY9" fmla="*/ 0 h 522255"/>
              <a:gd name="connsiteX10" fmla="*/ 181625 w 357932"/>
              <a:gd name="connsiteY10" fmla="*/ 3524 h 522255"/>
              <a:gd name="connsiteX11" fmla="*/ 342311 w 357932"/>
              <a:gd name="connsiteY11" fmla="*/ 6191 h 522255"/>
              <a:gd name="connsiteX12" fmla="*/ 344026 w 357932"/>
              <a:gd name="connsiteY12" fmla="*/ 7906 h 522255"/>
              <a:gd name="connsiteX13" fmla="*/ 337073 w 357932"/>
              <a:gd name="connsiteY13" fmla="*/ 27146 h 522255"/>
              <a:gd name="connsiteX14" fmla="*/ 99519 w 357932"/>
              <a:gd name="connsiteY14" fmla="*/ 66389 h 522255"/>
              <a:gd name="connsiteX15" fmla="*/ 86375 w 357932"/>
              <a:gd name="connsiteY15" fmla="*/ 78581 h 522255"/>
              <a:gd name="connsiteX16" fmla="*/ 54942 w 357932"/>
              <a:gd name="connsiteY16" fmla="*/ 180785 h 522255"/>
              <a:gd name="connsiteX17" fmla="*/ 357932 w 357932"/>
              <a:gd name="connsiteY17" fmla="*/ 350139 h 522255"/>
              <a:gd name="connsiteX18" fmla="*/ 123903 w 357932"/>
              <a:gd name="connsiteY18" fmla="*/ 522161 h 522255"/>
              <a:gd name="connsiteX19" fmla="*/ 123141 w 357932"/>
              <a:gd name="connsiteY19" fmla="*/ 522161 h 5222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357932" h="522255">
                <a:moveTo>
                  <a:pt x="123141" y="522256"/>
                </a:moveTo>
                <a:cubicBezTo>
                  <a:pt x="75135" y="522256"/>
                  <a:pt x="27129" y="511778"/>
                  <a:pt x="2650" y="489109"/>
                </a:cubicBezTo>
                <a:cubicBezTo>
                  <a:pt x="-3446" y="483870"/>
                  <a:pt x="2650" y="470726"/>
                  <a:pt x="4364" y="470726"/>
                </a:cubicBezTo>
                <a:cubicBezTo>
                  <a:pt x="5221" y="470726"/>
                  <a:pt x="6079" y="470726"/>
                  <a:pt x="7031" y="471583"/>
                </a:cubicBezTo>
                <a:cubicBezTo>
                  <a:pt x="37607" y="489013"/>
                  <a:pt x="75135" y="493395"/>
                  <a:pt x="106568" y="493395"/>
                </a:cubicBezTo>
                <a:cubicBezTo>
                  <a:pt x="179910" y="493395"/>
                  <a:pt x="243632" y="452342"/>
                  <a:pt x="243632" y="378143"/>
                </a:cubicBezTo>
                <a:cubicBezTo>
                  <a:pt x="243632" y="304800"/>
                  <a:pt x="185149" y="252413"/>
                  <a:pt x="30558" y="255937"/>
                </a:cubicBezTo>
                <a:cubicBezTo>
                  <a:pt x="26177" y="255937"/>
                  <a:pt x="24462" y="252413"/>
                  <a:pt x="25319" y="248031"/>
                </a:cubicBezTo>
                <a:cubicBezTo>
                  <a:pt x="27986" y="208788"/>
                  <a:pt x="49799" y="24479"/>
                  <a:pt x="51513" y="5239"/>
                </a:cubicBezTo>
                <a:cubicBezTo>
                  <a:pt x="51513" y="2667"/>
                  <a:pt x="55037" y="0"/>
                  <a:pt x="59419" y="0"/>
                </a:cubicBezTo>
                <a:cubicBezTo>
                  <a:pt x="96090" y="0"/>
                  <a:pt x="137143" y="2572"/>
                  <a:pt x="181625" y="3524"/>
                </a:cubicBezTo>
                <a:cubicBezTo>
                  <a:pt x="254967" y="5239"/>
                  <a:pt x="327452" y="6191"/>
                  <a:pt x="342311" y="6191"/>
                </a:cubicBezTo>
                <a:cubicBezTo>
                  <a:pt x="343169" y="6191"/>
                  <a:pt x="344026" y="6191"/>
                  <a:pt x="344026" y="7906"/>
                </a:cubicBezTo>
                <a:cubicBezTo>
                  <a:pt x="344026" y="14002"/>
                  <a:pt x="340502" y="26289"/>
                  <a:pt x="337073" y="27146"/>
                </a:cubicBezTo>
                <a:cubicBezTo>
                  <a:pt x="293448" y="32385"/>
                  <a:pt x="143239" y="54197"/>
                  <a:pt x="99519" y="66389"/>
                </a:cubicBezTo>
                <a:cubicBezTo>
                  <a:pt x="93423" y="69056"/>
                  <a:pt x="89042" y="72485"/>
                  <a:pt x="86375" y="78581"/>
                </a:cubicBezTo>
                <a:cubicBezTo>
                  <a:pt x="78469" y="96965"/>
                  <a:pt x="62753" y="147542"/>
                  <a:pt x="54942" y="180785"/>
                </a:cubicBezTo>
                <a:cubicBezTo>
                  <a:pt x="246204" y="171164"/>
                  <a:pt x="357932" y="230600"/>
                  <a:pt x="357932" y="350139"/>
                </a:cubicBezTo>
                <a:cubicBezTo>
                  <a:pt x="357932" y="461010"/>
                  <a:pt x="250490" y="522161"/>
                  <a:pt x="123903" y="522161"/>
                </a:cubicBezTo>
                <a:lnTo>
                  <a:pt x="123141" y="522161"/>
                </a:lnTo>
                <a:close/>
              </a:path>
            </a:pathLst>
          </a:custGeom>
          <a:solidFill>
            <a:schemeClr val="accent2"/>
          </a:solidFill>
          <a:ln w="9525" cap="flat">
            <a:noFill/>
            <a:prstDash val="solid"/>
            <a:miter/>
          </a:ln>
        </p:spPr>
        <p:txBody>
          <a:bodyPr rtlCol="0" anchor="ctr"/>
          <a:lstStyle/>
          <a:p>
            <a:endParaRPr lang="en-US">
              <a:solidFill>
                <a:schemeClr val="tx1">
                  <a:lumMod val="65000"/>
                  <a:lumOff val="35000"/>
                </a:schemeClr>
              </a:solidFill>
            </a:endParaRPr>
          </a:p>
        </p:txBody>
      </p:sp>
      <p:cxnSp>
        <p:nvCxnSpPr>
          <p:cNvPr id="51" name="Straight Arrow Connector 50">
            <a:extLst>
              <a:ext uri="{FF2B5EF4-FFF2-40B4-BE49-F238E27FC236}">
                <a16:creationId xmlns:a16="http://schemas.microsoft.com/office/drawing/2014/main" id="{61B35266-0C93-1C4B-B4FB-7581DBCC5E16}"/>
              </a:ext>
            </a:extLst>
          </p:cNvPr>
          <p:cNvCxnSpPr>
            <a:cxnSpLocks/>
          </p:cNvCxnSpPr>
          <p:nvPr/>
        </p:nvCxnSpPr>
        <p:spPr>
          <a:xfrm flipV="1">
            <a:off x="2071371" y="1600327"/>
            <a:ext cx="0" cy="224126"/>
          </a:xfrm>
          <a:prstGeom prst="straightConnector1">
            <a:avLst/>
          </a:prstGeom>
          <a:ln w="66675">
            <a:solidFill>
              <a:schemeClr val="bg1"/>
            </a:solidFill>
            <a:prstDash val="sysDot"/>
            <a:tailEnd type="stealth" w="lg" len="lg"/>
          </a:ln>
          <a:effectLst>
            <a:softEdge rad="0"/>
          </a:effectLst>
        </p:spPr>
        <p:style>
          <a:lnRef idx="1">
            <a:schemeClr val="accent1"/>
          </a:lnRef>
          <a:fillRef idx="0">
            <a:schemeClr val="accent1"/>
          </a:fillRef>
          <a:effectRef idx="0">
            <a:schemeClr val="accent1"/>
          </a:effectRef>
          <a:fontRef idx="minor">
            <a:schemeClr val="tx1"/>
          </a:fontRef>
        </p:style>
      </p:cxnSp>
      <p:cxnSp>
        <p:nvCxnSpPr>
          <p:cNvPr id="49" name="Straight Arrow Connector 48">
            <a:extLst>
              <a:ext uri="{FF2B5EF4-FFF2-40B4-BE49-F238E27FC236}">
                <a16:creationId xmlns:a16="http://schemas.microsoft.com/office/drawing/2014/main" id="{FD3200D5-2E39-4443-B755-11FBACC3EBE5}"/>
              </a:ext>
            </a:extLst>
          </p:cNvPr>
          <p:cNvCxnSpPr>
            <a:cxnSpLocks/>
          </p:cNvCxnSpPr>
          <p:nvPr/>
        </p:nvCxnSpPr>
        <p:spPr>
          <a:xfrm flipV="1">
            <a:off x="2071371" y="1669777"/>
            <a:ext cx="0" cy="4663440"/>
          </a:xfrm>
          <a:prstGeom prst="straightConnector1">
            <a:avLst/>
          </a:prstGeom>
          <a:ln w="66675">
            <a:gradFill>
              <a:gsLst>
                <a:gs pos="68990">
                  <a:srgbClr val="6AE3F0"/>
                </a:gs>
                <a:gs pos="30000">
                  <a:srgbClr val="ECD0F1"/>
                </a:gs>
                <a:gs pos="0">
                  <a:srgbClr val="F8690D"/>
                </a:gs>
                <a:gs pos="87000">
                  <a:schemeClr val="accent4"/>
                </a:gs>
              </a:gsLst>
              <a:lin ang="5400000" scaled="1"/>
            </a:gradFill>
            <a:prstDash val="sysDot"/>
            <a:tailEnd type="stealth" w="lg" len="lg"/>
          </a:ln>
          <a:effectLst>
            <a:softEdge rad="0"/>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4272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Pyramid-Template_Fun-Style_PowerPoint" id="{0E7518C7-AE54-D84A-8B0B-A2DAC473CB39}" vid="{80207FF8-19F3-E34A-89BF-E1AC1DCCD96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IC-Brand-Pyramid-Template_Fun-Style_PowerPoint</Template>
  <TotalTime>0</TotalTime>
  <Words>156</Words>
  <Application>Microsoft Office PowerPoint</Application>
  <PresentationFormat>Widescreen</PresentationFormat>
  <Paragraphs>11</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dcterms:created xsi:type="dcterms:W3CDTF">2021-10-31T16:49:34Z</dcterms:created>
  <dcterms:modified xsi:type="dcterms:W3CDTF">2021-10-31T16:49:55Z</dcterms:modified>
</cp:coreProperties>
</file>