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77" autoAdjust="0"/>
    <p:restoredTop sz="86447"/>
  </p:normalViewPr>
  <p:slideViewPr>
    <p:cSldViewPr snapToGrid="0" snapToObjects="1">
      <p:cViewPr>
        <p:scale>
          <a:sx n="164" d="100"/>
          <a:sy n="164" d="100"/>
        </p:scale>
        <p:origin x="80" y="64"/>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12/15/2021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266&amp;utm_source=integrated+content&amp;utm_campaign=/content/small-business-plan-templates-examples&amp;utm_medium=small+business+plan+chart+powerpoint+11266&amp;lpa=small+business+plan+chart+powerpoint+11266&amp;lx=Ge94xPnnQztXbHiP5i51Eg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Tasks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Enter 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Add Start and End Dates, Due Dates, Milestone Dates, or additional Task Information within each bar or in the chart area.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SMALL BUSINESS PLAN CHART 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SMALL BUSINESS PLAN</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430806500"/>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 name="Rectangle 5">
            <a:extLst>
              <a:ext uri="{FF2B5EF4-FFF2-40B4-BE49-F238E27FC236}">
                <a16:creationId xmlns:a16="http://schemas.microsoft.com/office/drawing/2014/main" id="{45120421-B160-AC44-999E-CFB0721F467F}"/>
              </a:ext>
            </a:extLst>
          </p:cNvPr>
          <p:cNvSpPr/>
          <p:nvPr/>
        </p:nvSpPr>
        <p:spPr>
          <a:xfrm>
            <a:off x="4507579" y="1277572"/>
            <a:ext cx="710069"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12" name="Rectangle 11">
            <a:extLst>
              <a:ext uri="{FF2B5EF4-FFF2-40B4-BE49-F238E27FC236}">
                <a16:creationId xmlns:a16="http://schemas.microsoft.com/office/drawing/2014/main" id="{4DA04FFA-D9F8-5249-A153-D5EAF58B72FE}"/>
              </a:ext>
            </a:extLst>
          </p:cNvPr>
          <p:cNvSpPr/>
          <p:nvPr/>
        </p:nvSpPr>
        <p:spPr>
          <a:xfrm>
            <a:off x="4722936" y="1745545"/>
            <a:ext cx="95501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Milestone 1</a:t>
            </a:r>
          </a:p>
        </p:txBody>
      </p:sp>
      <p:sp>
        <p:nvSpPr>
          <p:cNvPr id="42" name="Rectangle 41">
            <a:extLst>
              <a:ext uri="{FF2B5EF4-FFF2-40B4-BE49-F238E27FC236}">
                <a16:creationId xmlns:a16="http://schemas.microsoft.com/office/drawing/2014/main" id="{238344CB-F85E-EE49-8F53-13D357BD1514}"/>
              </a:ext>
            </a:extLst>
          </p:cNvPr>
          <p:cNvSpPr/>
          <p:nvPr/>
        </p:nvSpPr>
        <p:spPr>
          <a:xfrm>
            <a:off x="5305717" y="2213518"/>
            <a:ext cx="955015"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Needs Review</a:t>
            </a:r>
          </a:p>
        </p:txBody>
      </p:sp>
      <p:sp>
        <p:nvSpPr>
          <p:cNvPr id="43" name="Rectangle 42">
            <a:extLst>
              <a:ext uri="{FF2B5EF4-FFF2-40B4-BE49-F238E27FC236}">
                <a16:creationId xmlns:a16="http://schemas.microsoft.com/office/drawing/2014/main" id="{BDF46762-DE84-6D48-99D5-CB3DE0793AB2}"/>
              </a:ext>
            </a:extLst>
          </p:cNvPr>
          <p:cNvSpPr/>
          <p:nvPr/>
        </p:nvSpPr>
        <p:spPr>
          <a:xfrm>
            <a:off x="5853775" y="2681491"/>
            <a:ext cx="3885877"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4" name="Rectangle 43">
            <a:extLst>
              <a:ext uri="{FF2B5EF4-FFF2-40B4-BE49-F238E27FC236}">
                <a16:creationId xmlns:a16="http://schemas.microsoft.com/office/drawing/2014/main" id="{BC327E30-6FC2-774C-84E7-84122B7DDF00}"/>
              </a:ext>
            </a:extLst>
          </p:cNvPr>
          <p:cNvSpPr/>
          <p:nvPr/>
        </p:nvSpPr>
        <p:spPr>
          <a:xfrm>
            <a:off x="5853775" y="3149464"/>
            <a:ext cx="1582812"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5" name="Rectangle 44">
            <a:extLst>
              <a:ext uri="{FF2B5EF4-FFF2-40B4-BE49-F238E27FC236}">
                <a16:creationId xmlns:a16="http://schemas.microsoft.com/office/drawing/2014/main" id="{C6B6796C-A823-9B45-9C7B-E649DE201818}"/>
              </a:ext>
            </a:extLst>
          </p:cNvPr>
          <p:cNvSpPr/>
          <p:nvPr/>
        </p:nvSpPr>
        <p:spPr>
          <a:xfrm>
            <a:off x="6846285" y="3617437"/>
            <a:ext cx="1395257"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46" name="Rectangle 45">
            <a:extLst>
              <a:ext uri="{FF2B5EF4-FFF2-40B4-BE49-F238E27FC236}">
                <a16:creationId xmlns:a16="http://schemas.microsoft.com/office/drawing/2014/main" id="{3B60B896-37F2-1C41-A35B-FD3D0B568849}"/>
              </a:ext>
            </a:extLst>
          </p:cNvPr>
          <p:cNvSpPr/>
          <p:nvPr/>
        </p:nvSpPr>
        <p:spPr>
          <a:xfrm>
            <a:off x="7795966" y="4085410"/>
            <a:ext cx="194368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54" name="Rectangle 53">
            <a:extLst>
              <a:ext uri="{FF2B5EF4-FFF2-40B4-BE49-F238E27FC236}">
                <a16:creationId xmlns:a16="http://schemas.microsoft.com/office/drawing/2014/main" id="{C8FAABF7-CF44-A847-B0BC-190595132FDE}"/>
              </a:ext>
            </a:extLst>
          </p:cNvPr>
          <p:cNvSpPr/>
          <p:nvPr/>
        </p:nvSpPr>
        <p:spPr>
          <a:xfrm>
            <a:off x="9273613" y="4553383"/>
            <a:ext cx="466038"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90D21B74-0D4D-1541-A69C-58D3FB0DFCCE}"/>
              </a:ext>
            </a:extLst>
          </p:cNvPr>
          <p:cNvSpPr/>
          <p:nvPr/>
        </p:nvSpPr>
        <p:spPr>
          <a:xfrm>
            <a:off x="9303177" y="5021353"/>
            <a:ext cx="2468880"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Due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5986412" y="271873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FD5755D5-4DA7-844D-A71D-BC507D72C599}"/>
              </a:ext>
            </a:extLst>
          </p:cNvPr>
          <p:cNvSpPr/>
          <p:nvPr/>
        </p:nvSpPr>
        <p:spPr>
          <a:xfrm>
            <a:off x="3846809" y="2681003"/>
            <a:ext cx="1980493"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000" dirty="0">
                <a:solidFill>
                  <a:schemeClr val="tx1"/>
                </a:solidFill>
                <a:latin typeface="Century Gothic" panose="020B0502020202020204" pitchFamily="34" charset="0"/>
              </a:rPr>
              <a:t>Milestone 1 – 00/00</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mall-Business-Plan-Chart-Template_PowerPoint" id="{A94AB765-F4A2-0A4D-B6D6-6B2F98D99357}" vid="{B2B1BBE3-A910-C64B-8D41-074D4E101F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IC-Small-Business-Plan-Chart-Template_PowerPoint</Template>
  <TotalTime>0</TotalTime>
  <Words>245</Words>
  <Application>Microsoft Office PowerPoint</Application>
  <PresentationFormat>Widescreen</PresentationFormat>
  <Paragraphs>49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2021-12-15T21:14:40Z</dcterms:created>
  <dcterms:modified xsi:type="dcterms:W3CDTF">2021-12-15T21:15:35Z</dcterms:modified>
</cp:coreProperties>
</file>