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4/4/22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19&amp;utm_source=integrated+content&amp;utm_campaign=/content/small-business-org-chart-templates&amp;utm_medium=Basic+Small+Business+Horizontal+Organizational+Chart+powerpoint+11319&amp;lpa=Basic+Small+Business+Horizontal+Organizational+Chart+powerpoint+11319&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COMPANY NAME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4425164"/>
            <a:ext cx="1613914" cy="307777"/>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COMPILED BY</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BASIC SMALL BUSINESS HORIZONTAL ORGANIZATIONAL CHART TEMPLATE</a:t>
            </a:r>
          </a:p>
        </p:txBody>
      </p:sp>
      <p:sp>
        <p:nvSpPr>
          <p:cNvPr id="35" name="TextBox 34">
            <a:extLst>
              <a:ext uri="{FF2B5EF4-FFF2-40B4-BE49-F238E27FC236}">
                <a16:creationId xmlns:a16="http://schemas.microsoft.com/office/drawing/2014/main" id="{D4A01080-4F03-D14C-BCAD-D43C7E40BEF8}"/>
              </a:ext>
            </a:extLst>
          </p:cNvPr>
          <p:cNvSpPr txBox="1"/>
          <p:nvPr/>
        </p:nvSpPr>
        <p:spPr>
          <a:xfrm>
            <a:off x="880808" y="4752036"/>
            <a:ext cx="3969487"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Compiled By Name</a:t>
            </a:r>
          </a:p>
        </p:txBody>
      </p:sp>
      <p:sp>
        <p:nvSpPr>
          <p:cNvPr id="36" name="TextBox 35">
            <a:extLst>
              <a:ext uri="{FF2B5EF4-FFF2-40B4-BE49-F238E27FC236}">
                <a16:creationId xmlns:a16="http://schemas.microsoft.com/office/drawing/2014/main" id="{E95A0212-8878-DB48-B186-5F02B91F6AA8}"/>
              </a:ext>
            </a:extLst>
          </p:cNvPr>
          <p:cNvSpPr txBox="1"/>
          <p:nvPr/>
        </p:nvSpPr>
        <p:spPr>
          <a:xfrm>
            <a:off x="880807" y="5481349"/>
            <a:ext cx="1494645"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ORGANIZATIONAL CHART</a:t>
            </a:r>
            <a:endParaRPr lang="en-US" dirty="0">
              <a:solidFill>
                <a:schemeClr val="bg1"/>
              </a:solidFill>
              <a:latin typeface="Century Gothic" panose="020B0502020202020204" pitchFamily="34" charset="0"/>
              <a:ea typeface="Arial" charset="0"/>
              <a:cs typeface="Arial" charset="0"/>
            </a:endParaRPr>
          </a:p>
        </p:txBody>
      </p:sp>
      <p:cxnSp>
        <p:nvCxnSpPr>
          <p:cNvPr id="85" name="Straight Arrow Connector 84">
            <a:extLst>
              <a:ext uri="{FF2B5EF4-FFF2-40B4-BE49-F238E27FC236}">
                <a16:creationId xmlns:a16="http://schemas.microsoft.com/office/drawing/2014/main" id="{B6FBC230-6E0A-2048-8256-DF54E0942B51}"/>
              </a:ext>
            </a:extLst>
          </p:cNvPr>
          <p:cNvCxnSpPr/>
          <p:nvPr/>
        </p:nvCxnSpPr>
        <p:spPr>
          <a:xfrm>
            <a:off x="11090876" y="4008642"/>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189CF589-C95C-E94D-9BC0-DA45A0F42ED2}"/>
              </a:ext>
            </a:extLst>
          </p:cNvPr>
          <p:cNvCxnSpPr>
            <a:cxnSpLocks/>
          </p:cNvCxnSpPr>
          <p:nvPr/>
        </p:nvCxnSpPr>
        <p:spPr>
          <a:xfrm>
            <a:off x="3519069" y="3776641"/>
            <a:ext cx="0" cy="1120513"/>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DD2964AD-FF15-F547-B919-4263EE343FC9}"/>
              </a:ext>
            </a:extLst>
          </p:cNvPr>
          <p:cNvCxnSpPr/>
          <p:nvPr/>
        </p:nvCxnSpPr>
        <p:spPr>
          <a:xfrm>
            <a:off x="1012739" y="4192130"/>
            <a:ext cx="5175909"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A95FA9F5-D9D5-0E48-A5AD-A9051BCEB820}"/>
              </a:ext>
            </a:extLst>
          </p:cNvPr>
          <p:cNvCxnSpPr/>
          <p:nvPr/>
        </p:nvCxnSpPr>
        <p:spPr>
          <a:xfrm>
            <a:off x="1022341" y="419213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89" name="AutoShape 167">
            <a:extLst>
              <a:ext uri="{FF2B5EF4-FFF2-40B4-BE49-F238E27FC236}">
                <a16:creationId xmlns:a16="http://schemas.microsoft.com/office/drawing/2014/main" id="{424A8C9F-6BD2-4840-81AA-7F48AE41D539}"/>
              </a:ext>
            </a:extLst>
          </p:cNvPr>
          <p:cNvSpPr>
            <a:spLocks noChangeArrowheads="1"/>
          </p:cNvSpPr>
          <p:nvPr/>
        </p:nvSpPr>
        <p:spPr bwMode="auto">
          <a:xfrm>
            <a:off x="369351"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sp>
        <p:nvSpPr>
          <p:cNvPr id="91" name="AutoShape 167">
            <a:extLst>
              <a:ext uri="{FF2B5EF4-FFF2-40B4-BE49-F238E27FC236}">
                <a16:creationId xmlns:a16="http://schemas.microsoft.com/office/drawing/2014/main" id="{F86EE6F5-935B-C94F-BA23-4402D38488F4}"/>
              </a:ext>
            </a:extLst>
          </p:cNvPr>
          <p:cNvSpPr>
            <a:spLocks noChangeArrowheads="1"/>
          </p:cNvSpPr>
          <p:nvPr/>
        </p:nvSpPr>
        <p:spPr bwMode="auto">
          <a:xfrm>
            <a:off x="2827668"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cxnSp>
        <p:nvCxnSpPr>
          <p:cNvPr id="92" name="Straight Arrow Connector 91">
            <a:extLst>
              <a:ext uri="{FF2B5EF4-FFF2-40B4-BE49-F238E27FC236}">
                <a16:creationId xmlns:a16="http://schemas.microsoft.com/office/drawing/2014/main" id="{E6556763-629B-DA46-A651-9C166216D45A}"/>
              </a:ext>
            </a:extLst>
          </p:cNvPr>
          <p:cNvCxnSpPr/>
          <p:nvPr/>
        </p:nvCxnSpPr>
        <p:spPr>
          <a:xfrm>
            <a:off x="2798859" y="1343107"/>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37DCD499-3D90-104A-AE0B-31A1377444C2}"/>
              </a:ext>
            </a:extLst>
          </p:cNvPr>
          <p:cNvCxnSpPr/>
          <p:nvPr/>
        </p:nvCxnSpPr>
        <p:spPr>
          <a:xfrm>
            <a:off x="9607244" y="1343107"/>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4" name="AutoShape 167">
            <a:extLst>
              <a:ext uri="{FF2B5EF4-FFF2-40B4-BE49-F238E27FC236}">
                <a16:creationId xmlns:a16="http://schemas.microsoft.com/office/drawing/2014/main" id="{00000000-0008-0000-0000-000026000000}"/>
              </a:ext>
            </a:extLst>
          </p:cNvPr>
          <p:cNvSpPr>
            <a:spLocks noChangeArrowheads="1"/>
          </p:cNvSpPr>
          <p:nvPr/>
        </p:nvSpPr>
        <p:spPr bwMode="auto">
          <a:xfrm>
            <a:off x="2102656" y="721149"/>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95" name="AutoShape 167">
            <a:extLst>
              <a:ext uri="{FF2B5EF4-FFF2-40B4-BE49-F238E27FC236}">
                <a16:creationId xmlns:a16="http://schemas.microsoft.com/office/drawing/2014/main" id="{F8797C8C-71A9-9342-A685-2CDB9465CBA2}"/>
              </a:ext>
            </a:extLst>
          </p:cNvPr>
          <p:cNvSpPr>
            <a:spLocks noChangeArrowheads="1"/>
          </p:cNvSpPr>
          <p:nvPr/>
        </p:nvSpPr>
        <p:spPr bwMode="auto">
          <a:xfrm>
            <a:off x="8891835" y="721149"/>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96" name="Straight Arrow Connector 95">
            <a:extLst>
              <a:ext uri="{FF2B5EF4-FFF2-40B4-BE49-F238E27FC236}">
                <a16:creationId xmlns:a16="http://schemas.microsoft.com/office/drawing/2014/main" id="{7F9436C6-83C8-5448-90F0-A5D0F6E387A9}"/>
              </a:ext>
            </a:extLst>
          </p:cNvPr>
          <p:cNvCxnSpPr/>
          <p:nvPr/>
        </p:nvCxnSpPr>
        <p:spPr>
          <a:xfrm>
            <a:off x="1262411" y="1816980"/>
            <a:ext cx="3072896"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0808B4F8-B396-5B49-8599-FA687BD21482}"/>
              </a:ext>
            </a:extLst>
          </p:cNvPr>
          <p:cNvCxnSpPr/>
          <p:nvPr/>
        </p:nvCxnSpPr>
        <p:spPr>
          <a:xfrm>
            <a:off x="7984371" y="1816980"/>
            <a:ext cx="308152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A59C5F27-00A9-9443-9752-F5B7C036D4D0}"/>
              </a:ext>
            </a:extLst>
          </p:cNvPr>
          <p:cNvCxnSpPr/>
          <p:nvPr/>
        </p:nvCxnSpPr>
        <p:spPr>
          <a:xfrm>
            <a:off x="1272014"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99" name="AutoShape 167">
            <a:extLst>
              <a:ext uri="{FF2B5EF4-FFF2-40B4-BE49-F238E27FC236}">
                <a16:creationId xmlns:a16="http://schemas.microsoft.com/office/drawing/2014/main" id="{A5B9846C-A709-9B45-BD15-25CEE6CC1D56}"/>
              </a:ext>
            </a:extLst>
          </p:cNvPr>
          <p:cNvSpPr>
            <a:spLocks noChangeArrowheads="1"/>
          </p:cNvSpPr>
          <p:nvPr/>
        </p:nvSpPr>
        <p:spPr bwMode="auto">
          <a:xfrm>
            <a:off x="619024"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0" name="Straight Arrow Connector 99">
            <a:extLst>
              <a:ext uri="{FF2B5EF4-FFF2-40B4-BE49-F238E27FC236}">
                <a16:creationId xmlns:a16="http://schemas.microsoft.com/office/drawing/2014/main" id="{7D0034D9-FCAE-CE4F-BBAF-13A0A3C11CA0}"/>
              </a:ext>
            </a:extLst>
          </p:cNvPr>
          <p:cNvCxnSpPr/>
          <p:nvPr/>
        </p:nvCxnSpPr>
        <p:spPr>
          <a:xfrm>
            <a:off x="4335307"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1" name="AutoShape 167">
            <a:extLst>
              <a:ext uri="{FF2B5EF4-FFF2-40B4-BE49-F238E27FC236}">
                <a16:creationId xmlns:a16="http://schemas.microsoft.com/office/drawing/2014/main" id="{1C410E73-2C25-DE48-BC3C-BBD05114EA83}"/>
              </a:ext>
            </a:extLst>
          </p:cNvPr>
          <p:cNvSpPr>
            <a:spLocks noChangeArrowheads="1"/>
          </p:cNvSpPr>
          <p:nvPr/>
        </p:nvSpPr>
        <p:spPr bwMode="auto">
          <a:xfrm>
            <a:off x="3682317"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cxnSp>
        <p:nvCxnSpPr>
          <p:cNvPr id="102" name="Straight Arrow Connector 101">
            <a:extLst>
              <a:ext uri="{FF2B5EF4-FFF2-40B4-BE49-F238E27FC236}">
                <a16:creationId xmlns:a16="http://schemas.microsoft.com/office/drawing/2014/main" id="{35EBF4CA-497D-984A-A1D1-B753A096C198}"/>
              </a:ext>
            </a:extLst>
          </p:cNvPr>
          <p:cNvCxnSpPr/>
          <p:nvPr/>
        </p:nvCxnSpPr>
        <p:spPr>
          <a:xfrm>
            <a:off x="3499864" y="1816980"/>
            <a:ext cx="0" cy="163881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3" name="AutoShape 167">
            <a:extLst>
              <a:ext uri="{FF2B5EF4-FFF2-40B4-BE49-F238E27FC236}">
                <a16:creationId xmlns:a16="http://schemas.microsoft.com/office/drawing/2014/main" id="{BEC6209F-AE73-2941-B6C3-B3A53E885E84}"/>
              </a:ext>
            </a:extLst>
          </p:cNvPr>
          <p:cNvSpPr>
            <a:spLocks noChangeArrowheads="1"/>
          </p:cNvSpPr>
          <p:nvPr/>
        </p:nvSpPr>
        <p:spPr bwMode="auto">
          <a:xfrm>
            <a:off x="2808462" y="3086427"/>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cxnSp>
        <p:nvCxnSpPr>
          <p:cNvPr id="104" name="Straight Arrow Connector 103">
            <a:extLst>
              <a:ext uri="{FF2B5EF4-FFF2-40B4-BE49-F238E27FC236}">
                <a16:creationId xmlns:a16="http://schemas.microsoft.com/office/drawing/2014/main" id="{3F82A72A-08B2-C242-9C7C-61102C1E00D7}"/>
              </a:ext>
            </a:extLst>
          </p:cNvPr>
          <p:cNvCxnSpPr/>
          <p:nvPr/>
        </p:nvCxnSpPr>
        <p:spPr>
          <a:xfrm>
            <a:off x="7984371"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5" name="AutoShape 167">
            <a:extLst>
              <a:ext uri="{FF2B5EF4-FFF2-40B4-BE49-F238E27FC236}">
                <a16:creationId xmlns:a16="http://schemas.microsoft.com/office/drawing/2014/main" id="{6B6202AD-AF7D-A047-9CC7-B5A41CD1D30F}"/>
              </a:ext>
            </a:extLst>
          </p:cNvPr>
          <p:cNvSpPr>
            <a:spLocks noChangeArrowheads="1"/>
          </p:cNvSpPr>
          <p:nvPr/>
        </p:nvSpPr>
        <p:spPr bwMode="auto">
          <a:xfrm>
            <a:off x="7331381"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cxnSp>
        <p:nvCxnSpPr>
          <p:cNvPr id="106" name="Straight Arrow Connector 105">
            <a:extLst>
              <a:ext uri="{FF2B5EF4-FFF2-40B4-BE49-F238E27FC236}">
                <a16:creationId xmlns:a16="http://schemas.microsoft.com/office/drawing/2014/main" id="{469555D6-7E5C-BA45-A173-3086F03712AF}"/>
              </a:ext>
            </a:extLst>
          </p:cNvPr>
          <p:cNvCxnSpPr/>
          <p:nvPr/>
        </p:nvCxnSpPr>
        <p:spPr>
          <a:xfrm>
            <a:off x="11071671" y="1816980"/>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7" name="AutoShape 167">
            <a:extLst>
              <a:ext uri="{FF2B5EF4-FFF2-40B4-BE49-F238E27FC236}">
                <a16:creationId xmlns:a16="http://schemas.microsoft.com/office/drawing/2014/main" id="{A329B3C3-170C-FB43-9332-871D3741B957}"/>
              </a:ext>
            </a:extLst>
          </p:cNvPr>
          <p:cNvSpPr>
            <a:spLocks noChangeArrowheads="1"/>
          </p:cNvSpPr>
          <p:nvPr/>
        </p:nvSpPr>
        <p:spPr bwMode="auto">
          <a:xfrm>
            <a:off x="10380269" y="2211874"/>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cxnSp>
        <p:nvCxnSpPr>
          <p:cNvPr id="108" name="Straight Arrow Connector 107">
            <a:extLst>
              <a:ext uri="{FF2B5EF4-FFF2-40B4-BE49-F238E27FC236}">
                <a16:creationId xmlns:a16="http://schemas.microsoft.com/office/drawing/2014/main" id="{91619135-D185-E84D-8603-931F5A3F7042}"/>
              </a:ext>
            </a:extLst>
          </p:cNvPr>
          <p:cNvCxnSpPr/>
          <p:nvPr/>
        </p:nvCxnSpPr>
        <p:spPr>
          <a:xfrm>
            <a:off x="6188647" y="4189565"/>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09" name="AutoShape 167">
            <a:extLst>
              <a:ext uri="{FF2B5EF4-FFF2-40B4-BE49-F238E27FC236}">
                <a16:creationId xmlns:a16="http://schemas.microsoft.com/office/drawing/2014/main" id="{6D177879-4C36-B541-AC96-90CCB57A3F21}"/>
              </a:ext>
            </a:extLst>
          </p:cNvPr>
          <p:cNvSpPr>
            <a:spLocks noChangeArrowheads="1"/>
          </p:cNvSpPr>
          <p:nvPr/>
        </p:nvSpPr>
        <p:spPr bwMode="auto">
          <a:xfrm>
            <a:off x="5497246" y="452779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cxnSp>
        <p:nvCxnSpPr>
          <p:cNvPr id="110" name="Straight Arrow Connector 109">
            <a:extLst>
              <a:ext uri="{FF2B5EF4-FFF2-40B4-BE49-F238E27FC236}">
                <a16:creationId xmlns:a16="http://schemas.microsoft.com/office/drawing/2014/main" id="{D9053CDD-3080-244F-852B-D2DB751E86AB}"/>
              </a:ext>
            </a:extLst>
          </p:cNvPr>
          <p:cNvCxnSpPr/>
          <p:nvPr/>
        </p:nvCxnSpPr>
        <p:spPr>
          <a:xfrm>
            <a:off x="11071671" y="2932556"/>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1" name="AutoShape 167">
            <a:extLst>
              <a:ext uri="{FF2B5EF4-FFF2-40B4-BE49-F238E27FC236}">
                <a16:creationId xmlns:a16="http://schemas.microsoft.com/office/drawing/2014/main" id="{67274756-7059-F743-BA24-B58F293FECDB}"/>
              </a:ext>
            </a:extLst>
          </p:cNvPr>
          <p:cNvSpPr>
            <a:spLocks noChangeArrowheads="1"/>
          </p:cNvSpPr>
          <p:nvPr/>
        </p:nvSpPr>
        <p:spPr bwMode="auto">
          <a:xfrm>
            <a:off x="10380269" y="3327450"/>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sp>
        <p:nvSpPr>
          <p:cNvPr id="112" name="AutoShape 167">
            <a:extLst>
              <a:ext uri="{FF2B5EF4-FFF2-40B4-BE49-F238E27FC236}">
                <a16:creationId xmlns:a16="http://schemas.microsoft.com/office/drawing/2014/main" id="{054F0644-5AB0-E94D-95AC-BDBBBC111759}"/>
              </a:ext>
            </a:extLst>
          </p:cNvPr>
          <p:cNvSpPr>
            <a:spLocks noChangeArrowheads="1"/>
          </p:cNvSpPr>
          <p:nvPr/>
        </p:nvSpPr>
        <p:spPr bwMode="auto">
          <a:xfrm>
            <a:off x="10399475" y="4403536"/>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cxnSp>
        <p:nvCxnSpPr>
          <p:cNvPr id="113" name="Straight Arrow Connector 112">
            <a:extLst>
              <a:ext uri="{FF2B5EF4-FFF2-40B4-BE49-F238E27FC236}">
                <a16:creationId xmlns:a16="http://schemas.microsoft.com/office/drawing/2014/main" id="{33CD34FF-536E-624F-A783-C71F27B07EC6}"/>
              </a:ext>
            </a:extLst>
          </p:cNvPr>
          <p:cNvCxnSpPr>
            <a:cxnSpLocks/>
          </p:cNvCxnSpPr>
          <p:nvPr/>
        </p:nvCxnSpPr>
        <p:spPr>
          <a:xfrm>
            <a:off x="9607244" y="1816980"/>
            <a:ext cx="0" cy="377702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301E3B09-1E07-BF42-8F34-86AB6C0470A8}"/>
              </a:ext>
            </a:extLst>
          </p:cNvPr>
          <p:cNvCxnSpPr/>
          <p:nvPr/>
        </p:nvCxnSpPr>
        <p:spPr>
          <a:xfrm>
            <a:off x="2630810" y="4202003"/>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6" name="AutoShape 167">
            <a:extLst>
              <a:ext uri="{FF2B5EF4-FFF2-40B4-BE49-F238E27FC236}">
                <a16:creationId xmlns:a16="http://schemas.microsoft.com/office/drawing/2014/main" id="{FA5C7DB2-CA56-CA44-BA0C-08DE127757FA}"/>
              </a:ext>
            </a:extLst>
          </p:cNvPr>
          <p:cNvSpPr>
            <a:spLocks noChangeArrowheads="1"/>
          </p:cNvSpPr>
          <p:nvPr/>
        </p:nvSpPr>
        <p:spPr bwMode="auto">
          <a:xfrm>
            <a:off x="1939409" y="5524898"/>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cxnSp>
        <p:nvCxnSpPr>
          <p:cNvPr id="117" name="Straight Arrow Connector 116">
            <a:extLst>
              <a:ext uri="{FF2B5EF4-FFF2-40B4-BE49-F238E27FC236}">
                <a16:creationId xmlns:a16="http://schemas.microsoft.com/office/drawing/2014/main" id="{4A6DA25E-8BC4-EA49-B159-341B0717C35D}"/>
              </a:ext>
            </a:extLst>
          </p:cNvPr>
          <p:cNvCxnSpPr/>
          <p:nvPr/>
        </p:nvCxnSpPr>
        <p:spPr>
          <a:xfrm>
            <a:off x="5233169" y="4192130"/>
            <a:ext cx="0" cy="1392002"/>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18" name="AutoShape 167">
            <a:extLst>
              <a:ext uri="{FF2B5EF4-FFF2-40B4-BE49-F238E27FC236}">
                <a16:creationId xmlns:a16="http://schemas.microsoft.com/office/drawing/2014/main" id="{53FCEAB6-0675-1C4F-86E9-F1A9B2B42A30}"/>
              </a:ext>
            </a:extLst>
          </p:cNvPr>
          <p:cNvSpPr>
            <a:spLocks noChangeArrowheads="1"/>
          </p:cNvSpPr>
          <p:nvPr/>
        </p:nvSpPr>
        <p:spPr bwMode="auto">
          <a:xfrm>
            <a:off x="4541767" y="551502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sp>
        <p:nvSpPr>
          <p:cNvPr id="84" name="AutoShape 167">
            <a:extLst>
              <a:ext uri="{FF2B5EF4-FFF2-40B4-BE49-F238E27FC236}">
                <a16:creationId xmlns:a16="http://schemas.microsoft.com/office/drawing/2014/main" id="{27A31A5B-D3DA-5141-B087-9B84952E2C04}"/>
              </a:ext>
            </a:extLst>
          </p:cNvPr>
          <p:cNvSpPr>
            <a:spLocks noChangeArrowheads="1"/>
          </p:cNvSpPr>
          <p:nvPr/>
        </p:nvSpPr>
        <p:spPr bwMode="auto">
          <a:xfrm>
            <a:off x="8930247" y="5450005"/>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114" name="AutoShape 167">
            <a:extLst>
              <a:ext uri="{FF2B5EF4-FFF2-40B4-BE49-F238E27FC236}">
                <a16:creationId xmlns:a16="http://schemas.microsoft.com/office/drawing/2014/main" id="{304BD117-B569-5645-94E1-5F085DD5333A}"/>
              </a:ext>
            </a:extLst>
          </p:cNvPr>
          <p:cNvSpPr>
            <a:spLocks noChangeArrowheads="1"/>
          </p:cNvSpPr>
          <p:nvPr/>
        </p:nvSpPr>
        <p:spPr bwMode="auto">
          <a:xfrm>
            <a:off x="8925445" y="4403536"/>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4" name="AutoShape 167">
            <a:extLst>
              <a:ext uri="{FF2B5EF4-FFF2-40B4-BE49-F238E27FC236}">
                <a16:creationId xmlns:a16="http://schemas.microsoft.com/office/drawing/2014/main" id="{2C147B71-D47D-FD42-985D-1457585F48FF}"/>
              </a:ext>
            </a:extLst>
          </p:cNvPr>
          <p:cNvSpPr>
            <a:spLocks noChangeArrowheads="1"/>
          </p:cNvSpPr>
          <p:nvPr/>
        </p:nvSpPr>
        <p:spPr bwMode="auto">
          <a:xfrm>
            <a:off x="1328157" y="1247923"/>
            <a:ext cx="1382803" cy="710809"/>
          </a:xfrm>
          <a:prstGeom prst="flowChartAlternateProcess">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NAME</a:t>
            </a:r>
          </a:p>
          <a:p>
            <a:pPr algn="ctr" rtl="0">
              <a:defRPr sz="1000"/>
            </a:pPr>
            <a:r>
              <a:rPr lang="en-US" sz="1000" b="0" i="0" u="none" strike="noStrike" baseline="0" dirty="0">
                <a:solidFill>
                  <a:srgbClr val="000000"/>
                </a:solidFill>
                <a:latin typeface="Century Gothic" charset="0"/>
                <a:ea typeface="Century Gothic" charset="0"/>
                <a:cs typeface="Century Gothic" charset="0"/>
              </a:rPr>
              <a:t>––––––––––––––––––––</a:t>
            </a:r>
          </a:p>
          <a:p>
            <a:pPr algn="ctr" rtl="0">
              <a:defRPr sz="1000"/>
            </a:pPr>
            <a:r>
              <a:rPr lang="en-US" sz="1000" b="0" i="0" u="none" strike="noStrike" baseline="0" dirty="0">
                <a:solidFill>
                  <a:srgbClr val="000000"/>
                </a:solidFill>
                <a:latin typeface="Century Gothic" charset="0"/>
                <a:ea typeface="Century Gothic" charset="0"/>
                <a:cs typeface="Century Gothic" charset="0"/>
              </a:rPr>
              <a:t>TITLE</a:t>
            </a:r>
          </a:p>
        </p:txBody>
      </p:sp>
      <p:sp>
        <p:nvSpPr>
          <p:cNvPr id="25" name="AutoShape 167">
            <a:extLst>
              <a:ext uri="{FF2B5EF4-FFF2-40B4-BE49-F238E27FC236}">
                <a16:creationId xmlns:a16="http://schemas.microsoft.com/office/drawing/2014/main" id="{D9EEA828-846B-5B41-95AD-DFF5C002A173}"/>
              </a:ext>
            </a:extLst>
          </p:cNvPr>
          <p:cNvSpPr>
            <a:spLocks noChangeArrowheads="1"/>
          </p:cNvSpPr>
          <p:nvPr/>
        </p:nvSpPr>
        <p:spPr bwMode="auto">
          <a:xfrm>
            <a:off x="2799843" y="2794582"/>
            <a:ext cx="1382803" cy="710809"/>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sp>
        <p:nvSpPr>
          <p:cNvPr id="26" name="AutoShape 167">
            <a:extLst>
              <a:ext uri="{FF2B5EF4-FFF2-40B4-BE49-F238E27FC236}">
                <a16:creationId xmlns:a16="http://schemas.microsoft.com/office/drawing/2014/main" id="{3FA579DB-B18F-D349-80BB-730809EB0A69}"/>
              </a:ext>
            </a:extLst>
          </p:cNvPr>
          <p:cNvSpPr>
            <a:spLocks noChangeArrowheads="1"/>
          </p:cNvSpPr>
          <p:nvPr/>
        </p:nvSpPr>
        <p:spPr bwMode="auto">
          <a:xfrm>
            <a:off x="4271530" y="4341241"/>
            <a:ext cx="1382803" cy="710809"/>
          </a:xfrm>
          <a:prstGeom prst="rec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NAME</a:t>
            </a:r>
          </a:p>
          <a:p>
            <a:pPr algn="ctr" rtl="0">
              <a:defRPr sz="1000"/>
            </a:pPr>
            <a:r>
              <a:rPr lang="en-US" sz="1000" b="0" i="0" u="none" strike="noStrike" baseline="0">
                <a:solidFill>
                  <a:srgbClr val="000000"/>
                </a:solidFill>
                <a:latin typeface="Century Gothic" charset="0"/>
                <a:ea typeface="Century Gothic" charset="0"/>
                <a:cs typeface="Century Gothic" charset="0"/>
              </a:rPr>
              <a:t>––––––––––––––––––––</a:t>
            </a:r>
          </a:p>
          <a:p>
            <a:pPr algn="ctr" rtl="0">
              <a:defRPr sz="1000"/>
            </a:pPr>
            <a:r>
              <a:rPr lang="en-US" sz="1000" b="0" i="0" u="none" strike="noStrike" baseline="0">
                <a:solidFill>
                  <a:srgbClr val="000000"/>
                </a:solidFill>
                <a:latin typeface="Century Gothic" charset="0"/>
                <a:ea typeface="Century Gothic" charset="0"/>
                <a:cs typeface="Century Gothic" charset="0"/>
              </a:rPr>
              <a:t>TITLE</a:t>
            </a:r>
          </a:p>
        </p:txBody>
      </p:sp>
    </p:spTree>
    <p:extLst>
      <p:ext uri="{BB962C8B-B14F-4D97-AF65-F5344CB8AC3E}">
        <p14:creationId xmlns:p14="http://schemas.microsoft.com/office/powerpoint/2010/main" val="501839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177</Words>
  <Application>Microsoft Macintosh PowerPoint</Application>
  <PresentationFormat>Widescreen</PresentationFormat>
  <Paragraphs>70</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1</cp:revision>
  <cp:lastPrinted>2020-08-31T22:23:58Z</cp:lastPrinted>
  <dcterms:created xsi:type="dcterms:W3CDTF">2022-04-04T21:39:19Z</dcterms:created>
  <dcterms:modified xsi:type="dcterms:W3CDTF">2022-04-04T21:39:44Z</dcterms:modified>
</cp:coreProperties>
</file>