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000"/>
              <a:t>DAYS per PROJECT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
          <c:y val="3.640940836650766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rgbClr val="7030A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FF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rgbClr val="FFC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62&amp;utm_source=integrated+content&amp;utm_campaign=/content/multiple-project-dashboards-templates&amp;utm_medium=Multiple+Project+Timeline+powerpoint+11362&amp;lpa=Multiple+Project+Timeline+powerpoint+11362&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TIMELINE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MULTIPLE PROJECT TIMELINE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TIMELINE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372711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Delivery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Days per Project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Resource Allocation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Financials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 Analysis &amp; Risk Total</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Open &amp; Pending Actions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a:t>
            </a:r>
          </a:p>
          <a:p>
            <a:pPr marL="342900" indent="-342900">
              <a:lnSpc>
                <a:spcPct val="150000"/>
              </a:lnSpc>
              <a:buFont typeface="Arial" panose="020B0604020202020204" pitchFamily="34" charset="0"/>
              <a:buChar char="•"/>
            </a:pPr>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DELIVERY TIMELINE</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3514633029"/>
              </p:ext>
            </p:extLst>
          </p:nvPr>
        </p:nvGraphicFramePr>
        <p:xfrm>
          <a:off x="320842" y="368969"/>
          <a:ext cx="11325726" cy="57109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DAYS PER PROJECT</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713321693"/>
              </p:ext>
            </p:extLst>
          </p:nvPr>
        </p:nvGraphicFramePr>
        <p:xfrm>
          <a:off x="417095" y="208548"/>
          <a:ext cx="11309683"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RESOURCE ALLOCATION</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917576824"/>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FINANCIALS</a:t>
            </a:r>
          </a:p>
        </p:txBody>
      </p:sp>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922649090"/>
              </p:ext>
            </p:extLst>
          </p:nvPr>
        </p:nvGraphicFramePr>
        <p:xfrm>
          <a:off x="304801" y="288758"/>
          <a:ext cx="11454062" cy="5849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ANALYSIS &amp; RISK TOTAL</a:t>
            </a:r>
          </a:p>
        </p:txBody>
      </p:sp>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570035334"/>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1333548766"/>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04799" y="3048001"/>
            <a:ext cx="1497526" cy="400110"/>
          </a:xfrm>
          <a:prstGeom prst="rect">
            <a:avLst/>
          </a:prstGeom>
          <a:noFill/>
        </p:spPr>
        <p:txBody>
          <a:bodyPr wrap="none" rtlCol="0">
            <a:spAutoFit/>
          </a:bodyPr>
          <a:lstStyle/>
          <a:p>
            <a:r>
              <a:rPr lang="en-US" sz="2000" dirty="0">
                <a:latin typeface="Century Gothic" panose="020B0502020202020204" pitchFamily="34" charset="0"/>
              </a:rPr>
              <a:t>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OPEN &amp; PENDING ACTIONS</a:t>
            </a:r>
          </a:p>
        </p:txBody>
      </p:sp>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438974693"/>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698687814"/>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32D1C10B-D0CA-D94B-943E-0E22FA55896E}"/>
              </a:ext>
            </a:extLst>
          </p:cNvPr>
          <p:cNvSpPr txBox="1"/>
          <p:nvPr/>
        </p:nvSpPr>
        <p:spPr>
          <a:xfrm>
            <a:off x="304799" y="3048001"/>
            <a:ext cx="1980029" cy="400110"/>
          </a:xfrm>
          <a:prstGeom prst="rect">
            <a:avLst/>
          </a:prstGeom>
          <a:noFill/>
        </p:spPr>
        <p:txBody>
          <a:bodyPr wrap="none" rtlCol="0">
            <a:spAutoFit/>
          </a:bodyPr>
          <a:lstStyle/>
          <a:p>
            <a:r>
              <a:rPr lang="en-US" sz="2000" dirty="0">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628110326"/>
              </p:ext>
            </p:extLst>
          </p:nvPr>
        </p:nvGraphicFramePr>
        <p:xfrm>
          <a:off x="473710" y="497305"/>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a:effectLst/>
                          <a:latin typeface="Century Gothic" panose="020B0502020202020204" pitchFamily="34" charset="0"/>
                        </a:rPr>
                        <a:t>Project F</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Project-Portfolio-Template_PowerPoint" id="{142E078B-A042-074B-8163-B9BCA83ECAF9}" vid="{40391161-FBBD-074C-B241-DC9FCCEA85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IC-Powerpoint-Project-Portfolio-Template_PowerPoint</Template>
  <TotalTime>1</TotalTime>
  <Words>318</Words>
  <Application>Microsoft Macintosh PowerPoint</Application>
  <PresentationFormat>Widescreen</PresentationFormat>
  <Paragraphs>164</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 Unicode MS</vt: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3</cp:revision>
  <dcterms:created xsi:type="dcterms:W3CDTF">2021-07-14T20:04:13Z</dcterms:created>
  <dcterms:modified xsi:type="dcterms:W3CDTF">2022-04-19T21:16:17Z</dcterms:modified>
</cp:coreProperties>
</file>