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0" autoAdjust="0"/>
    <p:restoredTop sz="86447" autoAdjust="0"/>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xcVCC3" TargetMode="External"/><Relationship Id="rId1" Type="http://schemas.openxmlformats.org/officeDocument/2006/relationships/slideLayout" Target="../slideLayouts/slideLayout7.xml"/><Relationship Id="rId4" Type="http://schemas.openxmlformats.org/officeDocument/2006/relationships/hyperlink" Target="https://www.smartsheet.com/try-it?trp=11327&amp;utm_source=integrated+content&amp;utm_campaign=/content/powerpoint-project-timeline-templates&amp;utm_medium=Project+Roadmap+Timeline+Template+for+PowerPoint+powerpoint+11327&amp;lpa=Project+Roadmap+Timeline+Template+for+PowerPoint+powerpoint+11327&amp;lx=PFpZZjisDNTS-Ddigi3MyABAgeTPLDIL8TQRu558b7w"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ROADMAP TIMELINE TEMPLATE FOR POWERPOINT</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ROADMAP TIMELINE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4239327430"/>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pic>
        <p:nvPicPr>
          <p:cNvPr id="66" name="Picture 65">
            <a:hlinkClick r:id="rId4"/>
            <a:extLst>
              <a:ext uri="{FF2B5EF4-FFF2-40B4-BE49-F238E27FC236}">
                <a16:creationId xmlns:a16="http://schemas.microsoft.com/office/drawing/2014/main" id="{0FD79FFA-F709-3F74-568B-EDE3DB5814F7}"/>
              </a:ext>
            </a:extLst>
          </p:cNvPr>
          <p:cNvPicPr>
            <a:picLocks noChangeAspect="1"/>
          </p:cNvPicPr>
          <p:nvPr/>
        </p:nvPicPr>
        <p:blipFill>
          <a:blip r:embed="rId3"/>
          <a:stretch>
            <a:fillRect/>
          </a:stretch>
        </p:blipFill>
        <p:spPr>
          <a:xfrm>
            <a:off x="8305109" y="242903"/>
            <a:ext cx="3657600" cy="507585"/>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ROADMAP TIMELINE</a:t>
            </a:r>
            <a:endParaRPr lang="en-US" dirty="0">
              <a:solidFill>
                <a:schemeClr val="bg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extLst>
              <p:ext uri="{D42A27DB-BD31-4B8C-83A1-F6EECF244321}">
                <p14:modId xmlns:p14="http://schemas.microsoft.com/office/powerpoint/2010/main" val="3364930315"/>
              </p:ext>
            </p:extLst>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729044" y="2000450"/>
            <a:ext cx="3755803"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Design / Plan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4565327" y="2000450"/>
            <a:ext cx="1984625"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Analysis / Design</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Development / Testing / Training</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2" y="2000450"/>
            <a:ext cx="1885558"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Launch / Monitor / Revise</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Finalize Plans</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Finalize Wireframes</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Design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Finalize Design</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8218715" y="681216"/>
            <a:ext cx="678275" cy="666375"/>
            <a:chOff x="8218715" y="681216"/>
            <a:chExt cx="678275" cy="666375"/>
          </a:xfrm>
        </p:grpSpPr>
        <p:sp>
          <p:nvSpPr>
            <p:cNvPr id="21" name="Rounded Rectangle 20">
              <a:extLst>
                <a:ext uri="{FF2B5EF4-FFF2-40B4-BE49-F238E27FC236}">
                  <a16:creationId xmlns:a16="http://schemas.microsoft.com/office/drawing/2014/main" id="{AC2741EA-C868-3240-B9C6-F670E080EF32}"/>
                </a:ext>
              </a:extLst>
            </p:cNvPr>
            <p:cNvSpPr/>
            <p:nvPr/>
          </p:nvSpPr>
          <p:spPr>
            <a:xfrm>
              <a:off x="8218715" y="681216"/>
              <a:ext cx="678275" cy="553998"/>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Training Begins</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Beta Testing Begins</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a:solidFill>
                    <a:schemeClr val="bg1"/>
                  </a:solidFill>
                  <a:latin typeface="Century Gothic" charset="0"/>
                  <a:ea typeface="Century Gothic" charset="0"/>
                  <a:cs typeface="Century Gothic" charset="0"/>
                </a:rPr>
                <a:t>10/22:  </a:t>
              </a:r>
              <a:r>
                <a:rPr lang="en-US" sz="1000">
                  <a:solidFill>
                    <a:schemeClr val="bg1"/>
                  </a:solidFill>
                  <a:latin typeface="Century Gothic" charset="0"/>
                  <a:ea typeface="Century Gothic" charset="0"/>
                  <a:cs typeface="Century Gothic" charset="0"/>
                </a:rPr>
                <a:t>Launch</a:t>
              </a:r>
              <a:endParaRPr lang="en-US" sz="1000" dirty="0">
                <a:solidFill>
                  <a:schemeClr val="bg1"/>
                </a:solidFill>
                <a:latin typeface="Century Gothic" charset="0"/>
                <a:ea typeface="Century Gothic" charset="0"/>
                <a:cs typeface="Century Gothic" charset="0"/>
              </a:endParaRP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a:t>
              </a:r>
              <a:r>
                <a:rPr lang="en-US" sz="1000" b="1">
                  <a:solidFill>
                    <a:schemeClr val="bg1"/>
                  </a:solidFill>
                  <a:latin typeface="Century Gothic" charset="0"/>
                  <a:ea typeface="Century Gothic" charset="0"/>
                  <a:cs typeface="Century Gothic" charset="0"/>
                </a:rPr>
                <a:t>:  </a:t>
              </a:r>
              <a:r>
                <a:rPr lang="en-US" sz="1000">
                  <a:solidFill>
                    <a:schemeClr val="bg1"/>
                  </a:solidFill>
                  <a:latin typeface="Century Gothic" charset="0"/>
                  <a:ea typeface="Century Gothic" charset="0"/>
                  <a:cs typeface="Century Gothic" charset="0"/>
                </a:rPr>
                <a:t>Monitor Start</a:t>
              </a:r>
              <a:endParaRPr lang="en-US" sz="1000" dirty="0">
                <a:solidFill>
                  <a:schemeClr val="bg1"/>
                </a:solidFill>
                <a:latin typeface="Century Gothic" charset="0"/>
                <a:ea typeface="Century Gothic" charset="0"/>
                <a:cs typeface="Century Gothic" charset="0"/>
              </a:endParaRP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400846" y="2969185"/>
            <a:ext cx="308400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4994131" y="3777627"/>
            <a:ext cx="1273286" cy="1037042"/>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512690" y="4586068"/>
            <a:ext cx="1066471" cy="50812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5570749"/>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763054" y="2553665"/>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4543517" y="3373405"/>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6675445" y="3978892"/>
            <a:ext cx="2967268" cy="43155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9655180" y="4990290"/>
            <a:ext cx="1481689" cy="40484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8308907" y="5193559"/>
            <a:ext cx="1066471" cy="861240"/>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solidFill>
                  <a:schemeClr val="tx1"/>
                </a:solidFill>
                <a:latin typeface="Century Gothic" charset="0"/>
                <a:ea typeface="Century Gothic" charset="0"/>
                <a:cs typeface="Century Gothic" charset="0"/>
              </a:rPr>
              <a:t>Task 3</a:t>
            </a:r>
            <a:endParaRPr lang="en-US" sz="1000" dirty="0">
              <a:solidFill>
                <a:schemeClr val="tx1"/>
              </a:solidFill>
              <a:latin typeface="Century Gothic" charset="0"/>
              <a:ea typeface="Century Gothic" charset="0"/>
              <a:cs typeface="Century Gothic" charset="0"/>
            </a:endParaRP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45947" y="3402928"/>
            <a:ext cx="1747194" cy="795762"/>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7</TotalTime>
  <Words>239</Words>
  <Application>Microsoft Macintosh PowerPoint</Application>
  <PresentationFormat>Widescreen</PresentationFormat>
  <Paragraphs>65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cp:revision>
  <dcterms:created xsi:type="dcterms:W3CDTF">2021-07-01T18:29:18Z</dcterms:created>
  <dcterms:modified xsi:type="dcterms:W3CDTF">2022-04-19T18:09:23Z</dcterms:modified>
</cp:coreProperties>
</file>