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autoAdjust="0"/>
    <p:restoredTop sz="86447"/>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27&amp;utm_source=integrated+content&amp;utm_campaign=/content/powerpoint-project-timeline-templates&amp;utm_medium=Simple+Project+Timeline+Template+for+PowerPoint+powerpoint+11327&amp;lpa=Simple+Project+Timeline+Template+for+PowerPoint+powerpoint+11327&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Project Tasks in the chart area.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en-US" sz="1600" dirty="0">
                <a:latin typeface="Century Gothic" panose="020B0502020202020204" pitchFamily="34" charset="0"/>
              </a:rPr>
              <a:t>Enter Label Owners in the key below the chart.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Add Start and End Dates, Due Dates, Milestone Dates, or additional Task Information within each bar or in the chart area.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78549" y="307318"/>
            <a:ext cx="3478915" cy="4827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8230947"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SIMPLE PROJECT TIMELINE TEMPLATE FOR POWERPOINT</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SIMPLE PROJECT TIMELINE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Milestone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2</TotalTime>
  <Words>246</Words>
  <Application>Microsoft Macintosh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3</cp:revision>
  <cp:lastPrinted>2020-08-31T22:23:58Z</cp:lastPrinted>
  <dcterms:created xsi:type="dcterms:W3CDTF">2020-10-13T17:45:05Z</dcterms:created>
  <dcterms:modified xsi:type="dcterms:W3CDTF">2022-04-19T18:10:30Z</dcterms:modified>
</cp:coreProperties>
</file>