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57"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27&amp;utm_source=integrated+content&amp;utm_campaign=/content/powerpoint-project-timeline-templates&amp;utm_medium=Simple+Project+Timeline+Template+for+PowerPoint+powerpoint+11327&amp;lpa=Simple+Project+Timeline+Template+for+PowerPoint+powerpoint+11327&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838929" cy="196977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Project Tasks in the chart area. </a:t>
            </a:r>
          </a:p>
          <a:p>
            <a:r>
              <a:rPr lang="en-US" sz="1600" dirty="0">
                <a:latin typeface="Century Gothic" panose="020B0502020202020204" pitchFamily="34" charset="0"/>
              </a:rPr>
              <a:t> </a:t>
            </a:r>
            <a:endParaRPr lang="en-US" sz="800" dirty="0">
              <a:latin typeface="Century Gothic" panose="020B0502020202020204" pitchFamily="34" charset="0"/>
            </a:endParaRPr>
          </a:p>
          <a:p>
            <a:pPr>
              <a:spcAft>
                <a:spcPts val="600"/>
              </a:spcAft>
            </a:pPr>
            <a:r>
              <a:rPr lang="en-US" sz="1600" dirty="0">
                <a:latin typeface="Century Gothic" panose="020B0502020202020204" pitchFamily="34" charset="0"/>
              </a:rPr>
              <a:t>Enter Label Owners in the key below the chart.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task.  Add Start and End Dates, Due Dates, Milestone Dates, or additional Task Information within each bar or in the chart area.</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78549" y="307318"/>
            <a:ext cx="3478915" cy="4827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8230947"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SIMPLE PROJECT TIMELINE TEMPLATE FOR POWERPOINT</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SIMPLE PROJECT TIMELINE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430806500"/>
              </p:ext>
            </p:extLst>
          </p:nvPr>
        </p:nvGraphicFramePr>
        <p:xfrm>
          <a:off x="327121" y="485123"/>
          <a:ext cx="11529256" cy="4957800"/>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6" y="809599"/>
            <a:ext cx="1753154"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 name="Rectangle 5">
            <a:extLst>
              <a:ext uri="{FF2B5EF4-FFF2-40B4-BE49-F238E27FC236}">
                <a16:creationId xmlns:a16="http://schemas.microsoft.com/office/drawing/2014/main" id="{45120421-B160-AC44-999E-CFB0721F467F}"/>
              </a:ext>
            </a:extLst>
          </p:cNvPr>
          <p:cNvSpPr/>
          <p:nvPr/>
        </p:nvSpPr>
        <p:spPr>
          <a:xfrm>
            <a:off x="4507579" y="1277572"/>
            <a:ext cx="710069"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4722936" y="1745545"/>
            <a:ext cx="955015"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Milestone 1</a:t>
            </a:r>
          </a:p>
        </p:txBody>
      </p:sp>
      <p:sp>
        <p:nvSpPr>
          <p:cNvPr id="42" name="Rectangle 41">
            <a:extLst>
              <a:ext uri="{FF2B5EF4-FFF2-40B4-BE49-F238E27FC236}">
                <a16:creationId xmlns:a16="http://schemas.microsoft.com/office/drawing/2014/main" id="{238344CB-F85E-EE49-8F53-13D357BD1514}"/>
              </a:ext>
            </a:extLst>
          </p:cNvPr>
          <p:cNvSpPr/>
          <p:nvPr/>
        </p:nvSpPr>
        <p:spPr>
          <a:xfrm>
            <a:off x="5305717" y="2213518"/>
            <a:ext cx="955015"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BDF46762-DE84-6D48-99D5-CB3DE0793AB2}"/>
              </a:ext>
            </a:extLst>
          </p:cNvPr>
          <p:cNvSpPr/>
          <p:nvPr/>
        </p:nvSpPr>
        <p:spPr>
          <a:xfrm>
            <a:off x="5853775" y="2681491"/>
            <a:ext cx="3885877"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53775" y="3149464"/>
            <a:ext cx="1582812" cy="36576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46285" y="3617437"/>
            <a:ext cx="1395257" cy="36576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795966" y="4085410"/>
            <a:ext cx="1943685"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C8FAABF7-CF44-A847-B0BC-190595132FDE}"/>
              </a:ext>
            </a:extLst>
          </p:cNvPr>
          <p:cNvSpPr/>
          <p:nvPr/>
        </p:nvSpPr>
        <p:spPr>
          <a:xfrm>
            <a:off x="9273613" y="4553383"/>
            <a:ext cx="466038"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9303177" y="5021353"/>
            <a:ext cx="2468880"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5986412" y="271873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FD5755D5-4DA7-844D-A71D-BC507D72C599}"/>
              </a:ext>
            </a:extLst>
          </p:cNvPr>
          <p:cNvSpPr/>
          <p:nvPr/>
        </p:nvSpPr>
        <p:spPr>
          <a:xfrm>
            <a:off x="3846809" y="2681003"/>
            <a:ext cx="1980493"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dirty="0">
                <a:solidFill>
                  <a:schemeClr val="tx1"/>
                </a:solidFill>
                <a:latin typeface="Century Gothic" panose="020B0502020202020204" pitchFamily="34" charset="0"/>
              </a:rPr>
              <a:t>Milestone 1 – 00/00</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2</TotalTime>
  <Words>246</Words>
  <Application>Microsoft Macintosh PowerPoint</Application>
  <PresentationFormat>Widescreen</PresentationFormat>
  <Paragraphs>49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cp:lastPrinted>2020-08-31T22:23:58Z</cp:lastPrinted>
  <dcterms:created xsi:type="dcterms:W3CDTF">2020-10-13T17:45:05Z</dcterms:created>
  <dcterms:modified xsi:type="dcterms:W3CDTF">2022-04-19T18:10:30Z</dcterms:modified>
</cp:coreProperties>
</file>