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42" r:id="rId2"/>
    <p:sldId id="320" r:id="rId3"/>
    <p:sldId id="343"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A622"/>
    <a:srgbClr val="F10002"/>
    <a:srgbClr val="FFC0E3"/>
    <a:srgbClr val="00E7F2"/>
    <a:srgbClr val="00BD32"/>
    <a:srgbClr val="5B7191"/>
    <a:srgbClr val="EAEEF3"/>
    <a:srgbClr val="CE1D02"/>
    <a:srgbClr val="E3EAF6"/>
    <a:srgbClr val="CDD5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86447"/>
  </p:normalViewPr>
  <p:slideViewPr>
    <p:cSldViewPr snapToGrid="0" snapToObjects="1">
      <p:cViewPr varScale="1">
        <p:scale>
          <a:sx n="128" d="100"/>
          <a:sy n="128" d="100"/>
        </p:scale>
        <p:origin x="456" y="176"/>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4/4/22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81556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4/4/22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4/4/22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4/4/22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4/4/22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4/4/22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4/4/22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4/4/22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4/4/22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4/4/22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4/4/22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4/4/22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4/4/22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319&amp;utm_source=integrated+content&amp;utm_campaign=/content/small-business-org-chart-templates&amp;utm_medium=Basic+Small+Business+Horizontal+Organizational+Chart+powerpoint+11319&amp;lpa=Basic+Small+Business+Horizontal+Organizational+Chart+powerpoint+11319&amp;lx=PFpZZjisDNTS-Ddigi3MyABAgeTPLDIL8TQRu558b7w"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5F649A-21D3-4946-B06E-8A79DDA0D00E}"/>
              </a:ext>
            </a:extLst>
          </p:cNvPr>
          <p:cNvSpPr txBox="1"/>
          <p:nvPr/>
        </p:nvSpPr>
        <p:spPr>
          <a:xfrm>
            <a:off x="880808" y="2596291"/>
            <a:ext cx="9247166" cy="646331"/>
          </a:xfrm>
          <a:prstGeom prst="rect">
            <a:avLst/>
          </a:prstGeom>
          <a:noFill/>
        </p:spPr>
        <p:txBody>
          <a:bodyPr wrap="square" rtlCol="0">
            <a:spAutoFit/>
          </a:bodyPr>
          <a:lstStyle/>
          <a:p>
            <a:r>
              <a:rPr lang="en-US" sz="3600" dirty="0">
                <a:latin typeface="Century Gothic" panose="020B0502020202020204" pitchFamily="34" charset="0"/>
              </a:rPr>
              <a:t>COMPANY NAME</a:t>
            </a:r>
          </a:p>
        </p:txBody>
      </p:sp>
      <p:sp>
        <p:nvSpPr>
          <p:cNvPr id="3" name="TextBox 2">
            <a:extLst>
              <a:ext uri="{FF2B5EF4-FFF2-40B4-BE49-F238E27FC236}">
                <a16:creationId xmlns:a16="http://schemas.microsoft.com/office/drawing/2014/main" id="{8D229698-1152-43F9-BE56-3EBDC68FD012}"/>
              </a:ext>
            </a:extLst>
          </p:cNvPr>
          <p:cNvSpPr txBox="1"/>
          <p:nvPr/>
        </p:nvSpPr>
        <p:spPr>
          <a:xfrm>
            <a:off x="880809" y="4425164"/>
            <a:ext cx="1613914" cy="307777"/>
          </a:xfrm>
          <a:prstGeom prst="rect">
            <a:avLst/>
          </a:prstGeom>
          <a:noFill/>
        </p:spPr>
        <p:txBody>
          <a:bodyPr wrap="square" rtlCol="0">
            <a:spAutoFit/>
          </a:bodyPr>
          <a:lstStyle/>
          <a:p>
            <a:pPr>
              <a:spcAft>
                <a:spcPts val="600"/>
              </a:spcAft>
            </a:pPr>
            <a:r>
              <a:rPr lang="en-US" sz="1400" dirty="0">
                <a:solidFill>
                  <a:schemeClr val="tx1">
                    <a:lumMod val="65000"/>
                    <a:lumOff val="35000"/>
                  </a:schemeClr>
                </a:solidFill>
                <a:latin typeface="Century Gothic" panose="020B0502020202020204" pitchFamily="34" charset="0"/>
              </a:rPr>
              <a:t>COMPILED BY</a:t>
            </a:r>
          </a:p>
        </p:txBody>
      </p:sp>
      <p:grpSp>
        <p:nvGrpSpPr>
          <p:cNvPr id="65" name="Group 64">
            <a:extLst>
              <a:ext uri="{FF2B5EF4-FFF2-40B4-BE49-F238E27FC236}">
                <a16:creationId xmlns:a16="http://schemas.microsoft.com/office/drawing/2014/main" id="{D7F7C8EC-ED2B-B949-A541-63F70BC666B6}"/>
              </a:ext>
            </a:extLst>
          </p:cNvPr>
          <p:cNvGrpSpPr/>
          <p:nvPr/>
        </p:nvGrpSpPr>
        <p:grpSpPr>
          <a:xfrm>
            <a:off x="7203068" y="-14628"/>
            <a:ext cx="5724680" cy="6219640"/>
            <a:chOff x="7203068" y="-14628"/>
            <a:chExt cx="5724680" cy="6219640"/>
          </a:xfrm>
        </p:grpSpPr>
        <p:sp>
          <p:nvSpPr>
            <p:cNvPr id="38" name="Triangle 37">
              <a:extLst>
                <a:ext uri="{FF2B5EF4-FFF2-40B4-BE49-F238E27FC236}">
                  <a16:creationId xmlns:a16="http://schemas.microsoft.com/office/drawing/2014/main" id="{E6E602D8-F760-DF41-A042-4E9312ECA237}"/>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C1830B-F673-5C4D-A41E-73B264FFA0FA}"/>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0138B3C3-DCBC-554F-80E8-C536867E9D83}"/>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00E7AB9E-C70E-4643-9CF4-14B9DBB9726A}"/>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F8B7F251-44DE-3441-A174-00EE573C8640}"/>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F5839A51-5A39-3D46-9345-7F6E11F7AE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58136418-34E8-B247-836A-152A294654E9}"/>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34FE18B5-F9A5-3D40-ACC0-6B6A68C72E49}"/>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B7B3D5D1-3822-0B4D-B163-AF44A4C9EBCB}"/>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3622D9C8-9B35-504C-9930-EADF0A6FE121}"/>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8FB73460-F7B7-0F4D-AC00-FB39E4220308}"/>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C90C3849-141E-604A-A3F6-D1733FF0541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9B2137C1-B295-CC4C-AB71-24F69B0115C3}"/>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698A1386-A455-0D43-8AAF-0789E778B2C8}"/>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9BDA921D-9CA8-E04E-806F-450E1B28A97E}"/>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BE1646B1-714E-5648-A575-09088BA055EB}"/>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62149B97-4C44-BC45-9D6F-D1D5FABC3F43}"/>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4ECBC73-824F-FD49-998C-F04D37EA2CD8}"/>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93C78C48-A7AD-6E44-8747-216D734987CC}"/>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85366D21-3641-0645-A356-7381BF76DA84}"/>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A0370E60-D0DA-F441-B82D-26EDF95ABBF8}"/>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0DE66A53-CAAF-BA4C-B531-CF2495CAE8A4}"/>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2F5DDB50-3310-0C4B-A1D5-A7FB45F55483}"/>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D4B8C50A-66D8-1743-8738-2A9BF2BE5F6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4F9B99A0-C911-0145-966C-8FF0E418F36E}"/>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697A30B-2586-DC4D-B8DF-1A0A400A1926}"/>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24366BEE-7D91-D647-A36B-434A86F3763B}"/>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7897755" y="307317"/>
            <a:ext cx="4059710" cy="56338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409777" y="353237"/>
            <a:ext cx="5259246" cy="1384995"/>
          </a:xfrm>
          <a:prstGeom prst="rect">
            <a:avLst/>
          </a:prstGeom>
          <a:noFill/>
        </p:spPr>
        <p:txBody>
          <a:bodyPr wrap="square" rtlCol="0">
            <a:spAutoFit/>
          </a:bodyPr>
          <a:lstStyle/>
          <a:p>
            <a:r>
              <a:rPr lang="en-US" sz="2800" b="1" dirty="0">
                <a:solidFill>
                  <a:schemeClr val="tx1">
                    <a:lumMod val="65000"/>
                    <a:lumOff val="35000"/>
                  </a:schemeClr>
                </a:solidFill>
                <a:latin typeface="Century Gothic" panose="020B0502020202020204" pitchFamily="34" charset="0"/>
              </a:rPr>
              <a:t>SMALL BUSINESS HORIZONTAL ORGANIZATIONAL CHART WITH PICTURES TEMPLATE</a:t>
            </a:r>
          </a:p>
        </p:txBody>
      </p:sp>
      <p:sp>
        <p:nvSpPr>
          <p:cNvPr id="35" name="TextBox 34">
            <a:extLst>
              <a:ext uri="{FF2B5EF4-FFF2-40B4-BE49-F238E27FC236}">
                <a16:creationId xmlns:a16="http://schemas.microsoft.com/office/drawing/2014/main" id="{D4A01080-4F03-D14C-BCAD-D43C7E40BEF8}"/>
              </a:ext>
            </a:extLst>
          </p:cNvPr>
          <p:cNvSpPr txBox="1"/>
          <p:nvPr/>
        </p:nvSpPr>
        <p:spPr>
          <a:xfrm>
            <a:off x="880808" y="4752036"/>
            <a:ext cx="3969487" cy="338554"/>
          </a:xfrm>
          <a:prstGeom prst="rect">
            <a:avLst/>
          </a:prstGeom>
          <a:noFill/>
        </p:spPr>
        <p:txBody>
          <a:bodyPr wrap="square" rtlCol="0">
            <a:spAutoFit/>
          </a:bodyPr>
          <a:lstStyle/>
          <a:p>
            <a:pPr>
              <a:spcAft>
                <a:spcPts val="600"/>
              </a:spcAft>
            </a:pPr>
            <a:r>
              <a:rPr lang="en-US" sz="1600" dirty="0">
                <a:solidFill>
                  <a:schemeClr val="tx1">
                    <a:lumMod val="85000"/>
                    <a:lumOff val="15000"/>
                  </a:schemeClr>
                </a:solidFill>
                <a:latin typeface="Century Gothic" panose="020B0502020202020204" pitchFamily="34" charset="0"/>
              </a:rPr>
              <a:t>Compiled By Name</a:t>
            </a:r>
          </a:p>
        </p:txBody>
      </p:sp>
      <p:sp>
        <p:nvSpPr>
          <p:cNvPr id="36" name="TextBox 35">
            <a:extLst>
              <a:ext uri="{FF2B5EF4-FFF2-40B4-BE49-F238E27FC236}">
                <a16:creationId xmlns:a16="http://schemas.microsoft.com/office/drawing/2014/main" id="{E95A0212-8878-DB48-B186-5F02B91F6AA8}"/>
              </a:ext>
            </a:extLst>
          </p:cNvPr>
          <p:cNvSpPr txBox="1"/>
          <p:nvPr/>
        </p:nvSpPr>
        <p:spPr>
          <a:xfrm>
            <a:off x="880807" y="5481349"/>
            <a:ext cx="1494645" cy="338554"/>
          </a:xfrm>
          <a:prstGeom prst="rect">
            <a:avLst/>
          </a:prstGeom>
          <a:noFill/>
        </p:spPr>
        <p:txBody>
          <a:bodyPr wrap="square" rtlCol="0">
            <a:spAutoFit/>
          </a:bodyPr>
          <a:lstStyle/>
          <a:p>
            <a:pPr>
              <a:spcAft>
                <a:spcPts val="600"/>
              </a:spcAft>
            </a:pPr>
            <a:r>
              <a:rPr lang="en-US" sz="1600" dirty="0">
                <a:solidFill>
                  <a:schemeClr val="tx1">
                    <a:lumMod val="85000"/>
                    <a:lumOff val="15000"/>
                  </a:schemeClr>
                </a:solidFill>
                <a:latin typeface="Century Gothic" panose="020B0502020202020204" pitchFamily="34" charset="0"/>
              </a:rPr>
              <a:t>00/00/0000</a:t>
            </a:r>
          </a:p>
        </p:txBody>
      </p:sp>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ORGANIZATIONAL CHART</a:t>
            </a:r>
            <a:endParaRPr lang="en-US" dirty="0">
              <a:solidFill>
                <a:schemeClr val="bg1"/>
              </a:solidFill>
              <a:latin typeface="Century Gothic" panose="020B0502020202020204" pitchFamily="34" charset="0"/>
              <a:ea typeface="Arial" charset="0"/>
              <a:cs typeface="Arial" charset="0"/>
            </a:endParaRPr>
          </a:p>
        </p:txBody>
      </p:sp>
      <p:cxnSp>
        <p:nvCxnSpPr>
          <p:cNvPr id="40" name="Straight Arrow Connector 39">
            <a:extLst>
              <a:ext uri="{FF2B5EF4-FFF2-40B4-BE49-F238E27FC236}">
                <a16:creationId xmlns:a16="http://schemas.microsoft.com/office/drawing/2014/main" id="{B378FEB0-2836-344F-9268-075E39F11C87}"/>
              </a:ext>
            </a:extLst>
          </p:cNvPr>
          <p:cNvCxnSpPr/>
          <p:nvPr/>
        </p:nvCxnSpPr>
        <p:spPr>
          <a:xfrm>
            <a:off x="9009394" y="5214359"/>
            <a:ext cx="0" cy="418635"/>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41" name="AutoShape 167">
            <a:extLst>
              <a:ext uri="{FF2B5EF4-FFF2-40B4-BE49-F238E27FC236}">
                <a16:creationId xmlns:a16="http://schemas.microsoft.com/office/drawing/2014/main" id="{27A31A5B-D3DA-5141-B087-9B84952E2C04}"/>
              </a:ext>
            </a:extLst>
          </p:cNvPr>
          <p:cNvSpPr>
            <a:spLocks noChangeArrowheads="1"/>
          </p:cNvSpPr>
          <p:nvPr/>
        </p:nvSpPr>
        <p:spPr bwMode="auto">
          <a:xfrm>
            <a:off x="8368081" y="5570644"/>
            <a:ext cx="1282625" cy="641313"/>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a:solidFill>
                  <a:srgbClr val="000000"/>
                </a:solidFill>
                <a:latin typeface="Century Gothic" charset="0"/>
                <a:ea typeface="Century Gothic" charset="0"/>
                <a:cs typeface="Century Gothic" charset="0"/>
              </a:rPr>
              <a:t>NAME</a:t>
            </a:r>
          </a:p>
          <a:p>
            <a:pPr algn="ctr" rtl="0">
              <a:defRPr sz="1000"/>
            </a:pPr>
            <a:r>
              <a:rPr lang="en-US" sz="900" b="0" i="0" u="none" strike="noStrike" baseline="0">
                <a:solidFill>
                  <a:srgbClr val="000000"/>
                </a:solidFill>
                <a:latin typeface="Century Gothic" charset="0"/>
                <a:ea typeface="Century Gothic" charset="0"/>
                <a:cs typeface="Century Gothic" charset="0"/>
              </a:rPr>
              <a:t>––––––––––––––––––––</a:t>
            </a:r>
          </a:p>
          <a:p>
            <a:pPr algn="ctr" rtl="0">
              <a:defRPr sz="1000"/>
            </a:pPr>
            <a:r>
              <a:rPr lang="en-US" sz="900" b="0" i="0" u="none" strike="noStrike" baseline="0">
                <a:solidFill>
                  <a:srgbClr val="000000"/>
                </a:solidFill>
                <a:latin typeface="Century Gothic" charset="0"/>
                <a:ea typeface="Century Gothic" charset="0"/>
                <a:cs typeface="Century Gothic" charset="0"/>
              </a:rPr>
              <a:t>TITLE</a:t>
            </a:r>
          </a:p>
        </p:txBody>
      </p:sp>
      <p:pic>
        <p:nvPicPr>
          <p:cNvPr id="42" name="Picture 41">
            <a:extLst>
              <a:ext uri="{FF2B5EF4-FFF2-40B4-BE49-F238E27FC236}">
                <a16:creationId xmlns:a16="http://schemas.microsoft.com/office/drawing/2014/main" id="{95BF5A23-ADC6-6143-8B5F-0663FB2409F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17510" y="5579551"/>
            <a:ext cx="641313" cy="631416"/>
          </a:xfrm>
          <a:prstGeom prst="rect">
            <a:avLst/>
          </a:prstGeom>
        </p:spPr>
      </p:pic>
      <p:cxnSp>
        <p:nvCxnSpPr>
          <p:cNvPr id="43" name="Straight Arrow Connector 42">
            <a:extLst>
              <a:ext uri="{FF2B5EF4-FFF2-40B4-BE49-F238E27FC236}">
                <a16:creationId xmlns:a16="http://schemas.microsoft.com/office/drawing/2014/main" id="{B6FBC230-6E0A-2048-8256-DF54E0942B51}"/>
              </a:ext>
            </a:extLst>
          </p:cNvPr>
          <p:cNvCxnSpPr/>
          <p:nvPr/>
        </p:nvCxnSpPr>
        <p:spPr>
          <a:xfrm>
            <a:off x="10372183" y="3415121"/>
            <a:ext cx="0" cy="418635"/>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44" name="Straight Arrow Connector 43">
            <a:extLst>
              <a:ext uri="{FF2B5EF4-FFF2-40B4-BE49-F238E27FC236}">
                <a16:creationId xmlns:a16="http://schemas.microsoft.com/office/drawing/2014/main" id="{189CF589-C95C-E94D-9BC0-DA45A0F42ED2}"/>
              </a:ext>
            </a:extLst>
          </p:cNvPr>
          <p:cNvCxnSpPr/>
          <p:nvPr/>
        </p:nvCxnSpPr>
        <p:spPr>
          <a:xfrm>
            <a:off x="3348918" y="3370585"/>
            <a:ext cx="0" cy="418635"/>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45" name="Straight Arrow Connector 44">
            <a:extLst>
              <a:ext uri="{FF2B5EF4-FFF2-40B4-BE49-F238E27FC236}">
                <a16:creationId xmlns:a16="http://schemas.microsoft.com/office/drawing/2014/main" id="{DD2964AD-FF15-F547-B919-4263EE343FC9}"/>
              </a:ext>
            </a:extLst>
          </p:cNvPr>
          <p:cNvCxnSpPr/>
          <p:nvPr/>
        </p:nvCxnSpPr>
        <p:spPr>
          <a:xfrm>
            <a:off x="1024159" y="3798127"/>
            <a:ext cx="480093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46" name="Straight Arrow Connector 45">
            <a:extLst>
              <a:ext uri="{FF2B5EF4-FFF2-40B4-BE49-F238E27FC236}">
                <a16:creationId xmlns:a16="http://schemas.microsoft.com/office/drawing/2014/main" id="{A95FA9F5-D9D5-0E48-A5AD-A9051BCEB820}"/>
              </a:ext>
            </a:extLst>
          </p:cNvPr>
          <p:cNvCxnSpPr/>
          <p:nvPr/>
        </p:nvCxnSpPr>
        <p:spPr>
          <a:xfrm>
            <a:off x="1033066" y="3798127"/>
            <a:ext cx="0" cy="418635"/>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47" name="AutoShape 167">
            <a:extLst>
              <a:ext uri="{FF2B5EF4-FFF2-40B4-BE49-F238E27FC236}">
                <a16:creationId xmlns:a16="http://schemas.microsoft.com/office/drawing/2014/main" id="{424A8C9F-6BD2-4840-81AA-7F48AE41D539}"/>
              </a:ext>
            </a:extLst>
          </p:cNvPr>
          <p:cNvSpPr>
            <a:spLocks noChangeArrowheads="1"/>
          </p:cNvSpPr>
          <p:nvPr/>
        </p:nvSpPr>
        <p:spPr bwMode="auto">
          <a:xfrm>
            <a:off x="427382" y="4100969"/>
            <a:ext cx="1282625" cy="641313"/>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a:solidFill>
                  <a:srgbClr val="000000"/>
                </a:solidFill>
                <a:latin typeface="Century Gothic" charset="0"/>
                <a:ea typeface="Century Gothic" charset="0"/>
                <a:cs typeface="Century Gothic" charset="0"/>
              </a:rPr>
              <a:t>NAME</a:t>
            </a:r>
          </a:p>
          <a:p>
            <a:pPr algn="ctr" rtl="0">
              <a:defRPr sz="1000"/>
            </a:pPr>
            <a:r>
              <a:rPr lang="en-US" sz="900" b="0" i="0" u="none" strike="noStrike" baseline="0">
                <a:solidFill>
                  <a:srgbClr val="000000"/>
                </a:solidFill>
                <a:latin typeface="Century Gothic" charset="0"/>
                <a:ea typeface="Century Gothic" charset="0"/>
                <a:cs typeface="Century Gothic" charset="0"/>
              </a:rPr>
              <a:t>––––––––––––––––––––</a:t>
            </a:r>
          </a:p>
          <a:p>
            <a:pPr algn="ctr" rtl="0">
              <a:defRPr sz="1000"/>
            </a:pPr>
            <a:r>
              <a:rPr lang="en-US" sz="900" b="0" i="0" u="none" strike="noStrike" baseline="0">
                <a:solidFill>
                  <a:srgbClr val="000000"/>
                </a:solidFill>
                <a:latin typeface="Century Gothic" charset="0"/>
                <a:ea typeface="Century Gothic" charset="0"/>
                <a:cs typeface="Century Gothic" charset="0"/>
              </a:rPr>
              <a:t>TITLE</a:t>
            </a:r>
          </a:p>
        </p:txBody>
      </p:sp>
      <p:pic>
        <p:nvPicPr>
          <p:cNvPr id="48" name="Picture 47">
            <a:extLst>
              <a:ext uri="{FF2B5EF4-FFF2-40B4-BE49-F238E27FC236}">
                <a16:creationId xmlns:a16="http://schemas.microsoft.com/office/drawing/2014/main" id="{0B4EA5BA-145F-D74A-9902-4EFEEA39BCA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72357" y="4109876"/>
            <a:ext cx="641313" cy="631416"/>
          </a:xfrm>
          <a:prstGeom prst="rect">
            <a:avLst/>
          </a:prstGeom>
        </p:spPr>
      </p:pic>
      <p:cxnSp>
        <p:nvCxnSpPr>
          <p:cNvPr id="49" name="Straight Arrow Connector 48">
            <a:extLst>
              <a:ext uri="{FF2B5EF4-FFF2-40B4-BE49-F238E27FC236}">
                <a16:creationId xmlns:a16="http://schemas.microsoft.com/office/drawing/2014/main" id="{C14F4E47-54FB-A64B-A5EC-45607DE142D8}"/>
              </a:ext>
            </a:extLst>
          </p:cNvPr>
          <p:cNvCxnSpPr/>
          <p:nvPr/>
        </p:nvCxnSpPr>
        <p:spPr>
          <a:xfrm>
            <a:off x="3348918" y="3798127"/>
            <a:ext cx="0" cy="418635"/>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50" name="AutoShape 167">
            <a:extLst>
              <a:ext uri="{FF2B5EF4-FFF2-40B4-BE49-F238E27FC236}">
                <a16:creationId xmlns:a16="http://schemas.microsoft.com/office/drawing/2014/main" id="{F86EE6F5-935B-C94F-BA23-4402D38488F4}"/>
              </a:ext>
            </a:extLst>
          </p:cNvPr>
          <p:cNvSpPr>
            <a:spLocks noChangeArrowheads="1"/>
          </p:cNvSpPr>
          <p:nvPr/>
        </p:nvSpPr>
        <p:spPr bwMode="auto">
          <a:xfrm>
            <a:off x="2707605" y="4100969"/>
            <a:ext cx="1282625" cy="641313"/>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a:solidFill>
                  <a:srgbClr val="000000"/>
                </a:solidFill>
                <a:latin typeface="Century Gothic" charset="0"/>
                <a:ea typeface="Century Gothic" charset="0"/>
                <a:cs typeface="Century Gothic" charset="0"/>
              </a:rPr>
              <a:t>NAME</a:t>
            </a:r>
          </a:p>
          <a:p>
            <a:pPr algn="ctr" rtl="0">
              <a:defRPr sz="1000"/>
            </a:pPr>
            <a:r>
              <a:rPr lang="en-US" sz="900" b="0" i="0" u="none" strike="noStrike" baseline="0">
                <a:solidFill>
                  <a:srgbClr val="000000"/>
                </a:solidFill>
                <a:latin typeface="Century Gothic" charset="0"/>
                <a:ea typeface="Century Gothic" charset="0"/>
                <a:cs typeface="Century Gothic" charset="0"/>
              </a:rPr>
              <a:t>––––––––––––––––––––</a:t>
            </a:r>
          </a:p>
          <a:p>
            <a:pPr algn="ctr" rtl="0">
              <a:defRPr sz="1000"/>
            </a:pPr>
            <a:r>
              <a:rPr lang="en-US" sz="900" b="0" i="0" u="none" strike="noStrike" baseline="0">
                <a:solidFill>
                  <a:srgbClr val="000000"/>
                </a:solidFill>
                <a:latin typeface="Century Gothic" charset="0"/>
                <a:ea typeface="Century Gothic" charset="0"/>
                <a:cs typeface="Century Gothic" charset="0"/>
              </a:rPr>
              <a:t>TITLE</a:t>
            </a:r>
          </a:p>
        </p:txBody>
      </p:sp>
      <p:pic>
        <p:nvPicPr>
          <p:cNvPr id="51" name="Picture 50">
            <a:extLst>
              <a:ext uri="{FF2B5EF4-FFF2-40B4-BE49-F238E27FC236}">
                <a16:creationId xmlns:a16="http://schemas.microsoft.com/office/drawing/2014/main" id="{19323387-9A42-834C-A442-D5DDB16CF2F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52580" y="4109876"/>
            <a:ext cx="641313" cy="631416"/>
          </a:xfrm>
          <a:prstGeom prst="rect">
            <a:avLst/>
          </a:prstGeom>
        </p:spPr>
      </p:pic>
      <p:cxnSp>
        <p:nvCxnSpPr>
          <p:cNvPr id="52" name="Straight Arrow Connector 51">
            <a:extLst>
              <a:ext uri="{FF2B5EF4-FFF2-40B4-BE49-F238E27FC236}">
                <a16:creationId xmlns:a16="http://schemas.microsoft.com/office/drawing/2014/main" id="{E6556763-629B-DA46-A651-9C166216D45A}"/>
              </a:ext>
            </a:extLst>
          </p:cNvPr>
          <p:cNvCxnSpPr/>
          <p:nvPr/>
        </p:nvCxnSpPr>
        <p:spPr>
          <a:xfrm>
            <a:off x="2680884" y="1010198"/>
            <a:ext cx="0" cy="418635"/>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53" name="Straight Arrow Connector 52">
            <a:extLst>
              <a:ext uri="{FF2B5EF4-FFF2-40B4-BE49-F238E27FC236}">
                <a16:creationId xmlns:a16="http://schemas.microsoft.com/office/drawing/2014/main" id="{37DCD499-3D90-104A-AE0B-31A1377444C2}"/>
              </a:ext>
            </a:extLst>
          </p:cNvPr>
          <p:cNvCxnSpPr/>
          <p:nvPr/>
        </p:nvCxnSpPr>
        <p:spPr>
          <a:xfrm>
            <a:off x="8996033" y="1010198"/>
            <a:ext cx="0" cy="418635"/>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54" name="AutoShape 167">
            <a:extLst>
              <a:ext uri="{FF2B5EF4-FFF2-40B4-BE49-F238E27FC236}">
                <a16:creationId xmlns:a16="http://schemas.microsoft.com/office/drawing/2014/main" id="{00000000-0008-0000-0000-000026000000}"/>
              </a:ext>
            </a:extLst>
          </p:cNvPr>
          <p:cNvSpPr>
            <a:spLocks noChangeArrowheads="1"/>
          </p:cNvSpPr>
          <p:nvPr/>
        </p:nvSpPr>
        <p:spPr bwMode="auto">
          <a:xfrm>
            <a:off x="2035117" y="449049"/>
            <a:ext cx="1282625" cy="641313"/>
          </a:xfrm>
          <a:prstGeom prst="flowChartAlternateProcess">
            <a:avLst/>
          </a:prstGeom>
          <a:solidFill>
            <a:schemeClr val="tx2">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a:solidFill>
                  <a:srgbClr val="000000"/>
                </a:solidFill>
                <a:latin typeface="Century Gothic" charset="0"/>
                <a:ea typeface="Century Gothic" charset="0"/>
                <a:cs typeface="Century Gothic" charset="0"/>
              </a:rPr>
              <a:t>NAME</a:t>
            </a:r>
          </a:p>
          <a:p>
            <a:pPr algn="ctr" rtl="0">
              <a:defRPr sz="1000"/>
            </a:pPr>
            <a:r>
              <a:rPr lang="en-US" sz="900" b="0" i="0" u="none" strike="noStrike" baseline="0">
                <a:solidFill>
                  <a:srgbClr val="000000"/>
                </a:solidFill>
                <a:latin typeface="Century Gothic" charset="0"/>
                <a:ea typeface="Century Gothic" charset="0"/>
                <a:cs typeface="Century Gothic" charset="0"/>
              </a:rPr>
              <a:t>––––––––––––––––––––</a:t>
            </a:r>
          </a:p>
          <a:p>
            <a:pPr algn="ctr" rtl="0">
              <a:defRPr sz="1000"/>
            </a:pPr>
            <a:r>
              <a:rPr lang="en-US" sz="900" b="0" i="0" u="none" strike="noStrike" baseline="0">
                <a:solidFill>
                  <a:srgbClr val="000000"/>
                </a:solidFill>
                <a:latin typeface="Century Gothic" charset="0"/>
                <a:ea typeface="Century Gothic" charset="0"/>
                <a:cs typeface="Century Gothic" charset="0"/>
              </a:rPr>
              <a:t>TITLE</a:t>
            </a:r>
          </a:p>
        </p:txBody>
      </p:sp>
      <p:pic>
        <p:nvPicPr>
          <p:cNvPr id="55" name="Picture 54">
            <a:extLst>
              <a:ext uri="{FF2B5EF4-FFF2-40B4-BE49-F238E27FC236}">
                <a16:creationId xmlns:a16="http://schemas.microsoft.com/office/drawing/2014/main" id="{D10F5EEC-1BD6-8E4A-8736-CD9B7FB866B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75639" y="449049"/>
            <a:ext cx="641313" cy="631416"/>
          </a:xfrm>
          <a:prstGeom prst="rect">
            <a:avLst/>
          </a:prstGeom>
        </p:spPr>
      </p:pic>
      <p:sp>
        <p:nvSpPr>
          <p:cNvPr id="56" name="AutoShape 167">
            <a:extLst>
              <a:ext uri="{FF2B5EF4-FFF2-40B4-BE49-F238E27FC236}">
                <a16:creationId xmlns:a16="http://schemas.microsoft.com/office/drawing/2014/main" id="{F8797C8C-71A9-9342-A685-2CDB9465CBA2}"/>
              </a:ext>
            </a:extLst>
          </p:cNvPr>
          <p:cNvSpPr>
            <a:spLocks noChangeArrowheads="1"/>
          </p:cNvSpPr>
          <p:nvPr/>
        </p:nvSpPr>
        <p:spPr bwMode="auto">
          <a:xfrm>
            <a:off x="8332452" y="449049"/>
            <a:ext cx="1282625" cy="641313"/>
          </a:xfrm>
          <a:prstGeom prst="flowChartAlternateProcess">
            <a:avLst/>
          </a:prstGeom>
          <a:solidFill>
            <a:schemeClr val="tx2">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a:solidFill>
                  <a:srgbClr val="000000"/>
                </a:solidFill>
                <a:latin typeface="Century Gothic" charset="0"/>
                <a:ea typeface="Century Gothic" charset="0"/>
                <a:cs typeface="Century Gothic" charset="0"/>
              </a:rPr>
              <a:t>NAME</a:t>
            </a:r>
          </a:p>
          <a:p>
            <a:pPr algn="ctr" rtl="0">
              <a:defRPr sz="1000"/>
            </a:pPr>
            <a:r>
              <a:rPr lang="en-US" sz="900" b="0" i="0" u="none" strike="noStrike" baseline="0">
                <a:solidFill>
                  <a:srgbClr val="000000"/>
                </a:solidFill>
                <a:latin typeface="Century Gothic" charset="0"/>
                <a:ea typeface="Century Gothic" charset="0"/>
                <a:cs typeface="Century Gothic" charset="0"/>
              </a:rPr>
              <a:t>––––––––––––––––––––</a:t>
            </a:r>
          </a:p>
          <a:p>
            <a:pPr algn="ctr" rtl="0">
              <a:defRPr sz="1000"/>
            </a:pPr>
            <a:r>
              <a:rPr lang="en-US" sz="900" b="0" i="0" u="none" strike="noStrike" baseline="0">
                <a:solidFill>
                  <a:srgbClr val="000000"/>
                </a:solidFill>
                <a:latin typeface="Century Gothic" charset="0"/>
                <a:ea typeface="Century Gothic" charset="0"/>
                <a:cs typeface="Century Gothic" charset="0"/>
              </a:rPr>
              <a:t>TITLE</a:t>
            </a:r>
          </a:p>
        </p:txBody>
      </p:sp>
      <p:pic>
        <p:nvPicPr>
          <p:cNvPr id="57" name="Picture 56">
            <a:extLst>
              <a:ext uri="{FF2B5EF4-FFF2-40B4-BE49-F238E27FC236}">
                <a16:creationId xmlns:a16="http://schemas.microsoft.com/office/drawing/2014/main" id="{C74CAF45-EA9A-D14D-81AD-BDFC1F04BFC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72974" y="449049"/>
            <a:ext cx="641313" cy="631416"/>
          </a:xfrm>
          <a:prstGeom prst="rect">
            <a:avLst/>
          </a:prstGeom>
        </p:spPr>
      </p:pic>
      <p:cxnSp>
        <p:nvCxnSpPr>
          <p:cNvPr id="58" name="Straight Arrow Connector 57">
            <a:extLst>
              <a:ext uri="{FF2B5EF4-FFF2-40B4-BE49-F238E27FC236}">
                <a16:creationId xmlns:a16="http://schemas.microsoft.com/office/drawing/2014/main" id="{7F9436C6-83C8-5448-90F0-A5D0F6E387A9}"/>
              </a:ext>
            </a:extLst>
          </p:cNvPr>
          <p:cNvCxnSpPr/>
          <p:nvPr/>
        </p:nvCxnSpPr>
        <p:spPr>
          <a:xfrm>
            <a:off x="1255744" y="1437740"/>
            <a:ext cx="2850279"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59" name="Straight Arrow Connector 58">
            <a:extLst>
              <a:ext uri="{FF2B5EF4-FFF2-40B4-BE49-F238E27FC236}">
                <a16:creationId xmlns:a16="http://schemas.microsoft.com/office/drawing/2014/main" id="{0808B4F8-B396-5B49-8599-FA687BD21482}"/>
              </a:ext>
            </a:extLst>
          </p:cNvPr>
          <p:cNvCxnSpPr/>
          <p:nvPr/>
        </p:nvCxnSpPr>
        <p:spPr>
          <a:xfrm>
            <a:off x="7490729" y="1437740"/>
            <a:ext cx="2850279"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60" name="Straight Arrow Connector 59">
            <a:extLst>
              <a:ext uri="{FF2B5EF4-FFF2-40B4-BE49-F238E27FC236}">
                <a16:creationId xmlns:a16="http://schemas.microsoft.com/office/drawing/2014/main" id="{A59C5F27-00A9-9443-9752-F5B7C036D4D0}"/>
              </a:ext>
            </a:extLst>
          </p:cNvPr>
          <p:cNvCxnSpPr/>
          <p:nvPr/>
        </p:nvCxnSpPr>
        <p:spPr>
          <a:xfrm>
            <a:off x="1264651" y="1437740"/>
            <a:ext cx="0" cy="418635"/>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61" name="AutoShape 167">
            <a:extLst>
              <a:ext uri="{FF2B5EF4-FFF2-40B4-BE49-F238E27FC236}">
                <a16:creationId xmlns:a16="http://schemas.microsoft.com/office/drawing/2014/main" id="{A5B9846C-A709-9B45-BD15-25CEE6CC1D56}"/>
              </a:ext>
            </a:extLst>
          </p:cNvPr>
          <p:cNvSpPr>
            <a:spLocks noChangeArrowheads="1"/>
          </p:cNvSpPr>
          <p:nvPr/>
        </p:nvSpPr>
        <p:spPr bwMode="auto">
          <a:xfrm>
            <a:off x="658967" y="1794024"/>
            <a:ext cx="1282625" cy="641313"/>
          </a:xfrm>
          <a:prstGeom prst="flowChartAlternateProcess">
            <a:avLst/>
          </a:prstGeom>
          <a:solidFill>
            <a:schemeClr val="bg1">
              <a:lumMod val="85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a:solidFill>
                  <a:srgbClr val="000000"/>
                </a:solidFill>
                <a:latin typeface="Century Gothic" charset="0"/>
                <a:ea typeface="Century Gothic" charset="0"/>
                <a:cs typeface="Century Gothic" charset="0"/>
              </a:rPr>
              <a:t>NAME</a:t>
            </a:r>
          </a:p>
          <a:p>
            <a:pPr algn="ctr" rtl="0">
              <a:defRPr sz="1000"/>
            </a:pPr>
            <a:r>
              <a:rPr lang="en-US" sz="900" b="0" i="0" u="none" strike="noStrike" baseline="0">
                <a:solidFill>
                  <a:srgbClr val="000000"/>
                </a:solidFill>
                <a:latin typeface="Century Gothic" charset="0"/>
                <a:ea typeface="Century Gothic" charset="0"/>
                <a:cs typeface="Century Gothic" charset="0"/>
              </a:rPr>
              <a:t>––––––––––––––––––––</a:t>
            </a:r>
          </a:p>
          <a:p>
            <a:pPr algn="ctr" rtl="0">
              <a:defRPr sz="1000"/>
            </a:pPr>
            <a:r>
              <a:rPr lang="en-US" sz="900" b="0" i="0" u="none" strike="noStrike" baseline="0">
                <a:solidFill>
                  <a:srgbClr val="000000"/>
                </a:solidFill>
                <a:latin typeface="Century Gothic" charset="0"/>
                <a:ea typeface="Century Gothic" charset="0"/>
                <a:cs typeface="Century Gothic" charset="0"/>
              </a:rPr>
              <a:t>TITLE</a:t>
            </a:r>
          </a:p>
        </p:txBody>
      </p:sp>
      <p:pic>
        <p:nvPicPr>
          <p:cNvPr id="62" name="Picture 61">
            <a:extLst>
              <a:ext uri="{FF2B5EF4-FFF2-40B4-BE49-F238E27FC236}">
                <a16:creationId xmlns:a16="http://schemas.microsoft.com/office/drawing/2014/main" id="{804F28E5-9134-6C4A-8DD0-41153683D75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03942" y="1802932"/>
            <a:ext cx="641313" cy="631416"/>
          </a:xfrm>
          <a:prstGeom prst="rect">
            <a:avLst/>
          </a:prstGeom>
        </p:spPr>
      </p:pic>
      <p:cxnSp>
        <p:nvCxnSpPr>
          <p:cNvPr id="63" name="Straight Arrow Connector 62">
            <a:extLst>
              <a:ext uri="{FF2B5EF4-FFF2-40B4-BE49-F238E27FC236}">
                <a16:creationId xmlns:a16="http://schemas.microsoft.com/office/drawing/2014/main" id="{7D0034D9-FCAE-CE4F-BBAF-13A0A3C11CA0}"/>
              </a:ext>
            </a:extLst>
          </p:cNvPr>
          <p:cNvCxnSpPr/>
          <p:nvPr/>
        </p:nvCxnSpPr>
        <p:spPr>
          <a:xfrm>
            <a:off x="4106023" y="1437740"/>
            <a:ext cx="0" cy="418635"/>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64" name="AutoShape 167">
            <a:extLst>
              <a:ext uri="{FF2B5EF4-FFF2-40B4-BE49-F238E27FC236}">
                <a16:creationId xmlns:a16="http://schemas.microsoft.com/office/drawing/2014/main" id="{1C410E73-2C25-DE48-BC3C-BBD05114EA83}"/>
              </a:ext>
            </a:extLst>
          </p:cNvPr>
          <p:cNvSpPr>
            <a:spLocks noChangeArrowheads="1"/>
          </p:cNvSpPr>
          <p:nvPr/>
        </p:nvSpPr>
        <p:spPr bwMode="auto">
          <a:xfrm>
            <a:off x="3500339" y="1794024"/>
            <a:ext cx="1282625" cy="641313"/>
          </a:xfrm>
          <a:prstGeom prst="flowChartAlternateProcess">
            <a:avLst/>
          </a:prstGeom>
          <a:solidFill>
            <a:schemeClr val="bg1">
              <a:lumMod val="85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a:solidFill>
                  <a:srgbClr val="000000"/>
                </a:solidFill>
                <a:latin typeface="Century Gothic" charset="0"/>
                <a:ea typeface="Century Gothic" charset="0"/>
                <a:cs typeface="Century Gothic" charset="0"/>
              </a:rPr>
              <a:t>NAME</a:t>
            </a:r>
          </a:p>
          <a:p>
            <a:pPr algn="ctr" rtl="0">
              <a:defRPr sz="1000"/>
            </a:pPr>
            <a:r>
              <a:rPr lang="en-US" sz="900" b="0" i="0" u="none" strike="noStrike" baseline="0">
                <a:solidFill>
                  <a:srgbClr val="000000"/>
                </a:solidFill>
                <a:latin typeface="Century Gothic" charset="0"/>
                <a:ea typeface="Century Gothic" charset="0"/>
                <a:cs typeface="Century Gothic" charset="0"/>
              </a:rPr>
              <a:t>––––––––––––––––––––</a:t>
            </a:r>
          </a:p>
          <a:p>
            <a:pPr algn="ctr" rtl="0">
              <a:defRPr sz="1000"/>
            </a:pPr>
            <a:r>
              <a:rPr lang="en-US" sz="900" b="0" i="0" u="none" strike="noStrike" baseline="0">
                <a:solidFill>
                  <a:srgbClr val="000000"/>
                </a:solidFill>
                <a:latin typeface="Century Gothic" charset="0"/>
                <a:ea typeface="Century Gothic" charset="0"/>
                <a:cs typeface="Century Gothic" charset="0"/>
              </a:rPr>
              <a:t>TITLE</a:t>
            </a:r>
          </a:p>
        </p:txBody>
      </p:sp>
      <p:pic>
        <p:nvPicPr>
          <p:cNvPr id="65" name="Picture 64">
            <a:extLst>
              <a:ext uri="{FF2B5EF4-FFF2-40B4-BE49-F238E27FC236}">
                <a16:creationId xmlns:a16="http://schemas.microsoft.com/office/drawing/2014/main" id="{47807048-6017-DD4C-A5C1-F0D29D37EF4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45314" y="1802932"/>
            <a:ext cx="641313" cy="631416"/>
          </a:xfrm>
          <a:prstGeom prst="rect">
            <a:avLst/>
          </a:prstGeom>
        </p:spPr>
      </p:pic>
      <p:cxnSp>
        <p:nvCxnSpPr>
          <p:cNvPr id="66" name="Straight Arrow Connector 65">
            <a:extLst>
              <a:ext uri="{FF2B5EF4-FFF2-40B4-BE49-F238E27FC236}">
                <a16:creationId xmlns:a16="http://schemas.microsoft.com/office/drawing/2014/main" id="{35EBF4CA-497D-984A-A1D1-B753A096C198}"/>
              </a:ext>
            </a:extLst>
          </p:cNvPr>
          <p:cNvCxnSpPr/>
          <p:nvPr/>
        </p:nvCxnSpPr>
        <p:spPr>
          <a:xfrm>
            <a:off x="3331104" y="1437740"/>
            <a:ext cx="0" cy="1478582"/>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67" name="AutoShape 167">
            <a:extLst>
              <a:ext uri="{FF2B5EF4-FFF2-40B4-BE49-F238E27FC236}">
                <a16:creationId xmlns:a16="http://schemas.microsoft.com/office/drawing/2014/main" id="{BEC6209F-AE73-2941-B6C3-B3A53E885E84}"/>
              </a:ext>
            </a:extLst>
          </p:cNvPr>
          <p:cNvSpPr>
            <a:spLocks noChangeArrowheads="1"/>
          </p:cNvSpPr>
          <p:nvPr/>
        </p:nvSpPr>
        <p:spPr bwMode="auto">
          <a:xfrm>
            <a:off x="2689791" y="2800529"/>
            <a:ext cx="1282625" cy="641313"/>
          </a:xfrm>
          <a:prstGeom prst="flowChartAlternateProcess">
            <a:avLst/>
          </a:prstGeom>
          <a:solidFill>
            <a:schemeClr val="bg1">
              <a:lumMod val="85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a:solidFill>
                  <a:srgbClr val="000000"/>
                </a:solidFill>
                <a:latin typeface="Century Gothic" charset="0"/>
                <a:ea typeface="Century Gothic" charset="0"/>
                <a:cs typeface="Century Gothic" charset="0"/>
              </a:rPr>
              <a:t>NAME</a:t>
            </a:r>
          </a:p>
          <a:p>
            <a:pPr algn="ctr" rtl="0">
              <a:defRPr sz="1000"/>
            </a:pPr>
            <a:r>
              <a:rPr lang="en-US" sz="900" b="0" i="0" u="none" strike="noStrike" baseline="0">
                <a:solidFill>
                  <a:srgbClr val="000000"/>
                </a:solidFill>
                <a:latin typeface="Century Gothic" charset="0"/>
                <a:ea typeface="Century Gothic" charset="0"/>
                <a:cs typeface="Century Gothic" charset="0"/>
              </a:rPr>
              <a:t>––––––––––––––––––––</a:t>
            </a:r>
          </a:p>
          <a:p>
            <a:pPr algn="ctr" rtl="0">
              <a:defRPr sz="1000"/>
            </a:pPr>
            <a:r>
              <a:rPr lang="en-US" sz="900" b="0" i="0" u="none" strike="noStrike" baseline="0">
                <a:solidFill>
                  <a:srgbClr val="000000"/>
                </a:solidFill>
                <a:latin typeface="Century Gothic" charset="0"/>
                <a:ea typeface="Century Gothic" charset="0"/>
                <a:cs typeface="Century Gothic" charset="0"/>
              </a:rPr>
              <a:t>TITLE</a:t>
            </a:r>
          </a:p>
        </p:txBody>
      </p:sp>
      <p:pic>
        <p:nvPicPr>
          <p:cNvPr id="68" name="Picture 67">
            <a:extLst>
              <a:ext uri="{FF2B5EF4-FFF2-40B4-BE49-F238E27FC236}">
                <a16:creationId xmlns:a16="http://schemas.microsoft.com/office/drawing/2014/main" id="{3750663C-24FD-1E4A-B2EB-233C6BE2D98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34766" y="2809436"/>
            <a:ext cx="641313" cy="631416"/>
          </a:xfrm>
          <a:prstGeom prst="rect">
            <a:avLst/>
          </a:prstGeom>
        </p:spPr>
      </p:pic>
      <p:cxnSp>
        <p:nvCxnSpPr>
          <p:cNvPr id="69" name="Straight Arrow Connector 68">
            <a:extLst>
              <a:ext uri="{FF2B5EF4-FFF2-40B4-BE49-F238E27FC236}">
                <a16:creationId xmlns:a16="http://schemas.microsoft.com/office/drawing/2014/main" id="{3F82A72A-08B2-C242-9C7C-61102C1E00D7}"/>
              </a:ext>
            </a:extLst>
          </p:cNvPr>
          <p:cNvCxnSpPr/>
          <p:nvPr/>
        </p:nvCxnSpPr>
        <p:spPr>
          <a:xfrm>
            <a:off x="7490729" y="1437740"/>
            <a:ext cx="0" cy="418635"/>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70" name="AutoShape 167">
            <a:extLst>
              <a:ext uri="{FF2B5EF4-FFF2-40B4-BE49-F238E27FC236}">
                <a16:creationId xmlns:a16="http://schemas.microsoft.com/office/drawing/2014/main" id="{6B6202AD-AF7D-A047-9CC7-B5A41CD1D30F}"/>
              </a:ext>
            </a:extLst>
          </p:cNvPr>
          <p:cNvSpPr>
            <a:spLocks noChangeArrowheads="1"/>
          </p:cNvSpPr>
          <p:nvPr/>
        </p:nvSpPr>
        <p:spPr bwMode="auto">
          <a:xfrm>
            <a:off x="6885045" y="1794024"/>
            <a:ext cx="1282625" cy="641313"/>
          </a:xfrm>
          <a:prstGeom prst="flowChartAlternateProcess">
            <a:avLst/>
          </a:prstGeom>
          <a:solidFill>
            <a:schemeClr val="bg1">
              <a:lumMod val="85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a:solidFill>
                  <a:srgbClr val="000000"/>
                </a:solidFill>
                <a:latin typeface="Century Gothic" charset="0"/>
                <a:ea typeface="Century Gothic" charset="0"/>
                <a:cs typeface="Century Gothic" charset="0"/>
              </a:rPr>
              <a:t>NAME</a:t>
            </a:r>
          </a:p>
          <a:p>
            <a:pPr algn="ctr" rtl="0">
              <a:defRPr sz="1000"/>
            </a:pPr>
            <a:r>
              <a:rPr lang="en-US" sz="900" b="0" i="0" u="none" strike="noStrike" baseline="0">
                <a:solidFill>
                  <a:srgbClr val="000000"/>
                </a:solidFill>
                <a:latin typeface="Century Gothic" charset="0"/>
                <a:ea typeface="Century Gothic" charset="0"/>
                <a:cs typeface="Century Gothic" charset="0"/>
              </a:rPr>
              <a:t>––––––––––––––––––––</a:t>
            </a:r>
          </a:p>
          <a:p>
            <a:pPr algn="ctr" rtl="0">
              <a:defRPr sz="1000"/>
            </a:pPr>
            <a:r>
              <a:rPr lang="en-US" sz="900" b="0" i="0" u="none" strike="noStrike" baseline="0">
                <a:solidFill>
                  <a:srgbClr val="000000"/>
                </a:solidFill>
                <a:latin typeface="Century Gothic" charset="0"/>
                <a:ea typeface="Century Gothic" charset="0"/>
                <a:cs typeface="Century Gothic" charset="0"/>
              </a:rPr>
              <a:t>TITLE</a:t>
            </a:r>
          </a:p>
        </p:txBody>
      </p:sp>
      <p:pic>
        <p:nvPicPr>
          <p:cNvPr id="71" name="Picture 70">
            <a:extLst>
              <a:ext uri="{FF2B5EF4-FFF2-40B4-BE49-F238E27FC236}">
                <a16:creationId xmlns:a16="http://schemas.microsoft.com/office/drawing/2014/main" id="{A95F7034-15E1-A94C-BB5A-9D9676DDB12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30020" y="1802932"/>
            <a:ext cx="641313" cy="631416"/>
          </a:xfrm>
          <a:prstGeom prst="rect">
            <a:avLst/>
          </a:prstGeom>
        </p:spPr>
      </p:pic>
      <p:cxnSp>
        <p:nvCxnSpPr>
          <p:cNvPr id="72" name="Straight Arrow Connector 71">
            <a:extLst>
              <a:ext uri="{FF2B5EF4-FFF2-40B4-BE49-F238E27FC236}">
                <a16:creationId xmlns:a16="http://schemas.microsoft.com/office/drawing/2014/main" id="{469555D6-7E5C-BA45-A173-3086F03712AF}"/>
              </a:ext>
            </a:extLst>
          </p:cNvPr>
          <p:cNvCxnSpPr/>
          <p:nvPr/>
        </p:nvCxnSpPr>
        <p:spPr>
          <a:xfrm>
            <a:off x="10354369" y="1437740"/>
            <a:ext cx="0" cy="418635"/>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73" name="AutoShape 167">
            <a:extLst>
              <a:ext uri="{FF2B5EF4-FFF2-40B4-BE49-F238E27FC236}">
                <a16:creationId xmlns:a16="http://schemas.microsoft.com/office/drawing/2014/main" id="{A329B3C3-170C-FB43-9332-871D3741B957}"/>
              </a:ext>
            </a:extLst>
          </p:cNvPr>
          <p:cNvSpPr>
            <a:spLocks noChangeArrowheads="1"/>
          </p:cNvSpPr>
          <p:nvPr/>
        </p:nvSpPr>
        <p:spPr bwMode="auto">
          <a:xfrm>
            <a:off x="9713056" y="1794024"/>
            <a:ext cx="1282625" cy="641313"/>
          </a:xfrm>
          <a:prstGeom prst="flowChartAlternateProcess">
            <a:avLst/>
          </a:prstGeom>
          <a:solidFill>
            <a:schemeClr val="bg1">
              <a:lumMod val="85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a:solidFill>
                  <a:srgbClr val="000000"/>
                </a:solidFill>
                <a:latin typeface="Century Gothic" charset="0"/>
                <a:ea typeface="Century Gothic" charset="0"/>
                <a:cs typeface="Century Gothic" charset="0"/>
              </a:rPr>
              <a:t>NAME</a:t>
            </a:r>
          </a:p>
          <a:p>
            <a:pPr algn="ctr" rtl="0">
              <a:defRPr sz="1000"/>
            </a:pPr>
            <a:r>
              <a:rPr lang="en-US" sz="900" b="0" i="0" u="none" strike="noStrike" baseline="0">
                <a:solidFill>
                  <a:srgbClr val="000000"/>
                </a:solidFill>
                <a:latin typeface="Century Gothic" charset="0"/>
                <a:ea typeface="Century Gothic" charset="0"/>
                <a:cs typeface="Century Gothic" charset="0"/>
              </a:rPr>
              <a:t>––––––––––––––––––––</a:t>
            </a:r>
          </a:p>
          <a:p>
            <a:pPr algn="ctr" rtl="0">
              <a:defRPr sz="1000"/>
            </a:pPr>
            <a:r>
              <a:rPr lang="en-US" sz="900" b="0" i="0" u="none" strike="noStrike" baseline="0">
                <a:solidFill>
                  <a:srgbClr val="000000"/>
                </a:solidFill>
                <a:latin typeface="Century Gothic" charset="0"/>
                <a:ea typeface="Century Gothic" charset="0"/>
                <a:cs typeface="Century Gothic" charset="0"/>
              </a:rPr>
              <a:t>TITLE</a:t>
            </a:r>
          </a:p>
        </p:txBody>
      </p:sp>
      <p:pic>
        <p:nvPicPr>
          <p:cNvPr id="74" name="Picture 73">
            <a:extLst>
              <a:ext uri="{FF2B5EF4-FFF2-40B4-BE49-F238E27FC236}">
                <a16:creationId xmlns:a16="http://schemas.microsoft.com/office/drawing/2014/main" id="{5E447BCE-93B1-F847-8A2C-CB52A6C891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053578" y="1802932"/>
            <a:ext cx="641313" cy="631416"/>
          </a:xfrm>
          <a:prstGeom prst="rect">
            <a:avLst/>
          </a:prstGeom>
        </p:spPr>
      </p:pic>
      <p:cxnSp>
        <p:nvCxnSpPr>
          <p:cNvPr id="75" name="Straight Arrow Connector 74">
            <a:extLst>
              <a:ext uri="{FF2B5EF4-FFF2-40B4-BE49-F238E27FC236}">
                <a16:creationId xmlns:a16="http://schemas.microsoft.com/office/drawing/2014/main" id="{91619135-D185-E84D-8603-931F5A3F7042}"/>
              </a:ext>
            </a:extLst>
          </p:cNvPr>
          <p:cNvCxnSpPr/>
          <p:nvPr/>
        </p:nvCxnSpPr>
        <p:spPr>
          <a:xfrm>
            <a:off x="5825098" y="3798127"/>
            <a:ext cx="0" cy="418635"/>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76" name="AutoShape 167">
            <a:extLst>
              <a:ext uri="{FF2B5EF4-FFF2-40B4-BE49-F238E27FC236}">
                <a16:creationId xmlns:a16="http://schemas.microsoft.com/office/drawing/2014/main" id="{6D177879-4C36-B541-AC96-90CCB57A3F21}"/>
              </a:ext>
            </a:extLst>
          </p:cNvPr>
          <p:cNvSpPr>
            <a:spLocks noChangeArrowheads="1"/>
          </p:cNvSpPr>
          <p:nvPr/>
        </p:nvSpPr>
        <p:spPr bwMode="auto">
          <a:xfrm>
            <a:off x="5183785" y="4100969"/>
            <a:ext cx="1282625" cy="641313"/>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a:solidFill>
                  <a:srgbClr val="000000"/>
                </a:solidFill>
                <a:latin typeface="Century Gothic" charset="0"/>
                <a:ea typeface="Century Gothic" charset="0"/>
                <a:cs typeface="Century Gothic" charset="0"/>
              </a:rPr>
              <a:t>NAME</a:t>
            </a:r>
          </a:p>
          <a:p>
            <a:pPr algn="ctr" rtl="0">
              <a:defRPr sz="1000"/>
            </a:pPr>
            <a:r>
              <a:rPr lang="en-US" sz="900" b="0" i="0" u="none" strike="noStrike" baseline="0">
                <a:solidFill>
                  <a:srgbClr val="000000"/>
                </a:solidFill>
                <a:latin typeface="Century Gothic" charset="0"/>
                <a:ea typeface="Century Gothic" charset="0"/>
                <a:cs typeface="Century Gothic" charset="0"/>
              </a:rPr>
              <a:t>––––––––––––––––––––</a:t>
            </a:r>
          </a:p>
          <a:p>
            <a:pPr algn="ctr" rtl="0">
              <a:defRPr sz="1000"/>
            </a:pPr>
            <a:r>
              <a:rPr lang="en-US" sz="900" b="0" i="0" u="none" strike="noStrike" baseline="0">
                <a:solidFill>
                  <a:srgbClr val="000000"/>
                </a:solidFill>
                <a:latin typeface="Century Gothic" charset="0"/>
                <a:ea typeface="Century Gothic" charset="0"/>
                <a:cs typeface="Century Gothic" charset="0"/>
              </a:rPr>
              <a:t>TITLE</a:t>
            </a:r>
          </a:p>
        </p:txBody>
      </p:sp>
      <p:pic>
        <p:nvPicPr>
          <p:cNvPr id="77" name="Picture 76">
            <a:extLst>
              <a:ext uri="{FF2B5EF4-FFF2-40B4-BE49-F238E27FC236}">
                <a16:creationId xmlns:a16="http://schemas.microsoft.com/office/drawing/2014/main" id="{B8E45ADA-B352-834C-BAA2-34A1154870B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8760" y="4109876"/>
            <a:ext cx="650220" cy="631416"/>
          </a:xfrm>
          <a:prstGeom prst="rect">
            <a:avLst/>
          </a:prstGeom>
        </p:spPr>
      </p:pic>
      <p:cxnSp>
        <p:nvCxnSpPr>
          <p:cNvPr id="78" name="Straight Arrow Connector 77">
            <a:extLst>
              <a:ext uri="{FF2B5EF4-FFF2-40B4-BE49-F238E27FC236}">
                <a16:creationId xmlns:a16="http://schemas.microsoft.com/office/drawing/2014/main" id="{D9053CDD-3080-244F-852B-D2DB751E86AB}"/>
              </a:ext>
            </a:extLst>
          </p:cNvPr>
          <p:cNvCxnSpPr/>
          <p:nvPr/>
        </p:nvCxnSpPr>
        <p:spPr>
          <a:xfrm>
            <a:off x="10354369" y="2444244"/>
            <a:ext cx="0" cy="418635"/>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79" name="AutoShape 167">
            <a:extLst>
              <a:ext uri="{FF2B5EF4-FFF2-40B4-BE49-F238E27FC236}">
                <a16:creationId xmlns:a16="http://schemas.microsoft.com/office/drawing/2014/main" id="{67274756-7059-F743-BA24-B58F293FECDB}"/>
              </a:ext>
            </a:extLst>
          </p:cNvPr>
          <p:cNvSpPr>
            <a:spLocks noChangeArrowheads="1"/>
          </p:cNvSpPr>
          <p:nvPr/>
        </p:nvSpPr>
        <p:spPr bwMode="auto">
          <a:xfrm>
            <a:off x="9713056" y="2800529"/>
            <a:ext cx="1282625" cy="641313"/>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a:solidFill>
                  <a:srgbClr val="000000"/>
                </a:solidFill>
                <a:latin typeface="Century Gothic" charset="0"/>
                <a:ea typeface="Century Gothic" charset="0"/>
                <a:cs typeface="Century Gothic" charset="0"/>
              </a:rPr>
              <a:t>NAME</a:t>
            </a:r>
          </a:p>
          <a:p>
            <a:pPr algn="ctr" rtl="0">
              <a:defRPr sz="1000"/>
            </a:pPr>
            <a:r>
              <a:rPr lang="en-US" sz="900" b="0" i="0" u="none" strike="noStrike" baseline="0">
                <a:solidFill>
                  <a:srgbClr val="000000"/>
                </a:solidFill>
                <a:latin typeface="Century Gothic" charset="0"/>
                <a:ea typeface="Century Gothic" charset="0"/>
                <a:cs typeface="Century Gothic" charset="0"/>
              </a:rPr>
              <a:t>––––––––––––––––––––</a:t>
            </a:r>
          </a:p>
          <a:p>
            <a:pPr algn="ctr" rtl="0">
              <a:defRPr sz="1000"/>
            </a:pPr>
            <a:r>
              <a:rPr lang="en-US" sz="900" b="0" i="0" u="none" strike="noStrike" baseline="0">
                <a:solidFill>
                  <a:srgbClr val="000000"/>
                </a:solidFill>
                <a:latin typeface="Century Gothic" charset="0"/>
                <a:ea typeface="Century Gothic" charset="0"/>
                <a:cs typeface="Century Gothic" charset="0"/>
              </a:rPr>
              <a:t>TITLE</a:t>
            </a:r>
          </a:p>
        </p:txBody>
      </p:sp>
      <p:pic>
        <p:nvPicPr>
          <p:cNvPr id="80" name="Picture 79">
            <a:extLst>
              <a:ext uri="{FF2B5EF4-FFF2-40B4-BE49-F238E27FC236}">
                <a16:creationId xmlns:a16="http://schemas.microsoft.com/office/drawing/2014/main" id="{821D169F-A599-2E44-AE63-26C33DC0E92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062485" y="2809436"/>
            <a:ext cx="641313" cy="631416"/>
          </a:xfrm>
          <a:prstGeom prst="rect">
            <a:avLst/>
          </a:prstGeom>
        </p:spPr>
      </p:pic>
      <p:sp>
        <p:nvSpPr>
          <p:cNvPr id="81" name="AutoShape 167">
            <a:extLst>
              <a:ext uri="{FF2B5EF4-FFF2-40B4-BE49-F238E27FC236}">
                <a16:creationId xmlns:a16="http://schemas.microsoft.com/office/drawing/2014/main" id="{054F0644-5AB0-E94D-95AC-BDBBBC111759}"/>
              </a:ext>
            </a:extLst>
          </p:cNvPr>
          <p:cNvSpPr>
            <a:spLocks noChangeArrowheads="1"/>
          </p:cNvSpPr>
          <p:nvPr/>
        </p:nvSpPr>
        <p:spPr bwMode="auto">
          <a:xfrm>
            <a:off x="9730870" y="3771406"/>
            <a:ext cx="1282625" cy="641313"/>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a:solidFill>
                  <a:srgbClr val="000000"/>
                </a:solidFill>
                <a:latin typeface="Century Gothic" charset="0"/>
                <a:ea typeface="Century Gothic" charset="0"/>
                <a:cs typeface="Century Gothic" charset="0"/>
              </a:rPr>
              <a:t>NAME</a:t>
            </a:r>
          </a:p>
          <a:p>
            <a:pPr algn="ctr" rtl="0">
              <a:defRPr sz="1000"/>
            </a:pPr>
            <a:r>
              <a:rPr lang="en-US" sz="900" b="0" i="0" u="none" strike="noStrike" baseline="0">
                <a:solidFill>
                  <a:srgbClr val="000000"/>
                </a:solidFill>
                <a:latin typeface="Century Gothic" charset="0"/>
                <a:ea typeface="Century Gothic" charset="0"/>
                <a:cs typeface="Century Gothic" charset="0"/>
              </a:rPr>
              <a:t>––––––––––––––––––––</a:t>
            </a:r>
          </a:p>
          <a:p>
            <a:pPr algn="ctr" rtl="0">
              <a:defRPr sz="1000"/>
            </a:pPr>
            <a:r>
              <a:rPr lang="en-US" sz="900" b="0" i="0" u="none" strike="noStrike" baseline="0">
                <a:solidFill>
                  <a:srgbClr val="000000"/>
                </a:solidFill>
                <a:latin typeface="Century Gothic" charset="0"/>
                <a:ea typeface="Century Gothic" charset="0"/>
                <a:cs typeface="Century Gothic" charset="0"/>
              </a:rPr>
              <a:t>TITLE</a:t>
            </a:r>
          </a:p>
        </p:txBody>
      </p:sp>
      <p:pic>
        <p:nvPicPr>
          <p:cNvPr id="82" name="Picture 81">
            <a:extLst>
              <a:ext uri="{FF2B5EF4-FFF2-40B4-BE49-F238E27FC236}">
                <a16:creationId xmlns:a16="http://schemas.microsoft.com/office/drawing/2014/main" id="{55F0C3C1-A679-4B46-8C99-D47AF1EC408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080299" y="3780313"/>
            <a:ext cx="641313" cy="631416"/>
          </a:xfrm>
          <a:prstGeom prst="rect">
            <a:avLst/>
          </a:prstGeom>
        </p:spPr>
      </p:pic>
      <p:cxnSp>
        <p:nvCxnSpPr>
          <p:cNvPr id="83" name="Straight Arrow Connector 82">
            <a:extLst>
              <a:ext uri="{FF2B5EF4-FFF2-40B4-BE49-F238E27FC236}">
                <a16:creationId xmlns:a16="http://schemas.microsoft.com/office/drawing/2014/main" id="{33CD34FF-536E-624F-A783-C71F27B07EC6}"/>
              </a:ext>
            </a:extLst>
          </p:cNvPr>
          <p:cNvCxnSpPr/>
          <p:nvPr/>
        </p:nvCxnSpPr>
        <p:spPr>
          <a:xfrm>
            <a:off x="8996033" y="1437740"/>
            <a:ext cx="0" cy="3215471"/>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90" name="AutoShape 167">
            <a:extLst>
              <a:ext uri="{FF2B5EF4-FFF2-40B4-BE49-F238E27FC236}">
                <a16:creationId xmlns:a16="http://schemas.microsoft.com/office/drawing/2014/main" id="{304BD117-B569-5645-94E1-5F085DD5333A}"/>
              </a:ext>
            </a:extLst>
          </p:cNvPr>
          <p:cNvSpPr>
            <a:spLocks noChangeArrowheads="1"/>
          </p:cNvSpPr>
          <p:nvPr/>
        </p:nvSpPr>
        <p:spPr bwMode="auto">
          <a:xfrm>
            <a:off x="8363627" y="4626489"/>
            <a:ext cx="1282625" cy="641313"/>
          </a:xfrm>
          <a:prstGeom prst="flowChartAlternateProcess">
            <a:avLst/>
          </a:prstGeom>
          <a:solidFill>
            <a:schemeClr val="bg1">
              <a:lumMod val="85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a:solidFill>
                  <a:srgbClr val="000000"/>
                </a:solidFill>
                <a:latin typeface="Century Gothic" charset="0"/>
                <a:ea typeface="Century Gothic" charset="0"/>
                <a:cs typeface="Century Gothic" charset="0"/>
              </a:rPr>
              <a:t>NAME</a:t>
            </a:r>
          </a:p>
          <a:p>
            <a:pPr algn="ctr" rtl="0">
              <a:defRPr sz="1000"/>
            </a:pPr>
            <a:r>
              <a:rPr lang="en-US" sz="900" b="0" i="0" u="none" strike="noStrike" baseline="0">
                <a:solidFill>
                  <a:srgbClr val="000000"/>
                </a:solidFill>
                <a:latin typeface="Century Gothic" charset="0"/>
                <a:ea typeface="Century Gothic" charset="0"/>
                <a:cs typeface="Century Gothic" charset="0"/>
              </a:rPr>
              <a:t>––––––––––––––––––––</a:t>
            </a:r>
          </a:p>
          <a:p>
            <a:pPr algn="ctr" rtl="0">
              <a:defRPr sz="1000"/>
            </a:pPr>
            <a:r>
              <a:rPr lang="en-US" sz="900" b="0" i="0" u="none" strike="noStrike" baseline="0">
                <a:solidFill>
                  <a:srgbClr val="000000"/>
                </a:solidFill>
                <a:latin typeface="Century Gothic" charset="0"/>
                <a:ea typeface="Century Gothic" charset="0"/>
                <a:cs typeface="Century Gothic" charset="0"/>
              </a:rPr>
              <a:t>TITLE</a:t>
            </a:r>
          </a:p>
        </p:txBody>
      </p:sp>
      <p:pic>
        <p:nvPicPr>
          <p:cNvPr id="119" name="Picture 118">
            <a:extLst>
              <a:ext uri="{FF2B5EF4-FFF2-40B4-BE49-F238E27FC236}">
                <a16:creationId xmlns:a16="http://schemas.microsoft.com/office/drawing/2014/main" id="{3E7BA9F9-6331-7C4E-956A-5734C30BA0C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08603" y="4635396"/>
            <a:ext cx="641313" cy="631416"/>
          </a:xfrm>
          <a:prstGeom prst="rect">
            <a:avLst/>
          </a:prstGeom>
        </p:spPr>
      </p:pic>
      <p:cxnSp>
        <p:nvCxnSpPr>
          <p:cNvPr id="120" name="Straight Arrow Connector 119">
            <a:extLst>
              <a:ext uri="{FF2B5EF4-FFF2-40B4-BE49-F238E27FC236}">
                <a16:creationId xmlns:a16="http://schemas.microsoft.com/office/drawing/2014/main" id="{301E3B09-1E07-BF42-8F34-86AB6C0470A8}"/>
              </a:ext>
            </a:extLst>
          </p:cNvPr>
          <p:cNvCxnSpPr/>
          <p:nvPr/>
        </p:nvCxnSpPr>
        <p:spPr>
          <a:xfrm>
            <a:off x="2525009" y="3807034"/>
            <a:ext cx="0" cy="1255904"/>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121" name="AutoShape 167">
            <a:extLst>
              <a:ext uri="{FF2B5EF4-FFF2-40B4-BE49-F238E27FC236}">
                <a16:creationId xmlns:a16="http://schemas.microsoft.com/office/drawing/2014/main" id="{FA5C7DB2-CA56-CA44-BA0C-08DE127757FA}"/>
              </a:ext>
            </a:extLst>
          </p:cNvPr>
          <p:cNvSpPr>
            <a:spLocks noChangeArrowheads="1"/>
          </p:cNvSpPr>
          <p:nvPr/>
        </p:nvSpPr>
        <p:spPr bwMode="auto">
          <a:xfrm>
            <a:off x="1883696" y="5000588"/>
            <a:ext cx="1282625" cy="641313"/>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a:solidFill>
                  <a:srgbClr val="000000"/>
                </a:solidFill>
                <a:latin typeface="Century Gothic" charset="0"/>
                <a:ea typeface="Century Gothic" charset="0"/>
                <a:cs typeface="Century Gothic" charset="0"/>
              </a:rPr>
              <a:t>NAME</a:t>
            </a:r>
          </a:p>
          <a:p>
            <a:pPr algn="ctr" rtl="0">
              <a:defRPr sz="1000"/>
            </a:pPr>
            <a:r>
              <a:rPr lang="en-US" sz="900" b="0" i="0" u="none" strike="noStrike" baseline="0">
                <a:solidFill>
                  <a:srgbClr val="000000"/>
                </a:solidFill>
                <a:latin typeface="Century Gothic" charset="0"/>
                <a:ea typeface="Century Gothic" charset="0"/>
                <a:cs typeface="Century Gothic" charset="0"/>
              </a:rPr>
              <a:t>––––––––––––––––––––</a:t>
            </a:r>
          </a:p>
          <a:p>
            <a:pPr algn="ctr" rtl="0">
              <a:defRPr sz="1000"/>
            </a:pPr>
            <a:r>
              <a:rPr lang="en-US" sz="900" b="0" i="0" u="none" strike="noStrike" baseline="0">
                <a:solidFill>
                  <a:srgbClr val="000000"/>
                </a:solidFill>
                <a:latin typeface="Century Gothic" charset="0"/>
                <a:ea typeface="Century Gothic" charset="0"/>
                <a:cs typeface="Century Gothic" charset="0"/>
              </a:rPr>
              <a:t>TITLE</a:t>
            </a:r>
          </a:p>
        </p:txBody>
      </p:sp>
      <p:pic>
        <p:nvPicPr>
          <p:cNvPr id="122" name="Picture 121">
            <a:extLst>
              <a:ext uri="{FF2B5EF4-FFF2-40B4-BE49-F238E27FC236}">
                <a16:creationId xmlns:a16="http://schemas.microsoft.com/office/drawing/2014/main" id="{A994E69D-CCFA-124D-9581-44CE42BB2CE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33125" y="5009496"/>
            <a:ext cx="641313" cy="631416"/>
          </a:xfrm>
          <a:prstGeom prst="rect">
            <a:avLst/>
          </a:prstGeom>
        </p:spPr>
      </p:pic>
      <p:cxnSp>
        <p:nvCxnSpPr>
          <p:cNvPr id="123" name="Straight Arrow Connector 122">
            <a:extLst>
              <a:ext uri="{FF2B5EF4-FFF2-40B4-BE49-F238E27FC236}">
                <a16:creationId xmlns:a16="http://schemas.microsoft.com/office/drawing/2014/main" id="{4A6DA25E-8BC4-EA49-B159-341B0717C35D}"/>
              </a:ext>
            </a:extLst>
          </p:cNvPr>
          <p:cNvCxnSpPr/>
          <p:nvPr/>
        </p:nvCxnSpPr>
        <p:spPr>
          <a:xfrm>
            <a:off x="4938839" y="3798127"/>
            <a:ext cx="0" cy="1255904"/>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124" name="AutoShape 167">
            <a:extLst>
              <a:ext uri="{FF2B5EF4-FFF2-40B4-BE49-F238E27FC236}">
                <a16:creationId xmlns:a16="http://schemas.microsoft.com/office/drawing/2014/main" id="{53FCEAB6-0675-1C4F-86E9-F1A9B2B42A30}"/>
              </a:ext>
            </a:extLst>
          </p:cNvPr>
          <p:cNvSpPr>
            <a:spLocks noChangeArrowheads="1"/>
          </p:cNvSpPr>
          <p:nvPr/>
        </p:nvSpPr>
        <p:spPr bwMode="auto">
          <a:xfrm>
            <a:off x="4297526" y="4991681"/>
            <a:ext cx="1282625" cy="641313"/>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a:solidFill>
                  <a:srgbClr val="000000"/>
                </a:solidFill>
                <a:latin typeface="Century Gothic" charset="0"/>
                <a:ea typeface="Century Gothic" charset="0"/>
                <a:cs typeface="Century Gothic" charset="0"/>
              </a:rPr>
              <a:t>NAME</a:t>
            </a:r>
          </a:p>
          <a:p>
            <a:pPr algn="ctr" rtl="0">
              <a:defRPr sz="1000"/>
            </a:pPr>
            <a:r>
              <a:rPr lang="en-US" sz="900" b="0" i="0" u="none" strike="noStrike" baseline="0">
                <a:solidFill>
                  <a:srgbClr val="000000"/>
                </a:solidFill>
                <a:latin typeface="Century Gothic" charset="0"/>
                <a:ea typeface="Century Gothic" charset="0"/>
                <a:cs typeface="Century Gothic" charset="0"/>
              </a:rPr>
              <a:t>––––––––––––––––––––</a:t>
            </a:r>
          </a:p>
          <a:p>
            <a:pPr algn="ctr" rtl="0">
              <a:defRPr sz="1000"/>
            </a:pPr>
            <a:r>
              <a:rPr lang="en-US" sz="900" b="0" i="0" u="none" strike="noStrike" baseline="0">
                <a:solidFill>
                  <a:srgbClr val="000000"/>
                </a:solidFill>
                <a:latin typeface="Century Gothic" charset="0"/>
                <a:ea typeface="Century Gothic" charset="0"/>
                <a:cs typeface="Century Gothic" charset="0"/>
              </a:rPr>
              <a:t>TITLE</a:t>
            </a:r>
          </a:p>
        </p:txBody>
      </p:sp>
      <p:pic>
        <p:nvPicPr>
          <p:cNvPr id="125" name="Picture 124">
            <a:extLst>
              <a:ext uri="{FF2B5EF4-FFF2-40B4-BE49-F238E27FC236}">
                <a16:creationId xmlns:a16="http://schemas.microsoft.com/office/drawing/2014/main" id="{F24A183E-BEFF-454A-A827-956368A9FD9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46955" y="5000588"/>
            <a:ext cx="641313" cy="631416"/>
          </a:xfrm>
          <a:prstGeom prst="rect">
            <a:avLst/>
          </a:prstGeom>
        </p:spPr>
      </p:pic>
    </p:spTree>
    <p:extLst>
      <p:ext uri="{BB962C8B-B14F-4D97-AF65-F5344CB8AC3E}">
        <p14:creationId xmlns:p14="http://schemas.microsoft.com/office/powerpoint/2010/main" val="1036723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COPY + PASTE BLANK ICONS</a:t>
            </a:r>
          </a:p>
        </p:txBody>
      </p:sp>
      <p:cxnSp>
        <p:nvCxnSpPr>
          <p:cNvPr id="10" name="AutoShape 171">
            <a:extLst>
              <a:ext uri="{FF2B5EF4-FFF2-40B4-BE49-F238E27FC236}">
                <a16:creationId xmlns:a16="http://schemas.microsoft.com/office/drawing/2014/main" id="{00000000-0008-0000-0000-000008000000}"/>
              </a:ext>
            </a:extLst>
          </p:cNvPr>
          <p:cNvCxnSpPr>
            <a:cxnSpLocks noChangeShapeType="1"/>
          </p:cNvCxnSpPr>
          <p:nvPr/>
        </p:nvCxnSpPr>
        <p:spPr bwMode="auto">
          <a:xfrm>
            <a:off x="7083019" y="1694578"/>
            <a:ext cx="1498410" cy="815728"/>
          </a:xfrm>
          <a:prstGeom prst="bentConnector3">
            <a:avLst>
              <a:gd name="adj1" fmla="val 50000"/>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cxnSp>
        <p:nvCxnSpPr>
          <p:cNvPr id="12" name="Straight Arrow Connector 11">
            <a:extLst>
              <a:ext uri="{FF2B5EF4-FFF2-40B4-BE49-F238E27FC236}">
                <a16:creationId xmlns:a16="http://schemas.microsoft.com/office/drawing/2014/main" id="{00000000-0008-0000-0000-000021000000}"/>
              </a:ext>
            </a:extLst>
          </p:cNvPr>
          <p:cNvCxnSpPr/>
          <p:nvPr/>
        </p:nvCxnSpPr>
        <p:spPr>
          <a:xfrm>
            <a:off x="7057619" y="3104302"/>
            <a:ext cx="609600"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00000000-0008-0000-0000-000022000000}"/>
              </a:ext>
            </a:extLst>
          </p:cNvPr>
          <p:cNvCxnSpPr/>
          <p:nvPr/>
        </p:nvCxnSpPr>
        <p:spPr>
          <a:xfrm>
            <a:off x="10375632" y="1691005"/>
            <a:ext cx="0" cy="59690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6" name="AutoShape 171">
            <a:extLst>
              <a:ext uri="{FF2B5EF4-FFF2-40B4-BE49-F238E27FC236}">
                <a16:creationId xmlns:a16="http://schemas.microsoft.com/office/drawing/2014/main" id="{5D862AE4-A474-B14F-B58F-AA850C8F9B57}"/>
              </a:ext>
            </a:extLst>
          </p:cNvPr>
          <p:cNvCxnSpPr>
            <a:cxnSpLocks noChangeShapeType="1"/>
          </p:cNvCxnSpPr>
          <p:nvPr/>
        </p:nvCxnSpPr>
        <p:spPr bwMode="auto">
          <a:xfrm rot="5400000">
            <a:off x="8611697" y="3085252"/>
            <a:ext cx="1003300" cy="876300"/>
          </a:xfrm>
          <a:prstGeom prst="bentConnector3">
            <a:avLst>
              <a:gd name="adj1" fmla="val 50000"/>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cxnSp>
        <p:nvCxnSpPr>
          <p:cNvPr id="17" name="AutoShape 171">
            <a:extLst>
              <a:ext uri="{FF2B5EF4-FFF2-40B4-BE49-F238E27FC236}">
                <a16:creationId xmlns:a16="http://schemas.microsoft.com/office/drawing/2014/main" id="{48BA5C9D-C76A-3848-A8E7-D4C927104D6B}"/>
              </a:ext>
            </a:extLst>
          </p:cNvPr>
          <p:cNvCxnSpPr>
            <a:cxnSpLocks noChangeShapeType="1"/>
          </p:cNvCxnSpPr>
          <p:nvPr/>
        </p:nvCxnSpPr>
        <p:spPr bwMode="auto">
          <a:xfrm rot="16200000" flipH="1">
            <a:off x="7165569" y="4038176"/>
            <a:ext cx="1003300" cy="876300"/>
          </a:xfrm>
          <a:prstGeom prst="bentConnector3">
            <a:avLst>
              <a:gd name="adj1" fmla="val 50000"/>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sp>
        <p:nvSpPr>
          <p:cNvPr id="18" name="AutoShape 167">
            <a:extLst>
              <a:ext uri="{FF2B5EF4-FFF2-40B4-BE49-F238E27FC236}">
                <a16:creationId xmlns:a16="http://schemas.microsoft.com/office/drawing/2014/main" id="{5B8236CA-7EBC-DC48-ACAC-DABF4E6D27C2}"/>
              </a:ext>
            </a:extLst>
          </p:cNvPr>
          <p:cNvSpPr>
            <a:spLocks noChangeArrowheads="1"/>
          </p:cNvSpPr>
          <p:nvPr/>
        </p:nvSpPr>
        <p:spPr bwMode="auto">
          <a:xfrm>
            <a:off x="1150548" y="844674"/>
            <a:ext cx="1282625" cy="641313"/>
          </a:xfrm>
          <a:prstGeom prst="flowChartAlternateProcess">
            <a:avLst/>
          </a:prstGeom>
          <a:solidFill>
            <a:schemeClr val="tx2">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dirty="0">
                <a:solidFill>
                  <a:srgbClr val="000000"/>
                </a:solidFill>
                <a:latin typeface="Century Gothic" charset="0"/>
                <a:ea typeface="Century Gothic" charset="0"/>
                <a:cs typeface="Century Gothic" charset="0"/>
              </a:rPr>
              <a:t>NAME</a:t>
            </a:r>
          </a:p>
          <a:p>
            <a:pPr algn="ctr" rtl="0">
              <a:defRPr sz="1000"/>
            </a:pPr>
            <a:r>
              <a:rPr lang="en-US" sz="900" b="0" i="0" u="none" strike="noStrike" baseline="0" dirty="0">
                <a:solidFill>
                  <a:srgbClr val="000000"/>
                </a:solidFill>
                <a:latin typeface="Century Gothic" charset="0"/>
                <a:ea typeface="Century Gothic" charset="0"/>
                <a:cs typeface="Century Gothic" charset="0"/>
              </a:rPr>
              <a:t>––––––––––––––––––––</a:t>
            </a:r>
          </a:p>
          <a:p>
            <a:pPr algn="ctr" rtl="0">
              <a:defRPr sz="1000"/>
            </a:pPr>
            <a:r>
              <a:rPr lang="en-US" sz="900" b="0" i="0" u="none" strike="noStrike" baseline="0" dirty="0">
                <a:solidFill>
                  <a:srgbClr val="000000"/>
                </a:solidFill>
                <a:latin typeface="Century Gothic" charset="0"/>
                <a:ea typeface="Century Gothic" charset="0"/>
                <a:cs typeface="Century Gothic" charset="0"/>
              </a:rPr>
              <a:t>TITLE</a:t>
            </a:r>
          </a:p>
        </p:txBody>
      </p:sp>
      <p:pic>
        <p:nvPicPr>
          <p:cNvPr id="19" name="Picture 18">
            <a:extLst>
              <a:ext uri="{FF2B5EF4-FFF2-40B4-BE49-F238E27FC236}">
                <a16:creationId xmlns:a16="http://schemas.microsoft.com/office/drawing/2014/main" id="{1AD12BE8-14D0-4348-96C8-DD85E5CA50F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91070" y="844674"/>
            <a:ext cx="641313" cy="631416"/>
          </a:xfrm>
          <a:prstGeom prst="rect">
            <a:avLst/>
          </a:prstGeom>
        </p:spPr>
      </p:pic>
      <p:sp>
        <p:nvSpPr>
          <p:cNvPr id="20" name="AutoShape 167">
            <a:extLst>
              <a:ext uri="{FF2B5EF4-FFF2-40B4-BE49-F238E27FC236}">
                <a16:creationId xmlns:a16="http://schemas.microsoft.com/office/drawing/2014/main" id="{48E745F5-07AD-104B-AED6-B2FAA00A2452}"/>
              </a:ext>
            </a:extLst>
          </p:cNvPr>
          <p:cNvSpPr>
            <a:spLocks noChangeArrowheads="1"/>
          </p:cNvSpPr>
          <p:nvPr/>
        </p:nvSpPr>
        <p:spPr bwMode="auto">
          <a:xfrm>
            <a:off x="2640503" y="2670634"/>
            <a:ext cx="1282625" cy="641313"/>
          </a:xfrm>
          <a:prstGeom prst="flowChartAlternateProcess">
            <a:avLst/>
          </a:prstGeom>
          <a:solidFill>
            <a:schemeClr val="bg1">
              <a:lumMod val="85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dirty="0">
                <a:solidFill>
                  <a:srgbClr val="000000"/>
                </a:solidFill>
                <a:latin typeface="Century Gothic" charset="0"/>
                <a:ea typeface="Century Gothic" charset="0"/>
                <a:cs typeface="Century Gothic" charset="0"/>
              </a:rPr>
              <a:t>NAME</a:t>
            </a:r>
          </a:p>
          <a:p>
            <a:pPr algn="ctr" rtl="0">
              <a:defRPr sz="1000"/>
            </a:pPr>
            <a:r>
              <a:rPr lang="en-US" sz="900" b="0" i="0" u="none" strike="noStrike" baseline="0" dirty="0">
                <a:solidFill>
                  <a:srgbClr val="000000"/>
                </a:solidFill>
                <a:latin typeface="Century Gothic" charset="0"/>
                <a:ea typeface="Century Gothic" charset="0"/>
                <a:cs typeface="Century Gothic" charset="0"/>
              </a:rPr>
              <a:t>––––––––––––––––––––</a:t>
            </a:r>
          </a:p>
          <a:p>
            <a:pPr algn="ctr" rtl="0">
              <a:defRPr sz="1000"/>
            </a:pPr>
            <a:r>
              <a:rPr lang="en-US" sz="900" b="0" i="0" u="none" strike="noStrike" baseline="0" dirty="0">
                <a:solidFill>
                  <a:srgbClr val="000000"/>
                </a:solidFill>
                <a:latin typeface="Century Gothic" charset="0"/>
                <a:ea typeface="Century Gothic" charset="0"/>
                <a:cs typeface="Century Gothic" charset="0"/>
              </a:rPr>
              <a:t>TITLE</a:t>
            </a:r>
          </a:p>
        </p:txBody>
      </p:sp>
      <p:pic>
        <p:nvPicPr>
          <p:cNvPr id="21" name="Picture 20">
            <a:extLst>
              <a:ext uri="{FF2B5EF4-FFF2-40B4-BE49-F238E27FC236}">
                <a16:creationId xmlns:a16="http://schemas.microsoft.com/office/drawing/2014/main" id="{684DB647-F844-674E-AFC0-2094830D12F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81025" y="2675088"/>
            <a:ext cx="641313" cy="631416"/>
          </a:xfrm>
          <a:prstGeom prst="rect">
            <a:avLst/>
          </a:prstGeom>
        </p:spPr>
      </p:pic>
      <p:sp>
        <p:nvSpPr>
          <p:cNvPr id="22" name="AutoShape 167">
            <a:extLst>
              <a:ext uri="{FF2B5EF4-FFF2-40B4-BE49-F238E27FC236}">
                <a16:creationId xmlns:a16="http://schemas.microsoft.com/office/drawing/2014/main" id="{E915C6C7-66F6-CA4C-8C01-6197F7FC576E}"/>
              </a:ext>
            </a:extLst>
          </p:cNvPr>
          <p:cNvSpPr>
            <a:spLocks noChangeArrowheads="1"/>
          </p:cNvSpPr>
          <p:nvPr/>
        </p:nvSpPr>
        <p:spPr bwMode="auto">
          <a:xfrm>
            <a:off x="3981025" y="4496594"/>
            <a:ext cx="1282625" cy="641313"/>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dirty="0">
                <a:solidFill>
                  <a:srgbClr val="000000"/>
                </a:solidFill>
                <a:latin typeface="Century Gothic" charset="0"/>
                <a:ea typeface="Century Gothic" charset="0"/>
                <a:cs typeface="Century Gothic" charset="0"/>
              </a:rPr>
              <a:t>NAME</a:t>
            </a:r>
          </a:p>
          <a:p>
            <a:pPr algn="ctr" rtl="0">
              <a:defRPr sz="1000"/>
            </a:pPr>
            <a:r>
              <a:rPr lang="en-US" sz="900" b="0" i="0" u="none" strike="noStrike" baseline="0" dirty="0">
                <a:solidFill>
                  <a:srgbClr val="000000"/>
                </a:solidFill>
                <a:latin typeface="Century Gothic" charset="0"/>
                <a:ea typeface="Century Gothic" charset="0"/>
                <a:cs typeface="Century Gothic" charset="0"/>
              </a:rPr>
              <a:t>––––––––––––––––––––</a:t>
            </a:r>
          </a:p>
          <a:p>
            <a:pPr algn="ctr" rtl="0">
              <a:defRPr sz="1000"/>
            </a:pPr>
            <a:r>
              <a:rPr lang="en-US" sz="900" b="0" i="0" u="none" strike="noStrike" baseline="0" dirty="0">
                <a:solidFill>
                  <a:srgbClr val="000000"/>
                </a:solidFill>
                <a:latin typeface="Century Gothic" charset="0"/>
                <a:ea typeface="Century Gothic" charset="0"/>
                <a:cs typeface="Century Gothic" charset="0"/>
              </a:rPr>
              <a:t>TITLE</a:t>
            </a:r>
          </a:p>
        </p:txBody>
      </p:sp>
      <p:pic>
        <p:nvPicPr>
          <p:cNvPr id="23" name="Picture 22">
            <a:extLst>
              <a:ext uri="{FF2B5EF4-FFF2-40B4-BE49-F238E27FC236}">
                <a16:creationId xmlns:a16="http://schemas.microsoft.com/office/drawing/2014/main" id="{0A697C65-95E0-A942-A4DC-412A0DA37E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21547" y="4505501"/>
            <a:ext cx="650220" cy="631416"/>
          </a:xfrm>
          <a:prstGeom prst="rect">
            <a:avLst/>
          </a:prstGeom>
        </p:spPr>
      </p:pic>
    </p:spTree>
    <p:extLst>
      <p:ext uri="{BB962C8B-B14F-4D97-AF65-F5344CB8AC3E}">
        <p14:creationId xmlns:p14="http://schemas.microsoft.com/office/powerpoint/2010/main" val="5018397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549099136"/>
              </p:ext>
            </p:extLst>
          </p:nvPr>
        </p:nvGraphicFramePr>
        <p:xfrm>
          <a:off x="822960" y="1050351"/>
          <a:ext cx="10227213" cy="2761795"/>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761795">
                <a:tc>
                  <a:txBody>
                    <a:bodyPr/>
                    <a:lstStyle/>
                    <a:p>
                      <a:pPr marL="0" marR="0" algn="ctr">
                        <a:lnSpc>
                          <a:spcPct val="150000"/>
                        </a:lnSpc>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lnSpc>
                          <a:spcPct val="150000"/>
                        </a:lnSpc>
                        <a:spcBef>
                          <a:spcPts val="0"/>
                        </a:spcBef>
                        <a:spcAft>
                          <a:spcPts val="0"/>
                        </a:spcAft>
                      </a:pPr>
                      <a:r>
                        <a:rPr lang="en-US" sz="1200" b="0" dirty="0">
                          <a:solidFill>
                            <a:schemeClr val="tx1"/>
                          </a:solidFill>
                          <a:effectLst/>
                          <a:latin typeface="Century Gothic" panose="020B0502020202020204" pitchFamily="34" charset="0"/>
                        </a:rPr>
                        <a:t> </a:t>
                      </a:r>
                    </a:p>
                    <a:p>
                      <a:pPr marL="0" marR="0">
                        <a:lnSpc>
                          <a:spcPct val="150000"/>
                        </a:lnSpc>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p>
                  </a:txBody>
                  <a:tcPr marL="4572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Small-Business-Horizontal-Organizational-Chart-with-Pictures-Template_PowerPoint" id="{E2B984C2-6507-484F-8B45-4680D21ABF6D}" vid="{92843FC2-FED6-354F-BDC6-F3D57D123FA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0</TotalTime>
  <Words>178</Words>
  <Application>Microsoft Macintosh PowerPoint</Application>
  <PresentationFormat>Widescreen</PresentationFormat>
  <Paragraphs>70</Paragraphs>
  <Slides>4</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Key</dc:creator>
  <cp:lastModifiedBy>Heather Key</cp:lastModifiedBy>
  <cp:revision>1</cp:revision>
  <cp:lastPrinted>2020-08-31T22:23:58Z</cp:lastPrinted>
  <dcterms:created xsi:type="dcterms:W3CDTF">2022-04-04T21:40:56Z</dcterms:created>
  <dcterms:modified xsi:type="dcterms:W3CDTF">2022-04-04T21:41:17Z</dcterms:modified>
</cp:coreProperties>
</file>