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F0A622"/>
    <a:srgbClr val="F10002"/>
    <a:srgbClr val="FFC0E3"/>
    <a:srgbClr val="00E7F2"/>
    <a:srgbClr val="00BD32"/>
    <a:srgbClr val="5B7191"/>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19&amp;utm_source=integrated+content&amp;utm_campaign=/content/small-business-org-chart-templates&amp;utm_medium=Small+Business+Matrix+Organizational+Chart+powerpoint+11319&amp;lpa=Small+Business+Matrix+Organizational+Chart+powerpoint+1131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COMPANY NAME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4425164"/>
            <a:ext cx="1613914" cy="307777"/>
          </a:xfrm>
          <a:prstGeom prst="rect">
            <a:avLst/>
          </a:prstGeom>
          <a:noFill/>
        </p:spPr>
        <p:txBody>
          <a:bodyPr wrap="square" rtlCol="0">
            <a:spAutoFit/>
          </a:bodyPr>
          <a:lstStyle/>
          <a:p>
            <a:pPr>
              <a:spcAft>
                <a:spcPts val="600"/>
              </a:spcAft>
            </a:pPr>
            <a:r>
              <a:rPr lang="en-US" sz="1400" dirty="0">
                <a:solidFill>
                  <a:schemeClr val="tx1">
                    <a:lumMod val="65000"/>
                    <a:lumOff val="35000"/>
                  </a:schemeClr>
                </a:solidFill>
                <a:latin typeface="Century Gothic" panose="020B0502020202020204" pitchFamily="34" charset="0"/>
              </a:rPr>
              <a:t>COMPILED BY</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7" y="353237"/>
            <a:ext cx="6323878"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SMALL BUSINESS MATRIX ORGANIZATIONAL CHART TEMPLATE</a:t>
            </a:r>
          </a:p>
        </p:txBody>
      </p:sp>
      <p:sp>
        <p:nvSpPr>
          <p:cNvPr id="35" name="TextBox 34">
            <a:extLst>
              <a:ext uri="{FF2B5EF4-FFF2-40B4-BE49-F238E27FC236}">
                <a16:creationId xmlns:a16="http://schemas.microsoft.com/office/drawing/2014/main" id="{D4A01080-4F03-D14C-BCAD-D43C7E40BEF8}"/>
              </a:ext>
            </a:extLst>
          </p:cNvPr>
          <p:cNvSpPr txBox="1"/>
          <p:nvPr/>
        </p:nvSpPr>
        <p:spPr>
          <a:xfrm>
            <a:off x="880808" y="4752036"/>
            <a:ext cx="3969487"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Compiled By Name</a:t>
            </a:r>
          </a:p>
        </p:txBody>
      </p:sp>
      <p:sp>
        <p:nvSpPr>
          <p:cNvPr id="36" name="TextBox 35">
            <a:extLst>
              <a:ext uri="{FF2B5EF4-FFF2-40B4-BE49-F238E27FC236}">
                <a16:creationId xmlns:a16="http://schemas.microsoft.com/office/drawing/2014/main" id="{E95A0212-8878-DB48-B186-5F02B91F6AA8}"/>
              </a:ext>
            </a:extLst>
          </p:cNvPr>
          <p:cNvSpPr txBox="1"/>
          <p:nvPr/>
        </p:nvSpPr>
        <p:spPr>
          <a:xfrm>
            <a:off x="880807" y="5481349"/>
            <a:ext cx="1494645" cy="338554"/>
          </a:xfrm>
          <a:prstGeom prst="rect">
            <a:avLst/>
          </a:prstGeom>
          <a:noFill/>
        </p:spPr>
        <p:txBody>
          <a:bodyPr wrap="square" rtlCol="0">
            <a:spAutoFit/>
          </a:body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MATRIX ORGANIZATIONAL CHART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7433DF85-239B-6E4F-A322-8185225E9FBE}"/>
              </a:ext>
            </a:extLst>
          </p:cNvPr>
          <p:cNvGraphicFramePr>
            <a:graphicFrameLocks noGrp="1"/>
          </p:cNvGraphicFramePr>
          <p:nvPr>
            <p:extLst>
              <p:ext uri="{D42A27DB-BD31-4B8C-83A1-F6EECF244321}">
                <p14:modId xmlns:p14="http://schemas.microsoft.com/office/powerpoint/2010/main" val="3547197542"/>
              </p:ext>
            </p:extLst>
          </p:nvPr>
        </p:nvGraphicFramePr>
        <p:xfrm>
          <a:off x="342900" y="285361"/>
          <a:ext cx="11451078" cy="5807320"/>
        </p:xfrm>
        <a:graphic>
          <a:graphicData uri="http://schemas.openxmlformats.org/drawingml/2006/table">
            <a:tbl>
              <a:tblPr>
                <a:tableStyleId>{5C22544A-7EE6-4342-B048-85BDC9FD1C3A}</a:tableStyleId>
              </a:tblPr>
              <a:tblGrid>
                <a:gridCol w="2137534">
                  <a:extLst>
                    <a:ext uri="{9D8B030D-6E8A-4147-A177-3AD203B41FA5}">
                      <a16:colId xmlns:a16="http://schemas.microsoft.com/office/drawing/2014/main" val="3258168622"/>
                    </a:ext>
                  </a:extLst>
                </a:gridCol>
                <a:gridCol w="190852">
                  <a:extLst>
                    <a:ext uri="{9D8B030D-6E8A-4147-A177-3AD203B41FA5}">
                      <a16:colId xmlns:a16="http://schemas.microsoft.com/office/drawing/2014/main" val="2371186502"/>
                    </a:ext>
                  </a:extLst>
                </a:gridCol>
                <a:gridCol w="2137534">
                  <a:extLst>
                    <a:ext uri="{9D8B030D-6E8A-4147-A177-3AD203B41FA5}">
                      <a16:colId xmlns:a16="http://schemas.microsoft.com/office/drawing/2014/main" val="943411348"/>
                    </a:ext>
                  </a:extLst>
                </a:gridCol>
                <a:gridCol w="190852">
                  <a:extLst>
                    <a:ext uri="{9D8B030D-6E8A-4147-A177-3AD203B41FA5}">
                      <a16:colId xmlns:a16="http://schemas.microsoft.com/office/drawing/2014/main" val="3701353202"/>
                    </a:ext>
                  </a:extLst>
                </a:gridCol>
                <a:gridCol w="2137534">
                  <a:extLst>
                    <a:ext uri="{9D8B030D-6E8A-4147-A177-3AD203B41FA5}">
                      <a16:colId xmlns:a16="http://schemas.microsoft.com/office/drawing/2014/main" val="216485853"/>
                    </a:ext>
                  </a:extLst>
                </a:gridCol>
                <a:gridCol w="190852">
                  <a:extLst>
                    <a:ext uri="{9D8B030D-6E8A-4147-A177-3AD203B41FA5}">
                      <a16:colId xmlns:a16="http://schemas.microsoft.com/office/drawing/2014/main" val="2784726831"/>
                    </a:ext>
                  </a:extLst>
                </a:gridCol>
                <a:gridCol w="2137534">
                  <a:extLst>
                    <a:ext uri="{9D8B030D-6E8A-4147-A177-3AD203B41FA5}">
                      <a16:colId xmlns:a16="http://schemas.microsoft.com/office/drawing/2014/main" val="3718723255"/>
                    </a:ext>
                  </a:extLst>
                </a:gridCol>
                <a:gridCol w="190852">
                  <a:extLst>
                    <a:ext uri="{9D8B030D-6E8A-4147-A177-3AD203B41FA5}">
                      <a16:colId xmlns:a16="http://schemas.microsoft.com/office/drawing/2014/main" val="978462181"/>
                    </a:ext>
                  </a:extLst>
                </a:gridCol>
                <a:gridCol w="2137534">
                  <a:extLst>
                    <a:ext uri="{9D8B030D-6E8A-4147-A177-3AD203B41FA5}">
                      <a16:colId xmlns:a16="http://schemas.microsoft.com/office/drawing/2014/main" val="1025961781"/>
                    </a:ext>
                  </a:extLst>
                </a:gridCol>
              </a:tblGrid>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947476893"/>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938171217"/>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37143"/>
                  </a:ext>
                </a:extLst>
              </a:tr>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tc>
                  <a:txBody>
                    <a:bodyPr/>
                    <a:lstStyle/>
                    <a:p>
                      <a:pPr algn="ctr" fontAlgn="b"/>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3598115192"/>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3080802343"/>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5652662"/>
                  </a:ext>
                </a:extLst>
              </a:tr>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20031293"/>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66349630"/>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8635307"/>
                  </a:ext>
                </a:extLst>
              </a:tr>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3576415"/>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08108358"/>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28890161"/>
                  </a:ext>
                </a:extLst>
              </a:tr>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82635623"/>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2693410"/>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3911264"/>
                  </a:ext>
                </a:extLst>
              </a:tr>
              <a:tr h="332588">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35431946"/>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45299756"/>
                  </a:ext>
                </a:extLst>
              </a:tr>
              <a:tr h="191848">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7525" marR="7525" marT="7525"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a:effectLst/>
                          <a:latin typeface="Century Gothic" panose="020B0502020202020204" pitchFamily="34" charset="0"/>
                        </a:rPr>
                        <a:t>|</a:t>
                      </a:r>
                      <a:endParaRPr lang="en-US" sz="1200" b="1" i="0" u="none" strike="noStrike">
                        <a:solidFill>
                          <a:srgbClr val="BFBFBF"/>
                        </a:solidFill>
                        <a:effectLst/>
                        <a:latin typeface="Century Gothic" panose="020B0502020202020204" pitchFamily="34" charset="0"/>
                      </a:endParaRPr>
                    </a:p>
                  </a:txBody>
                  <a:tcPr marL="7525" marR="7525" marT="7525"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1591973"/>
                  </a:ext>
                </a:extLst>
              </a:tr>
              <a:tr h="332588">
                <a:tc>
                  <a:txBody>
                    <a:bodyPr/>
                    <a:lstStyle/>
                    <a:p>
                      <a:pPr algn="ctr" fontAlgn="b"/>
                      <a:r>
                        <a:rPr lang="en-US" sz="1200" u="none" strike="noStrike">
                          <a:effectLst/>
                          <a:latin typeface="Century Gothic" panose="020B0502020202020204" pitchFamily="34" charset="0"/>
                        </a:rPr>
                        <a:t>NAME</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a:effectLst/>
                          <a:latin typeface="Century Gothic" panose="020B0502020202020204" pitchFamily="34" charset="0"/>
                        </a:rPr>
                        <a:t>NAME</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a:effectLst/>
                          <a:latin typeface="Century Gothic" panose="020B0502020202020204" pitchFamily="34" charset="0"/>
                        </a:rPr>
                        <a:t>NAME</a:t>
                      </a:r>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fontAlgn="b"/>
                      <a:endParaRPr lang="en-US" sz="1200" b="0" i="0" u="none" strike="noStrike">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200" u="none" strike="noStrike" dirty="0">
                          <a:effectLst/>
                          <a:latin typeface="Century Gothic" panose="020B0502020202020204" pitchFamily="34" charset="0"/>
                        </a:rPr>
                        <a:t>NAME</a:t>
                      </a:r>
                      <a:endParaRPr lang="en-US" sz="1200" b="0" i="0" u="none" strike="noStrike" dirty="0">
                        <a:solidFill>
                          <a:srgbClr val="000000"/>
                        </a:solidFill>
                        <a:effectLst/>
                        <a:latin typeface="Century Gothic" panose="020B0502020202020204" pitchFamily="34" charset="0"/>
                      </a:endParaRPr>
                    </a:p>
                  </a:txBody>
                  <a:tcPr marL="7525" marR="7525" marT="7525" marB="0" anchor="b">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62094707"/>
                  </a:ext>
                </a:extLst>
              </a:tr>
              <a:tr h="332588">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200" u="none" strike="noStrike" dirty="0">
                          <a:effectLst/>
                          <a:latin typeface="Century Gothic" panose="020B0502020202020204" pitchFamily="34" charset="0"/>
                        </a:rPr>
                        <a:t>Title</a:t>
                      </a:r>
                      <a:endParaRPr lang="en-US" sz="1200" b="0" i="0" u="none" strike="noStrike" dirty="0">
                        <a:solidFill>
                          <a:srgbClr val="000000"/>
                        </a:solidFill>
                        <a:effectLst/>
                        <a:latin typeface="Century Gothic" panose="020B0502020202020204" pitchFamily="34" charset="0"/>
                      </a:endParaRPr>
                    </a:p>
                  </a:txBody>
                  <a:tcPr marL="7525" marR="7525" marT="7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mpd="sng">
                      <a:noFill/>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89859105"/>
                  </a:ext>
                </a:extLst>
              </a:tr>
            </a:tbl>
          </a:graphicData>
        </a:graphic>
      </p:graphicFrame>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mall-Business-Matrix-Organizational-Chart-Template_PowerPoint" id="{EBDF5174-0BE8-E647-9AD0-DE9037A4AED0}" vid="{D1869369-508D-9845-AD9C-21EF0B72A7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0</TotalTime>
  <Words>254</Words>
  <Application>Microsoft Macintosh PowerPoint</Application>
  <PresentationFormat>Widescreen</PresentationFormat>
  <Paragraphs>151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Key</dc:creator>
  <cp:lastModifiedBy>Heather Key</cp:lastModifiedBy>
  <cp:revision>1</cp:revision>
  <cp:lastPrinted>2020-08-31T22:23:58Z</cp:lastPrinted>
  <dcterms:created xsi:type="dcterms:W3CDTF">2022-04-04T21:41:23Z</dcterms:created>
  <dcterms:modified xsi:type="dcterms:W3CDTF">2022-04-04T21:41:43Z</dcterms:modified>
</cp:coreProperties>
</file>