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5"/>
  </p:notesMasterIdLst>
  <p:sldIdLst>
    <p:sldId id="342" r:id="rId2"/>
    <p:sldId id="260" r:id="rId3"/>
    <p:sldId id="270" r:id="rId4"/>
  </p:sldIdLst>
  <p:sldSz cx="12192000" cy="6858000"/>
  <p:notesSz cx="6858000" cy="9144000"/>
  <p:embeddedFontLst>
    <p:embeddedFont>
      <p:font typeface="Calibri" panose="020F0502020204030204" pitchFamily="34" charset="0"/>
      <p:regular r:id="rId6"/>
      <p:bold r:id="rId7"/>
      <p:italic r:id="rId8"/>
      <p:boldItalic r:id="rId9"/>
    </p:embeddedFont>
    <p:embeddedFont>
      <p:font typeface="Century Gothic" panose="020B0502020202020204"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90" autoAdjust="0"/>
    <p:restoredTop sz="94660"/>
  </p:normalViewPr>
  <p:slideViewPr>
    <p:cSldViewPr snapToGrid="0">
      <p:cViewPr varScale="1">
        <p:scale>
          <a:sx n="128" d="100"/>
          <a:sy n="128" d="100"/>
        </p:scale>
        <p:origin x="6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font" Target="fonts/font8.fntdata"/><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font" Target="fonts/font7.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viewProps" Target="viewProp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422&amp;utm_source=integrated+content&amp;utm_campaign=/content/gantt-project-plan-templates&amp;utm_medium=Agile+Project+Plan+Gantt+Chart+powerpoint+11422&amp;lpa=Agile+Project+Plan+Gantt+Chart+powerpoint+11422&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AGILE PROJECT PLAN GANTT CHART PLANNER</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PROJECT PLAN GANTT CHART PLANNER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00447" y="4343501"/>
            <a:ext cx="11221474" cy="707886"/>
          </a:xfrm>
          <a:prstGeom prst="rect">
            <a:avLst/>
          </a:prstGeom>
          <a:noFill/>
        </p:spPr>
        <p:txBody>
          <a:bodyPr wrap="square" rtlCol="0">
            <a:spAutoFit/>
          </a:bodyPr>
          <a:lstStyle/>
          <a:p>
            <a:r>
              <a:rPr lang="en-US" sz="4000" dirty="0">
                <a:solidFill>
                  <a:schemeClr val="tx1">
                    <a:lumMod val="65000"/>
                    <a:lumOff val="35000"/>
                  </a:schemeClr>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438150" y="5329342"/>
            <a:ext cx="11247682" cy="0"/>
          </a:xfrm>
          <a:prstGeom prst="line">
            <a:avLst/>
          </a:prstGeom>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ABB97606-389A-688B-E37B-5CC2AEA4C05D}"/>
              </a:ext>
            </a:extLst>
          </p:cNvPr>
          <p:cNvSpPr txBox="1"/>
          <p:nvPr/>
        </p:nvSpPr>
        <p:spPr>
          <a:xfrm>
            <a:off x="365018" y="5832079"/>
            <a:ext cx="6097604" cy="369332"/>
          </a:xfrm>
          <a:prstGeom prst="rect">
            <a:avLst/>
          </a:prstGeom>
          <a:noFill/>
        </p:spPr>
        <p:txBody>
          <a:bodyPr wrap="square">
            <a:spAutoFit/>
          </a:bodyPr>
          <a:lstStyle/>
          <a:p>
            <a:pPr marL="0" marR="0" lvl="0" indent="0" algn="l" rtl="0">
              <a:spcBef>
                <a:spcPts val="0"/>
              </a:spcBef>
              <a:spcAft>
                <a:spcPts val="0"/>
              </a:spcAft>
              <a:buNone/>
            </a:pPr>
            <a:r>
              <a:rPr lang="en-US" sz="1800" dirty="0">
                <a:solidFill>
                  <a:schemeClr val="tx1">
                    <a:lumMod val="65000"/>
                    <a:lumOff val="35000"/>
                  </a:schemeClr>
                </a:solidFill>
                <a:latin typeface="Century Gothic"/>
                <a:ea typeface="Century Gothic"/>
                <a:cs typeface="Century Gothic"/>
                <a:sym typeface="Century Gothic"/>
              </a:rPr>
              <a:t>START DATE: </a:t>
            </a:r>
            <a:endParaRPr lang="en-US" sz="1800" dirty="0">
              <a:solidFill>
                <a:schemeClr val="tx1">
                  <a:lumMod val="65000"/>
                  <a:lumOff val="35000"/>
                </a:schemeClr>
              </a:solidFill>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81" name="Rectangle 7">
            <a:extLst>
              <a:ext uri="{FF2B5EF4-FFF2-40B4-BE49-F238E27FC236}">
                <a16:creationId xmlns:a16="http://schemas.microsoft.com/office/drawing/2014/main" id="{200FB8F2-1E5D-5747-3418-0005E91E021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82" name="Parallelogram 81">
            <a:extLst>
              <a:ext uri="{FF2B5EF4-FFF2-40B4-BE49-F238E27FC236}">
                <a16:creationId xmlns:a16="http://schemas.microsoft.com/office/drawing/2014/main" id="{2065C395-FAE4-21F4-577C-DCFD50D13261}"/>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TextBox 82">
            <a:extLst>
              <a:ext uri="{FF2B5EF4-FFF2-40B4-BE49-F238E27FC236}">
                <a16:creationId xmlns:a16="http://schemas.microsoft.com/office/drawing/2014/main" id="{75E3B07F-AFC1-6D1F-338A-153DEE25A45A}"/>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AGILE PROJECT PLAN GANTT CHART PLANNER</a:t>
            </a:r>
            <a:endParaRPr lang="en-US" dirty="0">
              <a:solidFill>
                <a:schemeClr val="bg1"/>
              </a:solidFill>
              <a:latin typeface="Century Gothic" panose="020B0502020202020204" pitchFamily="34" charset="0"/>
              <a:ea typeface="Arial" charset="0"/>
              <a:cs typeface="Arial" charset="0"/>
            </a:endParaRPr>
          </a:p>
        </p:txBody>
      </p:sp>
      <p:sp>
        <p:nvSpPr>
          <p:cNvPr id="85" name="TextBox 84">
            <a:extLst>
              <a:ext uri="{FF2B5EF4-FFF2-40B4-BE49-F238E27FC236}">
                <a16:creationId xmlns:a16="http://schemas.microsoft.com/office/drawing/2014/main" id="{0BA9147B-74F5-831E-FEDA-ECD9F8B6BB13}"/>
              </a:ext>
            </a:extLst>
          </p:cNvPr>
          <p:cNvSpPr txBox="1"/>
          <p:nvPr/>
        </p:nvSpPr>
        <p:spPr>
          <a:xfrm>
            <a:off x="130335" y="133085"/>
            <a:ext cx="669927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AGILE PROJET PLAN GANTT CHART PLANNER</a:t>
            </a:r>
          </a:p>
        </p:txBody>
      </p:sp>
      <p:graphicFrame>
        <p:nvGraphicFramePr>
          <p:cNvPr id="86" name="Table 85">
            <a:extLst>
              <a:ext uri="{FF2B5EF4-FFF2-40B4-BE49-F238E27FC236}">
                <a16:creationId xmlns:a16="http://schemas.microsoft.com/office/drawing/2014/main" id="{BD1A26F3-3E45-993D-3533-5DF36351E548}"/>
              </a:ext>
            </a:extLst>
          </p:cNvPr>
          <p:cNvGraphicFramePr>
            <a:graphicFrameLocks noGrp="1"/>
          </p:cNvGraphicFramePr>
          <p:nvPr>
            <p:extLst>
              <p:ext uri="{D42A27DB-BD31-4B8C-83A1-F6EECF244321}">
                <p14:modId xmlns:p14="http://schemas.microsoft.com/office/powerpoint/2010/main" val="792309478"/>
              </p:ext>
            </p:extLst>
          </p:nvPr>
        </p:nvGraphicFramePr>
        <p:xfrm>
          <a:off x="102361" y="3011027"/>
          <a:ext cx="11904480" cy="384048"/>
        </p:xfrm>
        <a:graphic>
          <a:graphicData uri="http://schemas.openxmlformats.org/drawingml/2006/table">
            <a:tbl>
              <a:tblPr firstRow="1" bandRow="1">
                <a:tableStyleId>{5C22544A-7EE6-4342-B048-85BDC9FD1C3A}</a:tableStyleId>
              </a:tblPr>
              <a:tblGrid>
                <a:gridCol w="496020">
                  <a:extLst>
                    <a:ext uri="{9D8B030D-6E8A-4147-A177-3AD203B41FA5}">
                      <a16:colId xmlns:a16="http://schemas.microsoft.com/office/drawing/2014/main" val="20000"/>
                    </a:ext>
                  </a:extLst>
                </a:gridCol>
                <a:gridCol w="496020">
                  <a:extLst>
                    <a:ext uri="{9D8B030D-6E8A-4147-A177-3AD203B41FA5}">
                      <a16:colId xmlns:a16="http://schemas.microsoft.com/office/drawing/2014/main" val="20001"/>
                    </a:ext>
                  </a:extLst>
                </a:gridCol>
                <a:gridCol w="496020">
                  <a:extLst>
                    <a:ext uri="{9D8B030D-6E8A-4147-A177-3AD203B41FA5}">
                      <a16:colId xmlns:a16="http://schemas.microsoft.com/office/drawing/2014/main" val="20002"/>
                    </a:ext>
                  </a:extLst>
                </a:gridCol>
                <a:gridCol w="496020">
                  <a:extLst>
                    <a:ext uri="{9D8B030D-6E8A-4147-A177-3AD203B41FA5}">
                      <a16:colId xmlns:a16="http://schemas.microsoft.com/office/drawing/2014/main" val="20003"/>
                    </a:ext>
                  </a:extLst>
                </a:gridCol>
                <a:gridCol w="496020">
                  <a:extLst>
                    <a:ext uri="{9D8B030D-6E8A-4147-A177-3AD203B41FA5}">
                      <a16:colId xmlns:a16="http://schemas.microsoft.com/office/drawing/2014/main" val="20004"/>
                    </a:ext>
                  </a:extLst>
                </a:gridCol>
                <a:gridCol w="496020">
                  <a:extLst>
                    <a:ext uri="{9D8B030D-6E8A-4147-A177-3AD203B41FA5}">
                      <a16:colId xmlns:a16="http://schemas.microsoft.com/office/drawing/2014/main" val="20005"/>
                    </a:ext>
                  </a:extLst>
                </a:gridCol>
                <a:gridCol w="496020">
                  <a:extLst>
                    <a:ext uri="{9D8B030D-6E8A-4147-A177-3AD203B41FA5}">
                      <a16:colId xmlns:a16="http://schemas.microsoft.com/office/drawing/2014/main" val="20006"/>
                    </a:ext>
                  </a:extLst>
                </a:gridCol>
                <a:gridCol w="496020">
                  <a:extLst>
                    <a:ext uri="{9D8B030D-6E8A-4147-A177-3AD203B41FA5}">
                      <a16:colId xmlns:a16="http://schemas.microsoft.com/office/drawing/2014/main" val="20007"/>
                    </a:ext>
                  </a:extLst>
                </a:gridCol>
                <a:gridCol w="496020">
                  <a:extLst>
                    <a:ext uri="{9D8B030D-6E8A-4147-A177-3AD203B41FA5}">
                      <a16:colId xmlns:a16="http://schemas.microsoft.com/office/drawing/2014/main" val="20008"/>
                    </a:ext>
                  </a:extLst>
                </a:gridCol>
                <a:gridCol w="496020">
                  <a:extLst>
                    <a:ext uri="{9D8B030D-6E8A-4147-A177-3AD203B41FA5}">
                      <a16:colId xmlns:a16="http://schemas.microsoft.com/office/drawing/2014/main" val="20009"/>
                    </a:ext>
                  </a:extLst>
                </a:gridCol>
                <a:gridCol w="496020">
                  <a:extLst>
                    <a:ext uri="{9D8B030D-6E8A-4147-A177-3AD203B41FA5}">
                      <a16:colId xmlns:a16="http://schemas.microsoft.com/office/drawing/2014/main" val="20010"/>
                    </a:ext>
                  </a:extLst>
                </a:gridCol>
                <a:gridCol w="496020">
                  <a:extLst>
                    <a:ext uri="{9D8B030D-6E8A-4147-A177-3AD203B41FA5}">
                      <a16:colId xmlns:a16="http://schemas.microsoft.com/office/drawing/2014/main" val="20011"/>
                    </a:ext>
                  </a:extLst>
                </a:gridCol>
                <a:gridCol w="496020">
                  <a:extLst>
                    <a:ext uri="{9D8B030D-6E8A-4147-A177-3AD203B41FA5}">
                      <a16:colId xmlns:a16="http://schemas.microsoft.com/office/drawing/2014/main" val="20012"/>
                    </a:ext>
                  </a:extLst>
                </a:gridCol>
                <a:gridCol w="496020">
                  <a:extLst>
                    <a:ext uri="{9D8B030D-6E8A-4147-A177-3AD203B41FA5}">
                      <a16:colId xmlns:a16="http://schemas.microsoft.com/office/drawing/2014/main" val="20013"/>
                    </a:ext>
                  </a:extLst>
                </a:gridCol>
                <a:gridCol w="496020">
                  <a:extLst>
                    <a:ext uri="{9D8B030D-6E8A-4147-A177-3AD203B41FA5}">
                      <a16:colId xmlns:a16="http://schemas.microsoft.com/office/drawing/2014/main" val="20014"/>
                    </a:ext>
                  </a:extLst>
                </a:gridCol>
                <a:gridCol w="496020">
                  <a:extLst>
                    <a:ext uri="{9D8B030D-6E8A-4147-A177-3AD203B41FA5}">
                      <a16:colId xmlns:a16="http://schemas.microsoft.com/office/drawing/2014/main" val="2661370339"/>
                    </a:ext>
                  </a:extLst>
                </a:gridCol>
                <a:gridCol w="496020">
                  <a:extLst>
                    <a:ext uri="{9D8B030D-6E8A-4147-A177-3AD203B41FA5}">
                      <a16:colId xmlns:a16="http://schemas.microsoft.com/office/drawing/2014/main" val="354611735"/>
                    </a:ext>
                  </a:extLst>
                </a:gridCol>
                <a:gridCol w="496020">
                  <a:extLst>
                    <a:ext uri="{9D8B030D-6E8A-4147-A177-3AD203B41FA5}">
                      <a16:colId xmlns:a16="http://schemas.microsoft.com/office/drawing/2014/main" val="1708369748"/>
                    </a:ext>
                  </a:extLst>
                </a:gridCol>
                <a:gridCol w="496020">
                  <a:extLst>
                    <a:ext uri="{9D8B030D-6E8A-4147-A177-3AD203B41FA5}">
                      <a16:colId xmlns:a16="http://schemas.microsoft.com/office/drawing/2014/main" val="1241282729"/>
                    </a:ext>
                  </a:extLst>
                </a:gridCol>
                <a:gridCol w="496020">
                  <a:extLst>
                    <a:ext uri="{9D8B030D-6E8A-4147-A177-3AD203B41FA5}">
                      <a16:colId xmlns:a16="http://schemas.microsoft.com/office/drawing/2014/main" val="3947598478"/>
                    </a:ext>
                  </a:extLst>
                </a:gridCol>
                <a:gridCol w="496020">
                  <a:extLst>
                    <a:ext uri="{9D8B030D-6E8A-4147-A177-3AD203B41FA5}">
                      <a16:colId xmlns:a16="http://schemas.microsoft.com/office/drawing/2014/main" val="209327246"/>
                    </a:ext>
                  </a:extLst>
                </a:gridCol>
                <a:gridCol w="496020">
                  <a:extLst>
                    <a:ext uri="{9D8B030D-6E8A-4147-A177-3AD203B41FA5}">
                      <a16:colId xmlns:a16="http://schemas.microsoft.com/office/drawing/2014/main" val="3152947918"/>
                    </a:ext>
                  </a:extLst>
                </a:gridCol>
                <a:gridCol w="496020">
                  <a:extLst>
                    <a:ext uri="{9D8B030D-6E8A-4147-A177-3AD203B41FA5}">
                      <a16:colId xmlns:a16="http://schemas.microsoft.com/office/drawing/2014/main" val="2421049735"/>
                    </a:ext>
                  </a:extLst>
                </a:gridCol>
                <a:gridCol w="496020">
                  <a:extLst>
                    <a:ext uri="{9D8B030D-6E8A-4147-A177-3AD203B41FA5}">
                      <a16:colId xmlns:a16="http://schemas.microsoft.com/office/drawing/2014/main" val="1667534944"/>
                    </a:ext>
                  </a:extLst>
                </a:gridCol>
              </a:tblGrid>
              <a:tr h="384048">
                <a:tc>
                  <a:txBody>
                    <a:bodyPr/>
                    <a:lstStyle/>
                    <a:p>
                      <a:pPr algn="ctr"/>
                      <a:r>
                        <a:rPr lang="en-US" sz="800" baseline="0" dirty="0">
                          <a:latin typeface="Arial" charset="0"/>
                          <a:ea typeface="Arial" charset="0"/>
                          <a:cs typeface="Arial" charset="0"/>
                        </a:rPr>
                        <a:t>JAN</a:t>
                      </a:r>
                      <a:endParaRPr lang="en-US" sz="800" dirty="0">
                        <a:latin typeface="Arial" charset="0"/>
                        <a:ea typeface="Arial" charset="0"/>
                        <a:cs typeface="Arial" charset="0"/>
                      </a:endParaRPr>
                    </a:p>
                  </a:txBody>
                  <a:tcPr anchor="ctr">
                    <a:solidFill>
                      <a:schemeClr val="accent4">
                        <a:lumMod val="75000"/>
                      </a:schemeClr>
                    </a:solidFill>
                  </a:tcPr>
                </a:tc>
                <a:tc>
                  <a:txBody>
                    <a:bodyPr/>
                    <a:lstStyle/>
                    <a:p>
                      <a:pPr algn="ctr"/>
                      <a:r>
                        <a:rPr lang="en-US" sz="800" dirty="0">
                          <a:latin typeface="Arial" charset="0"/>
                          <a:ea typeface="Arial" charset="0"/>
                          <a:cs typeface="Arial" charset="0"/>
                        </a:rPr>
                        <a:t>FEB</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MAR</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APR</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MAY</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JUNE</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JULY</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AUG</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SEPT</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OCT</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NOV</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DEC</a:t>
                      </a:r>
                    </a:p>
                  </a:txBody>
                  <a:tcPr anchor="ctr">
                    <a:solidFill>
                      <a:schemeClr val="accent4">
                        <a:lumMod val="75000"/>
                      </a:schemeClr>
                    </a:solidFill>
                  </a:tcPr>
                </a:tc>
                <a:tc>
                  <a:txBody>
                    <a:bodyPr/>
                    <a:lstStyle/>
                    <a:p>
                      <a:pPr algn="ctr"/>
                      <a:r>
                        <a:rPr lang="en-US" sz="800" dirty="0">
                          <a:latin typeface="Arial" charset="0"/>
                          <a:ea typeface="Arial" charset="0"/>
                          <a:cs typeface="Arial" charset="0"/>
                        </a:rPr>
                        <a:t>JAN</a:t>
                      </a:r>
                    </a:p>
                  </a:txBody>
                  <a:tcPr anchor="ctr">
                    <a:solidFill>
                      <a:schemeClr val="tx2">
                        <a:lumMod val="10000"/>
                      </a:schemeClr>
                    </a:solidFill>
                  </a:tcPr>
                </a:tc>
                <a:tc>
                  <a:txBody>
                    <a:bodyPr/>
                    <a:lstStyle/>
                    <a:p>
                      <a:pPr algn="ctr"/>
                      <a:r>
                        <a:rPr lang="en-US" sz="800" dirty="0">
                          <a:latin typeface="Arial" charset="0"/>
                          <a:ea typeface="Arial" charset="0"/>
                          <a:cs typeface="Arial" charset="0"/>
                        </a:rPr>
                        <a:t>FEB</a:t>
                      </a:r>
                    </a:p>
                  </a:txBody>
                  <a:tcPr anchor="ctr">
                    <a:solidFill>
                      <a:schemeClr val="tx2">
                        <a:lumMod val="10000"/>
                      </a:schemeClr>
                    </a:solidFill>
                  </a:tcPr>
                </a:tc>
                <a:tc>
                  <a:txBody>
                    <a:bodyPr/>
                    <a:lstStyle/>
                    <a:p>
                      <a:pPr algn="ctr"/>
                      <a:r>
                        <a:rPr lang="en-US" sz="800" dirty="0">
                          <a:latin typeface="Arial" charset="0"/>
                          <a:ea typeface="Arial" charset="0"/>
                          <a:cs typeface="Arial" charset="0"/>
                        </a:rPr>
                        <a:t>MAR</a:t>
                      </a:r>
                    </a:p>
                  </a:txBody>
                  <a:tcPr anchor="ctr">
                    <a:solidFill>
                      <a:schemeClr val="tx2">
                        <a:lumMod val="10000"/>
                      </a:schemeClr>
                    </a:solidFill>
                  </a:tcPr>
                </a:tc>
                <a:tc>
                  <a:txBody>
                    <a:bodyPr/>
                    <a:lstStyle/>
                    <a:p>
                      <a:pPr algn="ctr"/>
                      <a:r>
                        <a:rPr lang="en-US" sz="800" dirty="0">
                          <a:latin typeface="Arial" charset="0"/>
                          <a:ea typeface="Arial" charset="0"/>
                          <a:cs typeface="Arial" charset="0"/>
                        </a:rPr>
                        <a:t>APR</a:t>
                      </a:r>
                    </a:p>
                  </a:txBody>
                  <a:tcPr anchor="ctr">
                    <a:solidFill>
                      <a:schemeClr val="tx2">
                        <a:lumMod val="10000"/>
                      </a:schemeClr>
                    </a:solidFill>
                  </a:tcPr>
                </a:tc>
                <a:tc>
                  <a:txBody>
                    <a:bodyPr/>
                    <a:lstStyle/>
                    <a:p>
                      <a:pPr algn="ctr"/>
                      <a:r>
                        <a:rPr lang="en-US" sz="800" dirty="0">
                          <a:latin typeface="Arial" charset="0"/>
                          <a:ea typeface="Arial" charset="0"/>
                          <a:cs typeface="Arial" charset="0"/>
                        </a:rPr>
                        <a:t>MAY</a:t>
                      </a:r>
                    </a:p>
                  </a:txBody>
                  <a:tcPr anchor="ctr">
                    <a:solidFill>
                      <a:schemeClr val="tx2">
                        <a:lumMod val="10000"/>
                      </a:schemeClr>
                    </a:solidFill>
                  </a:tcPr>
                </a:tc>
                <a:tc>
                  <a:txBody>
                    <a:bodyPr/>
                    <a:lstStyle/>
                    <a:p>
                      <a:pPr algn="ctr"/>
                      <a:r>
                        <a:rPr lang="en-US" sz="800" dirty="0">
                          <a:latin typeface="Arial" charset="0"/>
                          <a:ea typeface="Arial" charset="0"/>
                          <a:cs typeface="Arial" charset="0"/>
                        </a:rPr>
                        <a:t>JUNE</a:t>
                      </a:r>
                    </a:p>
                  </a:txBody>
                  <a:tcPr anchor="ctr">
                    <a:solidFill>
                      <a:schemeClr val="tx2">
                        <a:lumMod val="10000"/>
                      </a:schemeClr>
                    </a:solidFill>
                  </a:tcPr>
                </a:tc>
                <a:tc>
                  <a:txBody>
                    <a:bodyPr/>
                    <a:lstStyle/>
                    <a:p>
                      <a:pPr algn="ctr"/>
                      <a:r>
                        <a:rPr lang="en-US" sz="800" dirty="0">
                          <a:latin typeface="Arial" charset="0"/>
                          <a:ea typeface="Arial" charset="0"/>
                          <a:cs typeface="Arial" charset="0"/>
                        </a:rPr>
                        <a:t>JULY</a:t>
                      </a:r>
                    </a:p>
                  </a:txBody>
                  <a:tcPr anchor="ctr">
                    <a:solidFill>
                      <a:schemeClr val="tx2">
                        <a:lumMod val="10000"/>
                      </a:schemeClr>
                    </a:solidFill>
                  </a:tcPr>
                </a:tc>
                <a:tc>
                  <a:txBody>
                    <a:bodyPr/>
                    <a:lstStyle/>
                    <a:p>
                      <a:pPr algn="ctr"/>
                      <a:r>
                        <a:rPr lang="en-US" sz="800" dirty="0">
                          <a:latin typeface="Arial" charset="0"/>
                          <a:ea typeface="Arial" charset="0"/>
                          <a:cs typeface="Arial" charset="0"/>
                        </a:rPr>
                        <a:t>AUG</a:t>
                      </a:r>
                    </a:p>
                  </a:txBody>
                  <a:tcPr anchor="ctr">
                    <a:solidFill>
                      <a:schemeClr val="tx2">
                        <a:lumMod val="10000"/>
                      </a:schemeClr>
                    </a:solidFill>
                  </a:tcPr>
                </a:tc>
                <a:tc>
                  <a:txBody>
                    <a:bodyPr/>
                    <a:lstStyle/>
                    <a:p>
                      <a:pPr algn="ctr"/>
                      <a:r>
                        <a:rPr lang="en-US" sz="800" dirty="0">
                          <a:latin typeface="Arial" charset="0"/>
                          <a:ea typeface="Arial" charset="0"/>
                          <a:cs typeface="Arial" charset="0"/>
                        </a:rPr>
                        <a:t>SEPT</a:t>
                      </a:r>
                    </a:p>
                  </a:txBody>
                  <a:tcPr anchor="ctr">
                    <a:solidFill>
                      <a:schemeClr val="tx2">
                        <a:lumMod val="10000"/>
                      </a:schemeClr>
                    </a:solidFill>
                  </a:tcPr>
                </a:tc>
                <a:tc>
                  <a:txBody>
                    <a:bodyPr/>
                    <a:lstStyle/>
                    <a:p>
                      <a:pPr algn="ctr"/>
                      <a:r>
                        <a:rPr lang="en-US" sz="800" dirty="0">
                          <a:latin typeface="Arial" charset="0"/>
                          <a:ea typeface="Arial" charset="0"/>
                          <a:cs typeface="Arial" charset="0"/>
                        </a:rPr>
                        <a:t>OCT</a:t>
                      </a:r>
                    </a:p>
                  </a:txBody>
                  <a:tcPr anchor="ctr">
                    <a:solidFill>
                      <a:schemeClr val="tx2">
                        <a:lumMod val="10000"/>
                      </a:schemeClr>
                    </a:solidFill>
                  </a:tcPr>
                </a:tc>
                <a:tc>
                  <a:txBody>
                    <a:bodyPr/>
                    <a:lstStyle/>
                    <a:p>
                      <a:pPr algn="ctr"/>
                      <a:r>
                        <a:rPr lang="en-US" sz="800" dirty="0">
                          <a:latin typeface="Arial" charset="0"/>
                          <a:ea typeface="Arial" charset="0"/>
                          <a:cs typeface="Arial" charset="0"/>
                        </a:rPr>
                        <a:t>NOV</a:t>
                      </a:r>
                    </a:p>
                  </a:txBody>
                  <a:tcPr anchor="ctr">
                    <a:solidFill>
                      <a:schemeClr val="tx2">
                        <a:lumMod val="10000"/>
                      </a:schemeClr>
                    </a:solidFill>
                  </a:tcPr>
                </a:tc>
                <a:tc>
                  <a:txBody>
                    <a:bodyPr/>
                    <a:lstStyle/>
                    <a:p>
                      <a:pPr algn="ctr"/>
                      <a:r>
                        <a:rPr lang="en-US" sz="800" dirty="0">
                          <a:latin typeface="Arial" charset="0"/>
                          <a:ea typeface="Arial" charset="0"/>
                          <a:cs typeface="Arial" charset="0"/>
                        </a:rPr>
                        <a:t>DEC</a:t>
                      </a:r>
                    </a:p>
                  </a:txBody>
                  <a:tcPr anchor="ctr">
                    <a:solidFill>
                      <a:schemeClr val="tx2">
                        <a:lumMod val="10000"/>
                      </a:schemeClr>
                    </a:solidFill>
                  </a:tcPr>
                </a:tc>
                <a:extLst>
                  <a:ext uri="{0D108BD9-81ED-4DB2-BD59-A6C34878D82A}">
                    <a16:rowId xmlns:a16="http://schemas.microsoft.com/office/drawing/2014/main" val="10000"/>
                  </a:ext>
                </a:extLst>
              </a:tr>
            </a:tbl>
          </a:graphicData>
        </a:graphic>
      </p:graphicFrame>
      <p:grpSp>
        <p:nvGrpSpPr>
          <p:cNvPr id="171" name="Google Shape;171;p18"/>
          <p:cNvGrpSpPr/>
          <p:nvPr/>
        </p:nvGrpSpPr>
        <p:grpSpPr>
          <a:xfrm>
            <a:off x="203902" y="1956222"/>
            <a:ext cx="11980394" cy="2490166"/>
            <a:chOff x="0" y="-210566"/>
            <a:chExt cx="9735665" cy="2223247"/>
          </a:xfrm>
        </p:grpSpPr>
        <p:sp>
          <p:nvSpPr>
            <p:cNvPr id="172" name="Google Shape;172;p18"/>
            <p:cNvSpPr txBox="1"/>
            <p:nvPr/>
          </p:nvSpPr>
          <p:spPr>
            <a:xfrm>
              <a:off x="0"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1</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cxnSp>
          <p:nvCxnSpPr>
            <p:cNvPr id="173" name="Google Shape;173;p18"/>
            <p:cNvCxnSpPr/>
            <p:nvPr/>
          </p:nvCxnSpPr>
          <p:spPr>
            <a:xfrm>
              <a:off x="246380" y="399837"/>
              <a:ext cx="0" cy="512913"/>
            </a:xfrm>
            <a:prstGeom prst="straightConnector1">
              <a:avLst/>
            </a:prstGeom>
            <a:noFill/>
            <a:ln w="12700" cap="flat" cmpd="sng">
              <a:solidFill>
                <a:srgbClr val="BFBFBF"/>
              </a:solidFill>
              <a:prstDash val="dash"/>
              <a:miter lim="800000"/>
              <a:headEnd type="oval" w="med" len="med"/>
              <a:tailEnd type="oval" w="med" len="med"/>
            </a:ln>
          </p:spPr>
        </p:cxnSp>
        <p:sp>
          <p:nvSpPr>
            <p:cNvPr id="174" name="Google Shape;174;p18"/>
            <p:cNvSpPr/>
            <p:nvPr/>
          </p:nvSpPr>
          <p:spPr>
            <a:xfrm>
              <a:off x="195580" y="864898"/>
              <a:ext cx="92702" cy="9270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cxnSp>
          <p:nvCxnSpPr>
            <p:cNvPr id="175" name="Google Shape;175;p18"/>
            <p:cNvCxnSpPr/>
            <p:nvPr/>
          </p:nvCxnSpPr>
          <p:spPr>
            <a:xfrm>
              <a:off x="1070097" y="912750"/>
              <a:ext cx="0" cy="512913"/>
            </a:xfrm>
            <a:prstGeom prst="straightConnector1">
              <a:avLst/>
            </a:prstGeom>
            <a:noFill/>
            <a:ln w="12700" cap="flat" cmpd="sng">
              <a:solidFill>
                <a:srgbClr val="BFBFBF"/>
              </a:solidFill>
              <a:prstDash val="dash"/>
              <a:miter lim="800000"/>
              <a:headEnd type="oval" w="med" len="med"/>
              <a:tailEnd type="oval" w="med" len="med"/>
            </a:ln>
          </p:spPr>
        </p:cxnSp>
        <p:sp>
          <p:nvSpPr>
            <p:cNvPr id="176" name="Google Shape;176;p18"/>
            <p:cNvSpPr/>
            <p:nvPr/>
          </p:nvSpPr>
          <p:spPr>
            <a:xfrm>
              <a:off x="1020591"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cxnSp>
          <p:nvCxnSpPr>
            <p:cNvPr id="177" name="Google Shape;177;p18"/>
            <p:cNvCxnSpPr/>
            <p:nvPr/>
          </p:nvCxnSpPr>
          <p:spPr>
            <a:xfrm>
              <a:off x="1934134"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78" name="Google Shape;178;p18"/>
            <p:cNvCxnSpPr/>
            <p:nvPr/>
          </p:nvCxnSpPr>
          <p:spPr>
            <a:xfrm>
              <a:off x="2757852"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79" name="Google Shape;179;p18"/>
            <p:cNvCxnSpPr/>
            <p:nvPr/>
          </p:nvCxnSpPr>
          <p:spPr>
            <a:xfrm>
              <a:off x="3581564"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0" name="Google Shape;180;p18"/>
            <p:cNvCxnSpPr/>
            <p:nvPr/>
          </p:nvCxnSpPr>
          <p:spPr>
            <a:xfrm>
              <a:off x="4405284"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1" name="Google Shape;181;p18"/>
            <p:cNvCxnSpPr/>
            <p:nvPr/>
          </p:nvCxnSpPr>
          <p:spPr>
            <a:xfrm>
              <a:off x="5252035"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2" name="Google Shape;182;p18"/>
            <p:cNvCxnSpPr/>
            <p:nvPr/>
          </p:nvCxnSpPr>
          <p:spPr>
            <a:xfrm>
              <a:off x="6075755"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3" name="Google Shape;183;p18"/>
            <p:cNvCxnSpPr/>
            <p:nvPr/>
          </p:nvCxnSpPr>
          <p:spPr>
            <a:xfrm>
              <a:off x="6945549" y="399837"/>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4" name="Google Shape;184;p18"/>
            <p:cNvCxnSpPr/>
            <p:nvPr/>
          </p:nvCxnSpPr>
          <p:spPr>
            <a:xfrm>
              <a:off x="7769268" y="912750"/>
              <a:ext cx="0" cy="512913"/>
            </a:xfrm>
            <a:prstGeom prst="straightConnector1">
              <a:avLst/>
            </a:prstGeom>
            <a:noFill/>
            <a:ln w="12700" cap="flat" cmpd="sng">
              <a:solidFill>
                <a:srgbClr val="BFBFBF"/>
              </a:solidFill>
              <a:prstDash val="dash"/>
              <a:miter lim="800000"/>
              <a:headEnd type="oval" w="med" len="med"/>
              <a:tailEnd type="oval" w="med" len="med"/>
            </a:ln>
          </p:spPr>
        </p:cxnSp>
        <p:cxnSp>
          <p:nvCxnSpPr>
            <p:cNvPr id="185" name="Google Shape;185;p18"/>
            <p:cNvCxnSpPr/>
            <p:nvPr/>
          </p:nvCxnSpPr>
          <p:spPr>
            <a:xfrm>
              <a:off x="8575699" y="399837"/>
              <a:ext cx="0" cy="512913"/>
            </a:xfrm>
            <a:prstGeom prst="straightConnector1">
              <a:avLst/>
            </a:prstGeom>
            <a:noFill/>
            <a:ln w="12700" cap="flat" cmpd="sng">
              <a:solidFill>
                <a:srgbClr val="BFBFBF"/>
              </a:solidFill>
              <a:prstDash val="dash"/>
              <a:miter lim="800000"/>
              <a:headEnd type="oval" w="med" len="med"/>
              <a:tailEnd type="oval" w="med" len="med"/>
            </a:ln>
          </p:spPr>
        </p:cxnSp>
        <p:sp>
          <p:nvSpPr>
            <p:cNvPr id="186" name="Google Shape;186;p18"/>
            <p:cNvSpPr txBox="1"/>
            <p:nvPr/>
          </p:nvSpPr>
          <p:spPr>
            <a:xfrm>
              <a:off x="766113"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solidFill>
                    <a:schemeClr val="dk1"/>
                  </a:solidFill>
                  <a:latin typeface="Century Gothic"/>
                  <a:sym typeface="Century Gothic"/>
                </a:rPr>
                <a:t>KICKOFF</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187" name="Google Shape;187;p18"/>
            <p:cNvSpPr/>
            <p:nvPr/>
          </p:nvSpPr>
          <p:spPr>
            <a:xfrm>
              <a:off x="1884628"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88" name="Google Shape;188;p18"/>
            <p:cNvSpPr/>
            <p:nvPr/>
          </p:nvSpPr>
          <p:spPr>
            <a:xfrm>
              <a:off x="2708343"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89" name="Google Shape;189;p18"/>
            <p:cNvSpPr/>
            <p:nvPr/>
          </p:nvSpPr>
          <p:spPr>
            <a:xfrm>
              <a:off x="3543583"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0" name="Google Shape;190;p18"/>
            <p:cNvSpPr/>
            <p:nvPr/>
          </p:nvSpPr>
          <p:spPr>
            <a:xfrm>
              <a:off x="4361540"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1" name="Google Shape;191;p18"/>
            <p:cNvSpPr/>
            <p:nvPr/>
          </p:nvSpPr>
          <p:spPr>
            <a:xfrm>
              <a:off x="5208293"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2" name="Google Shape;192;p18"/>
            <p:cNvSpPr/>
            <p:nvPr/>
          </p:nvSpPr>
          <p:spPr>
            <a:xfrm>
              <a:off x="6032009"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3" name="Google Shape;193;p18"/>
            <p:cNvSpPr/>
            <p:nvPr/>
          </p:nvSpPr>
          <p:spPr>
            <a:xfrm>
              <a:off x="6896045"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4" name="Google Shape;194;p18"/>
            <p:cNvSpPr/>
            <p:nvPr/>
          </p:nvSpPr>
          <p:spPr>
            <a:xfrm>
              <a:off x="7725520"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5" name="Google Shape;195;p18"/>
            <p:cNvSpPr/>
            <p:nvPr/>
          </p:nvSpPr>
          <p:spPr>
            <a:xfrm>
              <a:off x="8531955" y="864899"/>
              <a:ext cx="92702" cy="92701"/>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sp>
          <p:nvSpPr>
            <p:cNvPr id="196" name="Google Shape;196;p18"/>
            <p:cNvSpPr txBox="1"/>
            <p:nvPr/>
          </p:nvSpPr>
          <p:spPr>
            <a:xfrm>
              <a:off x="1687750"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solidFill>
                    <a:schemeClr val="dk1"/>
                  </a:solidFill>
                  <a:latin typeface="Century Gothic"/>
                  <a:sym typeface="Century Gothic"/>
                </a:rPr>
                <a:t>EVENT 1</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197" name="Google Shape;197;p18"/>
            <p:cNvSpPr txBox="1"/>
            <p:nvPr/>
          </p:nvSpPr>
          <p:spPr>
            <a:xfrm>
              <a:off x="3335181"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EVENT 2</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198" name="Google Shape;198;p18"/>
            <p:cNvSpPr txBox="1"/>
            <p:nvPr/>
          </p:nvSpPr>
          <p:spPr>
            <a:xfrm>
              <a:off x="5005652"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4</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199" name="Google Shape;199;p18"/>
            <p:cNvSpPr txBox="1"/>
            <p:nvPr/>
          </p:nvSpPr>
          <p:spPr>
            <a:xfrm>
              <a:off x="6699164"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6</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0" name="Google Shape;200;p18"/>
            <p:cNvSpPr txBox="1"/>
            <p:nvPr/>
          </p:nvSpPr>
          <p:spPr>
            <a:xfrm>
              <a:off x="8323554" y="-210566"/>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Complete</a:t>
              </a:r>
              <a:endParaRPr sz="1400" dirty="0">
                <a:solidFill>
                  <a:schemeClr val="dk1"/>
                </a:solidFill>
                <a:latin typeface="Century Gothic"/>
                <a:ea typeface="Century Gothic"/>
                <a:cs typeface="Century Gothic"/>
                <a:sym typeface="Century Gothic"/>
              </a:endParaRPr>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1" name="Google Shape;201;p18"/>
            <p:cNvSpPr txBox="1"/>
            <p:nvPr/>
          </p:nvSpPr>
          <p:spPr>
            <a:xfrm>
              <a:off x="2448105"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2</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2" name="Google Shape;202;p18"/>
            <p:cNvSpPr txBox="1"/>
            <p:nvPr/>
          </p:nvSpPr>
          <p:spPr>
            <a:xfrm>
              <a:off x="4095535"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3</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3" name="Google Shape;203;p18"/>
            <p:cNvSpPr txBox="1"/>
            <p:nvPr/>
          </p:nvSpPr>
          <p:spPr>
            <a:xfrm>
              <a:off x="5766007"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5</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sp>
          <p:nvSpPr>
            <p:cNvPr id="204" name="Google Shape;204;p18"/>
            <p:cNvSpPr txBox="1"/>
            <p:nvPr/>
          </p:nvSpPr>
          <p:spPr>
            <a:xfrm>
              <a:off x="7459519" y="1491820"/>
              <a:ext cx="1412111" cy="52086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400" dirty="0">
                  <a:solidFill>
                    <a:schemeClr val="dk1"/>
                  </a:solidFill>
                  <a:latin typeface="Century Gothic"/>
                  <a:ea typeface="Century Gothic"/>
                  <a:cs typeface="Century Gothic"/>
                  <a:sym typeface="Century Gothic"/>
                </a:rPr>
                <a:t>Milestone 7</a:t>
              </a:r>
              <a:endParaRPr dirty="0"/>
            </a:p>
            <a:p>
              <a:pPr marL="0" marR="0" lvl="0" indent="0" algn="l" rtl="0">
                <a:spcBef>
                  <a:spcPts val="800"/>
                </a:spcBef>
                <a:spcAft>
                  <a:spcPts val="0"/>
                </a:spcAft>
                <a:buNone/>
              </a:pPr>
              <a:r>
                <a:rPr lang="en-US" sz="1400" dirty="0">
                  <a:solidFill>
                    <a:schemeClr val="dk1"/>
                  </a:solidFill>
                  <a:latin typeface="Century Gothic"/>
                  <a:ea typeface="Century Gothic"/>
                  <a:cs typeface="Century Gothic"/>
                  <a:sym typeface="Century Gothic"/>
                </a:rPr>
                <a:t>00/00/00</a:t>
              </a:r>
              <a:endParaRPr dirty="0"/>
            </a:p>
          </p:txBody>
        </p:sp>
      </p:grpSp>
      <p:grpSp>
        <p:nvGrpSpPr>
          <p:cNvPr id="88" name="Group 87">
            <a:extLst>
              <a:ext uri="{FF2B5EF4-FFF2-40B4-BE49-F238E27FC236}">
                <a16:creationId xmlns:a16="http://schemas.microsoft.com/office/drawing/2014/main" id="{BA621EC3-7F11-EF78-F33D-42E7A40C0D5C}"/>
              </a:ext>
            </a:extLst>
          </p:cNvPr>
          <p:cNvGrpSpPr/>
          <p:nvPr/>
        </p:nvGrpSpPr>
        <p:grpSpPr>
          <a:xfrm>
            <a:off x="5150938" y="1256640"/>
            <a:ext cx="1106433" cy="3179728"/>
            <a:chOff x="4757100" y="363572"/>
            <a:chExt cx="1106433" cy="3179728"/>
          </a:xfrm>
        </p:grpSpPr>
        <p:sp>
          <p:nvSpPr>
            <p:cNvPr id="89" name="Round Diagonal Corner Rectangle 27">
              <a:extLst>
                <a:ext uri="{FF2B5EF4-FFF2-40B4-BE49-F238E27FC236}">
                  <a16:creationId xmlns:a16="http://schemas.microsoft.com/office/drawing/2014/main" id="{0EF3061C-FB1F-F0F4-D816-9C0574166066}"/>
                </a:ext>
              </a:extLst>
            </p:cNvPr>
            <p:cNvSpPr>
              <a:spLocks noChangeAspect="1"/>
            </p:cNvSpPr>
            <p:nvPr/>
          </p:nvSpPr>
          <p:spPr>
            <a:xfrm>
              <a:off x="4757100" y="363572"/>
              <a:ext cx="1106433" cy="418757"/>
            </a:xfrm>
            <a:prstGeom prst="round2DiagRect">
              <a:avLst/>
            </a:prstGeom>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dirty="0">
                  <a:solidFill>
                    <a:schemeClr val="bg1"/>
                  </a:solidFill>
                  <a:latin typeface="Century Gothic" charset="0"/>
                  <a:ea typeface="Century Gothic" charset="0"/>
                  <a:cs typeface="Century Gothic" charset="0"/>
                </a:rPr>
                <a:t>TODAY</a:t>
              </a:r>
            </a:p>
          </p:txBody>
        </p:sp>
        <p:cxnSp>
          <p:nvCxnSpPr>
            <p:cNvPr id="90" name="Straight Connector 89">
              <a:extLst>
                <a:ext uri="{FF2B5EF4-FFF2-40B4-BE49-F238E27FC236}">
                  <a16:creationId xmlns:a16="http://schemas.microsoft.com/office/drawing/2014/main" id="{141472F1-0EA3-4583-F5ED-087CEEBFAFC0}"/>
                </a:ext>
              </a:extLst>
            </p:cNvPr>
            <p:cNvCxnSpPr/>
            <p:nvPr/>
          </p:nvCxnSpPr>
          <p:spPr>
            <a:xfrm>
              <a:off x="4864100" y="782329"/>
              <a:ext cx="0" cy="2760971"/>
            </a:xfrm>
            <a:prstGeom prst="line">
              <a:avLst/>
            </a:prstGeom>
            <a:ln w="31750">
              <a:gradFill flip="none" rotWithShape="1">
                <a:gsLst>
                  <a:gs pos="100000">
                    <a:schemeClr val="accent2">
                      <a:lumMod val="40000"/>
                      <a:lumOff val="60000"/>
                      <a:alpha val="49000"/>
                    </a:schemeClr>
                  </a:gs>
                  <a:gs pos="35000">
                    <a:schemeClr val="accent2">
                      <a:lumMod val="95000"/>
                      <a:lumOff val="5000"/>
                      <a:alpha val="59000"/>
                    </a:schemeClr>
                  </a:gs>
                  <a:gs pos="0">
                    <a:schemeClr val="accent2">
                      <a:lumMod val="60000"/>
                    </a:schemeClr>
                  </a:gs>
                </a:gsLst>
                <a:path path="circle">
                  <a:fillToRect l="50000" t="130000" r="50000" b="-30000"/>
                </a:path>
                <a:tileRect/>
              </a:gradFill>
              <a:tailEnd type="diamond"/>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183</Words>
  <Application>Microsoft Macintosh PowerPoint</Application>
  <PresentationFormat>Widescreen</PresentationFormat>
  <Paragraphs>58</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Century Gothic</vt:lpstr>
      <vt:lpstr>Calibri</vt:lpstr>
      <vt:lpstr>Arial</vt:lpstr>
      <vt:lpstr>Тема Office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5</cp:revision>
  <dcterms:modified xsi:type="dcterms:W3CDTF">2022-05-30T19:56:48Z</dcterms:modified>
</cp:coreProperties>
</file>