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99" r:id="rId3"/>
    <p:sldId id="353" r:id="rId4"/>
    <p:sldId id="367" r:id="rId5"/>
    <p:sldId id="400" r:id="rId6"/>
    <p:sldId id="401" r:id="rId7"/>
    <p:sldId id="402" r:id="rId8"/>
    <p:sldId id="403" r:id="rId9"/>
    <p:sldId id="404" r:id="rId10"/>
    <p:sldId id="405" r:id="rId11"/>
    <p:sldId id="375"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4109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68848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79&amp;utm_source=integrated+content&amp;utm_campaign=/content/project-dashboard-templates&amp;utm_medium=Project+Status+Report+Dashboard+powerpoint+11379&amp;lpa=Project+Status+Report+Dashboard+powerpoint+11379&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PROJECT STATUS REPORT DASHBOARD</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628781"/>
            <a:ext cx="6668203"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Project Status Report Dashboard Template in Excel to enter data that will populate the charts and graphs for your dashboard.  Place screenshots of each element on the following slides to build out your Project Status Report Dashboard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PENDING ITEMS</a:t>
            </a:r>
          </a:p>
        </p:txBody>
      </p:sp>
      <p:pic>
        <p:nvPicPr>
          <p:cNvPr id="3" name="Picture 2">
            <a:extLst>
              <a:ext uri="{FF2B5EF4-FFF2-40B4-BE49-F238E27FC236}">
                <a16:creationId xmlns:a16="http://schemas.microsoft.com/office/drawing/2014/main" id="{BF115C65-2ECA-BFBD-1177-158E74AD8E0B}"/>
              </a:ext>
            </a:extLst>
          </p:cNvPr>
          <p:cNvPicPr>
            <a:picLocks noChangeAspect="1"/>
          </p:cNvPicPr>
          <p:nvPr/>
        </p:nvPicPr>
        <p:blipFill>
          <a:blip r:embed="rId3"/>
          <a:srcRect/>
          <a:stretch/>
        </p:blipFill>
        <p:spPr>
          <a:xfrm>
            <a:off x="824948" y="1692522"/>
            <a:ext cx="10306878" cy="3803495"/>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463396" y="3133993"/>
            <a:ext cx="6772147" cy="1446550"/>
          </a:xfrm>
          <a:prstGeom prst="rect">
            <a:avLst/>
          </a:prstGeom>
          <a:noFill/>
        </p:spPr>
        <p:txBody>
          <a:bodyPr wrap="square" rtlCol="0">
            <a:spAutoFit/>
          </a:bodyPr>
          <a:lstStyle/>
          <a:p>
            <a:r>
              <a:rPr lang="en-US" sz="4400" dirty="0">
                <a:latin typeface="Century Gothic" panose="020B0502020202020204" pitchFamily="34" charset="0"/>
              </a:rPr>
              <a:t>PROJECT STATUS REPORT DASHBOARD</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 PROJECT NAME ]</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3039380741"/>
              </p:ext>
            </p:extLst>
          </p:nvPr>
        </p:nvGraphicFramePr>
        <p:xfrm>
          <a:off x="552990" y="4701374"/>
          <a:ext cx="5967078" cy="1068194"/>
        </p:xfrm>
        <a:graphic>
          <a:graphicData uri="http://schemas.openxmlformats.org/drawingml/2006/table">
            <a:tbl>
              <a:tblPr>
                <a:tableStyleId>{5C22544A-7EE6-4342-B048-85BDC9FD1C3A}</a:tableStyleId>
              </a:tblPr>
              <a:tblGrid>
                <a:gridCol w="1989026">
                  <a:extLst>
                    <a:ext uri="{9D8B030D-6E8A-4147-A177-3AD203B41FA5}">
                      <a16:colId xmlns:a16="http://schemas.microsoft.com/office/drawing/2014/main" val="308985738"/>
                    </a:ext>
                  </a:extLst>
                </a:gridCol>
                <a:gridCol w="1989026">
                  <a:extLst>
                    <a:ext uri="{9D8B030D-6E8A-4147-A177-3AD203B41FA5}">
                      <a16:colId xmlns:a16="http://schemas.microsoft.com/office/drawing/2014/main" val="2844705123"/>
                    </a:ext>
                  </a:extLst>
                </a:gridCol>
                <a:gridCol w="1989026">
                  <a:extLst>
                    <a:ext uri="{9D8B030D-6E8A-4147-A177-3AD203B41FA5}">
                      <a16:colId xmlns:a16="http://schemas.microsoft.com/office/drawing/2014/main" val="2942674131"/>
                    </a:ext>
                  </a:extLst>
                </a:gridCol>
              </a:tblGrid>
              <a:tr h="407339">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dirty="0">
                          <a:effectLst/>
                          <a:latin typeface="Century Gothic" panose="020B0502020202020204" pitchFamily="34" charset="0"/>
                        </a:rPr>
                        <a:t>00/00/0000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STATUS REPORT DASHBOARD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4669548"/>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4669548"/>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4" name="Picture 3">
            <a:extLst>
              <a:ext uri="{FF2B5EF4-FFF2-40B4-BE49-F238E27FC236}">
                <a16:creationId xmlns:a16="http://schemas.microsoft.com/office/drawing/2014/main" id="{0F443B3E-2A01-5487-8BD2-F1DAAA36F306}"/>
              </a:ext>
            </a:extLst>
          </p:cNvPr>
          <p:cNvPicPr>
            <a:picLocks noChangeAspect="1"/>
          </p:cNvPicPr>
          <p:nvPr/>
        </p:nvPicPr>
        <p:blipFill>
          <a:blip r:embed="rId3"/>
          <a:srcRect/>
          <a:stretch/>
        </p:blipFill>
        <p:spPr>
          <a:xfrm>
            <a:off x="367748" y="1412063"/>
            <a:ext cx="11508230" cy="3435668"/>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3" name="Picture 2">
            <a:extLst>
              <a:ext uri="{FF2B5EF4-FFF2-40B4-BE49-F238E27FC236}">
                <a16:creationId xmlns:a16="http://schemas.microsoft.com/office/drawing/2014/main" id="{17EC2159-EAF9-731D-93FE-4F37A3285504}"/>
              </a:ext>
            </a:extLst>
          </p:cNvPr>
          <p:cNvPicPr>
            <a:picLocks noChangeAspect="1"/>
          </p:cNvPicPr>
          <p:nvPr/>
        </p:nvPicPr>
        <p:blipFill>
          <a:blip r:embed="rId3"/>
          <a:srcRect/>
          <a:stretch/>
        </p:blipFill>
        <p:spPr>
          <a:xfrm>
            <a:off x="478564" y="949691"/>
            <a:ext cx="9837624" cy="4958617"/>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TASK TIMELINE</a:t>
            </a:r>
          </a:p>
        </p:txBody>
      </p:sp>
      <p:pic>
        <p:nvPicPr>
          <p:cNvPr id="3" name="Picture 2">
            <a:extLst>
              <a:ext uri="{FF2B5EF4-FFF2-40B4-BE49-F238E27FC236}">
                <a16:creationId xmlns:a16="http://schemas.microsoft.com/office/drawing/2014/main" id="{E2645407-A4A5-75C9-7C77-21DA6679728A}"/>
              </a:ext>
            </a:extLst>
          </p:cNvPr>
          <p:cNvPicPr>
            <a:picLocks noChangeAspect="1"/>
          </p:cNvPicPr>
          <p:nvPr/>
        </p:nvPicPr>
        <p:blipFill rotWithShape="1">
          <a:blip r:embed="rId3"/>
          <a:srcRect t="7630"/>
          <a:stretch/>
        </p:blipFill>
        <p:spPr>
          <a:xfrm>
            <a:off x="285496" y="1187865"/>
            <a:ext cx="11905692" cy="4137965"/>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STATUS</a:t>
            </a:r>
          </a:p>
        </p:txBody>
      </p:sp>
      <p:pic>
        <p:nvPicPr>
          <p:cNvPr id="3" name="Picture 2">
            <a:extLst>
              <a:ext uri="{FF2B5EF4-FFF2-40B4-BE49-F238E27FC236}">
                <a16:creationId xmlns:a16="http://schemas.microsoft.com/office/drawing/2014/main" id="{61953230-69FD-E74E-DF98-52DAC793D188}"/>
              </a:ext>
            </a:extLst>
          </p:cNvPr>
          <p:cNvPicPr>
            <a:picLocks noChangeAspect="1"/>
          </p:cNvPicPr>
          <p:nvPr/>
        </p:nvPicPr>
        <p:blipFill rotWithShape="1">
          <a:blip r:embed="rId3"/>
          <a:srcRect t="8147"/>
          <a:stretch/>
        </p:blipFill>
        <p:spPr>
          <a:xfrm>
            <a:off x="3781586" y="248400"/>
            <a:ext cx="6840836" cy="6046681"/>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PRIORITY</a:t>
            </a:r>
          </a:p>
        </p:txBody>
      </p:sp>
      <p:pic>
        <p:nvPicPr>
          <p:cNvPr id="3" name="Picture 2">
            <a:extLst>
              <a:ext uri="{FF2B5EF4-FFF2-40B4-BE49-F238E27FC236}">
                <a16:creationId xmlns:a16="http://schemas.microsoft.com/office/drawing/2014/main" id="{1EED433A-1063-7B43-618D-B5917BAF1AA9}"/>
              </a:ext>
            </a:extLst>
          </p:cNvPr>
          <p:cNvPicPr>
            <a:picLocks noChangeAspect="1"/>
          </p:cNvPicPr>
          <p:nvPr/>
        </p:nvPicPr>
        <p:blipFill rotWithShape="1">
          <a:blip r:embed="rId3"/>
          <a:srcRect t="7705"/>
          <a:stretch/>
        </p:blipFill>
        <p:spPr>
          <a:xfrm>
            <a:off x="4614729" y="248400"/>
            <a:ext cx="5691497" cy="6042459"/>
          </a:xfrm>
          <a:prstGeom prst="rect">
            <a:avLst/>
          </a:prstGeom>
        </p:spPr>
      </p:pic>
    </p:spTree>
    <p:extLst>
      <p:ext uri="{BB962C8B-B14F-4D97-AF65-F5344CB8AC3E}">
        <p14:creationId xmlns:p14="http://schemas.microsoft.com/office/powerpoint/2010/main" val="2016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BUDGET</a:t>
            </a:r>
          </a:p>
        </p:txBody>
      </p:sp>
      <p:pic>
        <p:nvPicPr>
          <p:cNvPr id="3" name="Picture 2">
            <a:extLst>
              <a:ext uri="{FF2B5EF4-FFF2-40B4-BE49-F238E27FC236}">
                <a16:creationId xmlns:a16="http://schemas.microsoft.com/office/drawing/2014/main" id="{A1AD0D25-645C-2AF6-F080-C65BF7549D20}"/>
              </a:ext>
            </a:extLst>
          </p:cNvPr>
          <p:cNvPicPr>
            <a:picLocks noChangeAspect="1"/>
          </p:cNvPicPr>
          <p:nvPr/>
        </p:nvPicPr>
        <p:blipFill>
          <a:blip r:embed="rId3"/>
          <a:srcRect/>
          <a:stretch/>
        </p:blipFill>
        <p:spPr>
          <a:xfrm>
            <a:off x="116587" y="1742189"/>
            <a:ext cx="11677390" cy="3534535"/>
          </a:xfrm>
          <a:prstGeom prst="rect">
            <a:avLst/>
          </a:prstGeom>
        </p:spPr>
      </p:pic>
    </p:spTree>
    <p:extLst>
      <p:ext uri="{BB962C8B-B14F-4D97-AF65-F5344CB8AC3E}">
        <p14:creationId xmlns:p14="http://schemas.microsoft.com/office/powerpoint/2010/main" val="13416888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35</TotalTime>
  <Words>278</Words>
  <Application>Microsoft Macintosh PowerPoint</Application>
  <PresentationFormat>Widescreen</PresentationFormat>
  <Paragraphs>68</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3</cp:revision>
  <dcterms:created xsi:type="dcterms:W3CDTF">2022-04-18T18:36:26Z</dcterms:created>
  <dcterms:modified xsi:type="dcterms:W3CDTF">2022-05-09T21:22:20Z</dcterms:modified>
</cp:coreProperties>
</file>