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artsheet.com/try-it?trp=11410&amp;utm_source=integrated+content&amp;utm_campaign=/content/project-summary-templates&amp;utm_medium=Project+Summary+PowerPoint+powerpoint+11410&amp;lpa=Project+Summary+PowerPoint+powerpoint+11410&amp;lx=PFpZZjisDNTS-Ddigi3MyABAgeTPLDIL8TQRu558b7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SUMMARY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PROJECT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GOALS / ASSUMPTIONS / MEASUREMENTS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AND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BCA8E8EB-805A-4087-A361-46D0971BA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705" y="273890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SPONSOR   Commissions delivery of and champions project; provides vision and direction; accepts responsibility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FUNDING SPONSOR   Person / department obtaining budget required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OWNER   Confirms need for project and validates objectives; provides specs, monitoring, and overall delivery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PROPOSAL FACILITATOR   Proposal preparation support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ADDITIONAL STAKEHOLDERS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NAME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ROLE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PROJECT OVERVIEW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Paragraph description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GOALS / ASSUMPTIONS / MEASUREMENTS OF SUCCESS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GOALS / PURPOSE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ASSUMPTIONS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MEASUREMENTS OF SUCCESS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ADVANTAGE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RISK FACTORS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INDUSTRY + MARKET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BUDGETARY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BASELINE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EXPECTED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REPORTING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PROJECT COST + RESOURCE ESTIMATE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0</TotalTime>
  <Words>219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Heather Key</cp:lastModifiedBy>
  <cp:revision>4</cp:revision>
  <dcterms:created xsi:type="dcterms:W3CDTF">2018-04-30T01:41:14Z</dcterms:created>
  <dcterms:modified xsi:type="dcterms:W3CDTF">2022-05-20T18:37:16Z</dcterms:modified>
</cp:coreProperties>
</file>