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622"/>
    <a:srgbClr val="5E913E"/>
    <a:srgbClr val="CE1D02"/>
    <a:srgbClr val="4DACA4"/>
    <a:srgbClr val="D578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1" autoAdjust="0"/>
    <p:restoredTop sz="94674"/>
  </p:normalViewPr>
  <p:slideViewPr>
    <p:cSldViewPr snapToGrid="0" snapToObjects="1">
      <p:cViewPr varScale="1">
        <p:scale>
          <a:sx n="128" d="100"/>
          <a:sy n="128" d="100"/>
        </p:scale>
        <p:origin x="39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6/17/22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6/17/22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6/17/22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6/17/22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6/17/22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6/17/22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6/17/22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6/17/22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6/17/22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6/17/22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6/17/22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1">
                <a:lumMod val="0"/>
                <a:lumOff val="100000"/>
              </a:schemeClr>
            </a:gs>
            <a:gs pos="77008">
              <a:schemeClr val="accent1">
                <a:lumMod val="20000"/>
                <a:lumOff val="8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6/17/22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martsheet.com/try-it?trp=10649&amp;utm_source=integrated+content&amp;utm_campaign=/content/project-timeline-templates&amp;utm_medium=Marketing+Project+Timeline+powerpoint+10649&amp;lpa=Marketing+Project+Timeline+powerpoint+10649&amp;lx=PFpZZjisDNTS-Ddigi3MyABAgeTPLDIL8TQRu558b7w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  <a:alpha val="4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821273" y="411500"/>
            <a:ext cx="3298316" cy="1749325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95000"/>
                  <a:alpha val="0"/>
                </a:schemeClr>
              </a:gs>
              <a:gs pos="100000">
                <a:schemeClr val="bg1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699742" y="2331672"/>
            <a:ext cx="1524040" cy="1524040"/>
            <a:chOff x="5370911" y="714784"/>
            <a:chExt cx="785390" cy="785390"/>
          </a:xfrm>
          <a:effectLst>
            <a:outerShdw blurRad="165100" dist="114300" dir="8100000" algn="tr" rotWithShape="0">
              <a:prstClr val="black">
                <a:alpha val="40000"/>
              </a:prstClr>
            </a:outerShdw>
            <a:reflection blurRad="38100" stA="29000" endPos="92000" dist="38100" dir="5400000" sy="-100000" algn="bl" rotWithShape="0"/>
          </a:effectLst>
        </p:grpSpPr>
        <p:sp>
          <p:nvSpPr>
            <p:cNvPr id="23" name="Oval 22"/>
            <p:cNvSpPr/>
            <p:nvPr/>
          </p:nvSpPr>
          <p:spPr>
            <a:xfrm>
              <a:off x="5370911" y="714784"/>
              <a:ext cx="785390" cy="785390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5531687" y="875560"/>
              <a:ext cx="463840" cy="463838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MARKETING PROJECT TIMELINE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574627" y="2331672"/>
            <a:ext cx="1524040" cy="1524040"/>
            <a:chOff x="6038094" y="2163610"/>
            <a:chExt cx="785390" cy="785390"/>
          </a:xfrm>
          <a:effectLst>
            <a:outerShdw blurRad="165100" dist="114300" dir="8100000" algn="tr" rotWithShape="0">
              <a:prstClr val="black">
                <a:alpha val="40000"/>
              </a:prstClr>
            </a:outerShdw>
            <a:reflection blurRad="38100" stA="29000" endPos="92000" dist="38100" dir="5400000" sy="-100000" algn="bl" rotWithShape="0"/>
          </a:effectLst>
        </p:grpSpPr>
        <p:sp>
          <p:nvSpPr>
            <p:cNvPr id="38" name="Oval 37"/>
            <p:cNvSpPr/>
            <p:nvPr/>
          </p:nvSpPr>
          <p:spPr>
            <a:xfrm>
              <a:off x="6038094" y="2163610"/>
              <a:ext cx="785390" cy="78539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6198870" y="2324386"/>
              <a:ext cx="463840" cy="463838"/>
            </a:xfrm>
            <a:prstGeom prst="ellipse">
              <a:avLst/>
            </a:prstGeom>
            <a:solidFill>
              <a:srgbClr val="5E91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364103" y="2331672"/>
            <a:ext cx="1563746" cy="1563742"/>
            <a:chOff x="6414070" y="3473042"/>
            <a:chExt cx="805851" cy="805850"/>
          </a:xfrm>
          <a:effectLst>
            <a:outerShdw blurRad="165100" dist="114300" dir="8100000" algn="tr" rotWithShape="0">
              <a:prstClr val="black">
                <a:alpha val="40000"/>
              </a:prstClr>
            </a:outerShdw>
            <a:reflection blurRad="38100" stA="29000" endPos="92000" dist="38100" dir="5400000" sy="-100000" algn="bl" rotWithShape="0"/>
          </a:effectLst>
        </p:grpSpPr>
        <p:sp>
          <p:nvSpPr>
            <p:cNvPr id="40" name="Oval 39"/>
            <p:cNvSpPr/>
            <p:nvPr/>
          </p:nvSpPr>
          <p:spPr>
            <a:xfrm>
              <a:off x="6414070" y="3473042"/>
              <a:ext cx="805851" cy="805850"/>
            </a:xfrm>
            <a:prstGeom prst="ellipse">
              <a:avLst/>
            </a:prstGeom>
            <a:solidFill>
              <a:srgbClr val="F0A62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6563768" y="3622740"/>
              <a:ext cx="506456" cy="50645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10218464" y="2331672"/>
            <a:ext cx="1588926" cy="1588926"/>
            <a:chOff x="7947750" y="2592045"/>
            <a:chExt cx="818828" cy="818828"/>
          </a:xfrm>
          <a:effectLst>
            <a:outerShdw blurRad="165100" dist="114300" dir="8100000" algn="tr" rotWithShape="0">
              <a:prstClr val="black">
                <a:alpha val="40000"/>
              </a:prstClr>
            </a:outerShdw>
            <a:reflection blurRad="38100" stA="29000" endPos="92000" dist="38100" dir="5400000" sy="-100000" algn="bl" rotWithShape="0"/>
          </a:effectLst>
        </p:grpSpPr>
        <p:sp>
          <p:nvSpPr>
            <p:cNvPr id="42" name="Oval 41"/>
            <p:cNvSpPr/>
            <p:nvPr/>
          </p:nvSpPr>
          <p:spPr>
            <a:xfrm>
              <a:off x="7947750" y="2592045"/>
              <a:ext cx="818828" cy="818828"/>
            </a:xfrm>
            <a:prstGeom prst="ellipse">
              <a:avLst/>
            </a:prstGeom>
            <a:solidFill>
              <a:srgbClr val="C00000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8123286" y="2767581"/>
              <a:ext cx="467755" cy="467755"/>
            </a:xfrm>
            <a:prstGeom prst="ellipse">
              <a:avLst/>
            </a:prstGeom>
            <a:solidFill>
              <a:srgbClr val="CE1D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1104439" y="2493527"/>
            <a:ext cx="839753" cy="120032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7200" b="1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Arial" charset="0"/>
                <a:cs typeface="Arial" charset="0"/>
              </a:rPr>
              <a:t>1</a:t>
            </a:r>
            <a:endParaRPr lang="en-US" sz="7200" b="1" dirty="0">
              <a:solidFill>
                <a:schemeClr val="bg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Striped Right Arrow 5"/>
          <p:cNvSpPr/>
          <p:nvPr/>
        </p:nvSpPr>
        <p:spPr>
          <a:xfrm>
            <a:off x="77636" y="2780499"/>
            <a:ext cx="901700" cy="695208"/>
          </a:xfrm>
          <a:prstGeom prst="stripedRightArrow">
            <a:avLst/>
          </a:prstGeom>
          <a:solidFill>
            <a:schemeClr val="bg1">
              <a:alpha val="77000"/>
            </a:schemeClr>
          </a:solidFill>
          <a:ln w="3175">
            <a:solidFill>
              <a:schemeClr val="bg1">
                <a:lumMod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167865" y="2995329"/>
            <a:ext cx="7212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4449512" y="2331672"/>
            <a:ext cx="1563746" cy="1563742"/>
            <a:chOff x="6414070" y="3473042"/>
            <a:chExt cx="805851" cy="805850"/>
          </a:xfrm>
          <a:effectLst>
            <a:outerShdw blurRad="165100" dist="114300" dir="8100000" algn="tr" rotWithShape="0">
              <a:prstClr val="black">
                <a:alpha val="40000"/>
              </a:prstClr>
            </a:outerShdw>
            <a:reflection blurRad="38100" stA="29000" endPos="92000" dist="38100" dir="5400000" sy="-100000" algn="bl" rotWithShape="0"/>
          </a:effectLst>
        </p:grpSpPr>
        <p:sp>
          <p:nvSpPr>
            <p:cNvPr id="34" name="Oval 33"/>
            <p:cNvSpPr/>
            <p:nvPr/>
          </p:nvSpPr>
          <p:spPr>
            <a:xfrm>
              <a:off x="6414070" y="3473042"/>
              <a:ext cx="805851" cy="805850"/>
            </a:xfrm>
            <a:prstGeom prst="ellipse">
              <a:avLst/>
            </a:prstGeom>
            <a:solidFill>
              <a:srgbClr val="00B050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563768" y="3622740"/>
              <a:ext cx="506456" cy="50645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8278694" y="2331672"/>
            <a:ext cx="1588926" cy="1588926"/>
            <a:chOff x="7947750" y="2592045"/>
            <a:chExt cx="818828" cy="818828"/>
          </a:xfrm>
          <a:effectLst>
            <a:outerShdw blurRad="165100" dist="114300" dir="8100000" algn="tr" rotWithShape="0">
              <a:prstClr val="black">
                <a:alpha val="40000"/>
              </a:prstClr>
            </a:outerShdw>
            <a:reflection blurRad="38100" stA="29000" endPos="92000" dist="38100" dir="5400000" sy="-100000" algn="bl" rotWithShape="0"/>
          </a:effectLst>
        </p:grpSpPr>
        <p:sp>
          <p:nvSpPr>
            <p:cNvPr id="37" name="Oval 36"/>
            <p:cNvSpPr/>
            <p:nvPr/>
          </p:nvSpPr>
          <p:spPr>
            <a:xfrm>
              <a:off x="7947750" y="2592045"/>
              <a:ext cx="818828" cy="818828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8123286" y="2767581"/>
              <a:ext cx="467755" cy="467755"/>
            </a:xfrm>
            <a:prstGeom prst="ellipse">
              <a:avLst/>
            </a:prstGeom>
            <a:solidFill>
              <a:srgbClr val="F0A6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9" name="Striped Right Arrow 58"/>
          <p:cNvSpPr/>
          <p:nvPr/>
        </p:nvSpPr>
        <p:spPr>
          <a:xfrm>
            <a:off x="2021825" y="2780499"/>
            <a:ext cx="901700" cy="695208"/>
          </a:xfrm>
          <a:prstGeom prst="stripedRightArrow">
            <a:avLst/>
          </a:prstGeom>
          <a:solidFill>
            <a:schemeClr val="bg1">
              <a:alpha val="77000"/>
            </a:schemeClr>
          </a:solidFill>
          <a:ln w="3175">
            <a:solidFill>
              <a:schemeClr val="bg1">
                <a:lumMod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2112054" y="2995329"/>
            <a:ext cx="7212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</a:t>
            </a:r>
          </a:p>
        </p:txBody>
      </p:sp>
      <p:sp>
        <p:nvSpPr>
          <p:cNvPr id="62" name="Striped Right Arrow 61"/>
          <p:cNvSpPr/>
          <p:nvPr/>
        </p:nvSpPr>
        <p:spPr>
          <a:xfrm>
            <a:off x="3864036" y="2771519"/>
            <a:ext cx="901700" cy="695208"/>
          </a:xfrm>
          <a:prstGeom prst="stripedRightArrow">
            <a:avLst/>
          </a:prstGeom>
          <a:solidFill>
            <a:schemeClr val="bg1">
              <a:alpha val="77000"/>
            </a:schemeClr>
          </a:solidFill>
          <a:ln w="3175">
            <a:solidFill>
              <a:schemeClr val="bg1">
                <a:lumMod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3954265" y="2986349"/>
            <a:ext cx="7212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</a:t>
            </a:r>
          </a:p>
        </p:txBody>
      </p:sp>
      <p:sp>
        <p:nvSpPr>
          <p:cNvPr id="65" name="Striped Right Arrow 64"/>
          <p:cNvSpPr/>
          <p:nvPr/>
        </p:nvSpPr>
        <p:spPr>
          <a:xfrm>
            <a:off x="5808225" y="2771519"/>
            <a:ext cx="901700" cy="695208"/>
          </a:xfrm>
          <a:prstGeom prst="stripedRightArrow">
            <a:avLst/>
          </a:prstGeom>
          <a:solidFill>
            <a:schemeClr val="bg1">
              <a:alpha val="77000"/>
            </a:schemeClr>
          </a:solidFill>
          <a:ln w="3175">
            <a:solidFill>
              <a:schemeClr val="bg1">
                <a:lumMod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5898454" y="2986349"/>
            <a:ext cx="7212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</a:t>
            </a:r>
          </a:p>
        </p:txBody>
      </p:sp>
      <p:sp>
        <p:nvSpPr>
          <p:cNvPr id="68" name="Striped Right Arrow 67"/>
          <p:cNvSpPr/>
          <p:nvPr/>
        </p:nvSpPr>
        <p:spPr>
          <a:xfrm>
            <a:off x="7781247" y="2786649"/>
            <a:ext cx="901700" cy="695208"/>
          </a:xfrm>
          <a:prstGeom prst="stripedRightArrow">
            <a:avLst/>
          </a:prstGeom>
          <a:solidFill>
            <a:schemeClr val="bg1">
              <a:alpha val="77000"/>
            </a:schemeClr>
          </a:solidFill>
          <a:ln w="3175">
            <a:solidFill>
              <a:schemeClr val="bg1">
                <a:lumMod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7871476" y="3001479"/>
            <a:ext cx="7212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</a:t>
            </a:r>
          </a:p>
        </p:txBody>
      </p:sp>
      <p:sp>
        <p:nvSpPr>
          <p:cNvPr id="71" name="Striped Right Arrow 70"/>
          <p:cNvSpPr/>
          <p:nvPr/>
        </p:nvSpPr>
        <p:spPr>
          <a:xfrm>
            <a:off x="9757396" y="2786649"/>
            <a:ext cx="901700" cy="695208"/>
          </a:xfrm>
          <a:prstGeom prst="stripedRightArrow">
            <a:avLst/>
          </a:prstGeom>
          <a:solidFill>
            <a:schemeClr val="bg1">
              <a:alpha val="77000"/>
            </a:schemeClr>
          </a:solidFill>
          <a:ln w="3175">
            <a:solidFill>
              <a:schemeClr val="bg1">
                <a:lumMod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9847625" y="3001479"/>
            <a:ext cx="7212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2997680" y="2493527"/>
            <a:ext cx="839753" cy="120032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4878242" y="2493526"/>
            <a:ext cx="839753" cy="120032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792520" y="2493526"/>
            <a:ext cx="839753" cy="120032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8730656" y="2493526"/>
            <a:ext cx="839753" cy="120032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10671553" y="2493526"/>
            <a:ext cx="839753" cy="120032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7200" b="1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Arial" charset="0"/>
                <a:cs typeface="Arial" charset="0"/>
              </a:rPr>
              <a:t>6</a:t>
            </a:r>
            <a:endParaRPr lang="en-US" sz="7200" b="1" dirty="0">
              <a:solidFill>
                <a:schemeClr val="bg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847275" y="715361"/>
            <a:ext cx="32513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TEXT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21273" y="410543"/>
            <a:ext cx="3320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 1 • 00/00/00 – 00/00/00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4581490" y="411500"/>
            <a:ext cx="3298316" cy="1749325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95000"/>
                  <a:alpha val="0"/>
                </a:schemeClr>
              </a:gs>
              <a:gs pos="100000">
                <a:schemeClr val="bg1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607492" y="715361"/>
            <a:ext cx="32513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TEXT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581490" y="410543"/>
            <a:ext cx="3320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 2 • 00/00/00 – 00/00/00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8422628" y="356802"/>
            <a:ext cx="3298316" cy="1749325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95000"/>
                  <a:alpha val="0"/>
                </a:schemeClr>
              </a:gs>
              <a:gs pos="100000">
                <a:schemeClr val="bg1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8345534" y="715361"/>
            <a:ext cx="32513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TEXT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8319532" y="410543"/>
            <a:ext cx="3320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 3 • 00/00/00 – 00/00/00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308620" y="4308826"/>
            <a:ext cx="3298316" cy="1749325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95000"/>
                  <a:alpha val="0"/>
                </a:schemeClr>
              </a:gs>
              <a:gs pos="100000">
                <a:schemeClr val="bg1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334622" y="4612687"/>
            <a:ext cx="32513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TEXT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308620" y="4307869"/>
            <a:ext cx="3320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 4 • 00/00/00 – 00/00/00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4068837" y="4308826"/>
            <a:ext cx="3298316" cy="1749325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95000"/>
                  <a:alpha val="0"/>
                </a:schemeClr>
              </a:gs>
              <a:gs pos="100000">
                <a:schemeClr val="bg1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4094839" y="4612687"/>
            <a:ext cx="32513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TEXT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4068837" y="4307869"/>
            <a:ext cx="3320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 5 • 00/00/00 – 00/00/00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7806879" y="4308826"/>
            <a:ext cx="3298316" cy="1749325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95000"/>
                  <a:alpha val="0"/>
                </a:schemeClr>
              </a:gs>
              <a:gs pos="100000">
                <a:schemeClr val="bg1"/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TextBox 97"/>
          <p:cNvSpPr txBox="1"/>
          <p:nvPr/>
        </p:nvSpPr>
        <p:spPr>
          <a:xfrm>
            <a:off x="7832881" y="4612687"/>
            <a:ext cx="32513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TEXT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7806879" y="4307869"/>
            <a:ext cx="3320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charset="0"/>
                <a:ea typeface="Arial" charset="0"/>
                <a:cs typeface="Arial" charset="0"/>
              </a:rPr>
              <a:t>STAGE 6 • 00/00/00 – 00/00/00</a:t>
            </a:r>
          </a:p>
        </p:txBody>
      </p:sp>
      <p:pic>
        <p:nvPicPr>
          <p:cNvPr id="9" name="Рисунок 8">
            <a:hlinkClick r:id="rId2"/>
            <a:extLst>
              <a:ext uri="{FF2B5EF4-FFF2-40B4-BE49-F238E27FC236}">
                <a16:creationId xmlns:a16="http://schemas.microsoft.com/office/drawing/2014/main" id="{12BB0991-0A96-442C-95D0-1014C8E656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0348" y="31399"/>
            <a:ext cx="2135344" cy="296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644822"/>
      </p:ext>
    </p:extLst>
  </p:cSld>
  <p:clrMapOvr>
    <a:masterClrMapping/>
  </p:clrMapOvr>
</p:sld>
</file>

<file path=ppt/theme/theme1.xml><?xml version="1.0" encoding="utf-8"?>
<a:theme xmlns:a="http://schemas.openxmlformats.org/drawingml/2006/main" name="IC-Marketing-Timeline-Template-PowerPoint (1)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1" id="{B1440AEF-595B-4B59-BC8E-3758C7F0A29C}" vid="{7040F07F-3916-48D6-ABA7-8314F9C61F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IC-Marketing-Timeline-Template-PowerPoint (1)</Template>
  <TotalTime>0</TotalTime>
  <Words>57</Words>
  <Application>Microsoft Macintosh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IC-Marketing-Timeline-Template-PowerPoint (1)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Key</dc:creator>
  <cp:lastModifiedBy>Heather Key</cp:lastModifiedBy>
  <cp:revision>2</cp:revision>
  <dcterms:created xsi:type="dcterms:W3CDTF">2022-06-16T23:34:02Z</dcterms:created>
  <dcterms:modified xsi:type="dcterms:W3CDTF">2022-06-17T17:42:37Z</dcterms:modified>
</cp:coreProperties>
</file>