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7"/>
  </p:notesMasterIdLst>
  <p:sldIdLst>
    <p:sldId id="342" r:id="rId2"/>
    <p:sldId id="353" r:id="rId3"/>
    <p:sldId id="354" r:id="rId4"/>
    <p:sldId id="355" r:id="rId5"/>
    <p:sldId id="356" r:id="rId6"/>
    <p:sldId id="357" r:id="rId7"/>
    <p:sldId id="358" r:id="rId8"/>
    <p:sldId id="359" r:id="rId9"/>
    <p:sldId id="360" r:id="rId10"/>
    <p:sldId id="361" r:id="rId11"/>
    <p:sldId id="362" r:id="rId12"/>
    <p:sldId id="363" r:id="rId13"/>
    <p:sldId id="364" r:id="rId14"/>
    <p:sldId id="365" r:id="rId15"/>
    <p:sldId id="295"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0F9EF"/>
    <a:srgbClr val="E4F6C6"/>
    <a:srgbClr val="FEAD27"/>
    <a:srgbClr val="FB6F79"/>
    <a:srgbClr val="FE6735"/>
    <a:srgbClr val="00D6F1"/>
    <a:srgbClr val="9AC700"/>
    <a:srgbClr val="00B4CB"/>
    <a:srgbClr val="ECC86E"/>
    <a:srgbClr val="96B8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307" autoAdjust="0"/>
    <p:restoredTop sz="86447"/>
  </p:normalViewPr>
  <p:slideViewPr>
    <p:cSldViewPr snapToGrid="0" snapToObjects="1">
      <p:cViewPr varScale="1">
        <p:scale>
          <a:sx n="128" d="100"/>
          <a:sy n="128" d="100"/>
        </p:scale>
        <p:origin x="304" y="176"/>
      </p:cViewPr>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 r:id="rId11" collapse="1"/>
      <p:sld r:id="rId12" collapse="1"/>
      <p:sld r:id="rId13" collapse="1"/>
      <p:sld r:id="rId14"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_rels/viewProps.xml.rels><?xml version="1.0" encoding="UTF-8" standalone="yes"?>
<Relationships xmlns="http://schemas.openxmlformats.org/package/2006/relationships"><Relationship Id="rId8" Type="http://schemas.openxmlformats.org/officeDocument/2006/relationships/slide" Target="slides/slide9.xml"/><Relationship Id="rId13" Type="http://schemas.openxmlformats.org/officeDocument/2006/relationships/slide" Target="slides/slide14.xml"/><Relationship Id="rId3" Type="http://schemas.openxmlformats.org/officeDocument/2006/relationships/slide" Target="slides/slide4.xml"/><Relationship Id="rId7" Type="http://schemas.openxmlformats.org/officeDocument/2006/relationships/slide" Target="slides/slide8.xml"/><Relationship Id="rId12" Type="http://schemas.openxmlformats.org/officeDocument/2006/relationships/slide" Target="slides/slide13.xml"/><Relationship Id="rId2" Type="http://schemas.openxmlformats.org/officeDocument/2006/relationships/slide" Target="slides/slide3.xml"/><Relationship Id="rId1" Type="http://schemas.openxmlformats.org/officeDocument/2006/relationships/slide" Target="slides/slide2.xml"/><Relationship Id="rId6" Type="http://schemas.openxmlformats.org/officeDocument/2006/relationships/slide" Target="slides/slide7.xml"/><Relationship Id="rId11" Type="http://schemas.openxmlformats.org/officeDocument/2006/relationships/slide" Target="slides/slide12.xml"/><Relationship Id="rId5" Type="http://schemas.openxmlformats.org/officeDocument/2006/relationships/slide" Target="slides/slide6.xml"/><Relationship Id="rId10" Type="http://schemas.openxmlformats.org/officeDocument/2006/relationships/slide" Target="slides/slide11.xml"/><Relationship Id="rId4" Type="http://schemas.openxmlformats.org/officeDocument/2006/relationships/slide" Target="slides/slide5.xml"/><Relationship Id="rId9" Type="http://schemas.openxmlformats.org/officeDocument/2006/relationships/slide" Target="slides/slide10.xml"/><Relationship Id="rId14" Type="http://schemas.openxmlformats.org/officeDocument/2006/relationships/slide" Target="slides/slide1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8/16/22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24644231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11</a:t>
            </a:fld>
            <a:endParaRPr lang="en-US" dirty="0"/>
          </a:p>
        </p:txBody>
      </p:sp>
    </p:spTree>
    <p:extLst>
      <p:ext uri="{BB962C8B-B14F-4D97-AF65-F5344CB8AC3E}">
        <p14:creationId xmlns:p14="http://schemas.microsoft.com/office/powerpoint/2010/main" val="381856501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12</a:t>
            </a:fld>
            <a:endParaRPr lang="en-US" dirty="0"/>
          </a:p>
        </p:txBody>
      </p:sp>
    </p:spTree>
    <p:extLst>
      <p:ext uri="{BB962C8B-B14F-4D97-AF65-F5344CB8AC3E}">
        <p14:creationId xmlns:p14="http://schemas.microsoft.com/office/powerpoint/2010/main" val="3566636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13</a:t>
            </a:fld>
            <a:endParaRPr lang="en-US" dirty="0"/>
          </a:p>
        </p:txBody>
      </p:sp>
    </p:spTree>
    <p:extLst>
      <p:ext uri="{BB962C8B-B14F-4D97-AF65-F5344CB8AC3E}">
        <p14:creationId xmlns:p14="http://schemas.microsoft.com/office/powerpoint/2010/main" val="407904216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14</a:t>
            </a:fld>
            <a:endParaRPr lang="en-US" dirty="0"/>
          </a:p>
        </p:txBody>
      </p:sp>
    </p:spTree>
    <p:extLst>
      <p:ext uri="{BB962C8B-B14F-4D97-AF65-F5344CB8AC3E}">
        <p14:creationId xmlns:p14="http://schemas.microsoft.com/office/powerpoint/2010/main" val="315002319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15</a:t>
            </a:fld>
            <a:endParaRPr lang="en-US" dirty="0"/>
          </a:p>
        </p:txBody>
      </p:sp>
    </p:spTree>
    <p:extLst>
      <p:ext uri="{BB962C8B-B14F-4D97-AF65-F5344CB8AC3E}">
        <p14:creationId xmlns:p14="http://schemas.microsoft.com/office/powerpoint/2010/main" val="18222646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6329088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32054994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14097466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23669144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22862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8</a:t>
            </a:fld>
            <a:endParaRPr lang="en-US" dirty="0"/>
          </a:p>
        </p:txBody>
      </p:sp>
    </p:spTree>
    <p:extLst>
      <p:ext uri="{BB962C8B-B14F-4D97-AF65-F5344CB8AC3E}">
        <p14:creationId xmlns:p14="http://schemas.microsoft.com/office/powerpoint/2010/main" val="8061178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9</a:t>
            </a:fld>
            <a:endParaRPr lang="en-US" dirty="0"/>
          </a:p>
        </p:txBody>
      </p:sp>
    </p:spTree>
    <p:extLst>
      <p:ext uri="{BB962C8B-B14F-4D97-AF65-F5344CB8AC3E}">
        <p14:creationId xmlns:p14="http://schemas.microsoft.com/office/powerpoint/2010/main" val="32097537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10</a:t>
            </a:fld>
            <a:endParaRPr lang="en-US" dirty="0"/>
          </a:p>
        </p:txBody>
      </p:sp>
    </p:spTree>
    <p:extLst>
      <p:ext uri="{BB962C8B-B14F-4D97-AF65-F5344CB8AC3E}">
        <p14:creationId xmlns:p14="http://schemas.microsoft.com/office/powerpoint/2010/main" val="37589841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8/16/22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8/16/22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8/16/22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8/16/22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8/16/22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8/16/22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8/16/22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8/16/22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8/16/22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8/16/22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8/16/22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8/16/22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1225&amp;utm_source=integrated+content&amp;utm_campaign=/content/brand-strategy-templates&amp;utm_medium=Brand+Strategy+Presentation+powerpoint+11225&amp;lpa=Brand+Strategy+Presentation+powerpoint+11225&amp;lx=PFpZZjisDNTS-Ddigi3MyABAgeTPLDIL8TQRu558b7w" TargetMode="External"/><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2" name="Picture 11" descr="A picture containing outdoor object, sport kite, colorful, envelope&#10;&#10;Description automatically generated">
            <a:extLst>
              <a:ext uri="{FF2B5EF4-FFF2-40B4-BE49-F238E27FC236}">
                <a16:creationId xmlns:a16="http://schemas.microsoft.com/office/drawing/2014/main" id="{91E5059C-43DD-AC48-AE82-AC78B441817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266677" y="457200"/>
            <a:ext cx="2527300" cy="6400800"/>
          </a:xfrm>
          <a:prstGeom prst="rect">
            <a:avLst/>
          </a:prstGeom>
        </p:spPr>
      </p:pic>
      <p:pic>
        <p:nvPicPr>
          <p:cNvPr id="4" name="Picture 3">
            <a:hlinkClick r:id="rId3"/>
            <a:extLst>
              <a:ext uri="{FF2B5EF4-FFF2-40B4-BE49-F238E27FC236}">
                <a16:creationId xmlns:a16="http://schemas.microsoft.com/office/drawing/2014/main" id="{4AEB8225-3AA8-AF48-AD51-3F5F53316D6B}"/>
              </a:ext>
            </a:extLst>
          </p:cNvPr>
          <p:cNvPicPr>
            <a:picLocks noChangeAspect="1"/>
          </p:cNvPicPr>
          <p:nvPr/>
        </p:nvPicPr>
        <p:blipFill>
          <a:blip r:embed="rId4"/>
          <a:stretch>
            <a:fillRect/>
          </a:stretch>
        </p:blipFill>
        <p:spPr>
          <a:xfrm>
            <a:off x="8405403" y="317165"/>
            <a:ext cx="3388574" cy="470251"/>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6720285" cy="461665"/>
          </a:xfrm>
          <a:prstGeom prst="rect">
            <a:avLst/>
          </a:prstGeom>
          <a:noFill/>
        </p:spPr>
        <p:txBody>
          <a:bodyPr wrap="square" rtlCol="0">
            <a:spAutoFit/>
          </a:bodyPr>
          <a:lstStyle/>
          <a:p>
            <a:r>
              <a:rPr lang="en-US" sz="2400" b="1" dirty="0">
                <a:solidFill>
                  <a:schemeClr val="tx1">
                    <a:lumMod val="75000"/>
                    <a:lumOff val="25000"/>
                  </a:schemeClr>
                </a:solidFill>
                <a:latin typeface="Century Gothic" panose="020B0502020202020204" pitchFamily="34" charset="0"/>
              </a:rPr>
              <a:t>BRAND STRATEGY PRESENTATION TEMPLATE</a:t>
            </a:r>
          </a:p>
        </p:txBody>
      </p:sp>
      <p:sp>
        <p:nvSpPr>
          <p:cNvPr id="92" name="TextBox 91">
            <a:extLst>
              <a:ext uri="{FF2B5EF4-FFF2-40B4-BE49-F238E27FC236}">
                <a16:creationId xmlns:a16="http://schemas.microsoft.com/office/drawing/2014/main" id="{15002CF0-EA59-CE43-9D0C-B9955C66D425}"/>
              </a:ext>
            </a:extLst>
          </p:cNvPr>
          <p:cNvSpPr txBox="1"/>
          <p:nvPr/>
        </p:nvSpPr>
        <p:spPr>
          <a:xfrm>
            <a:off x="552992" y="1007974"/>
            <a:ext cx="3663408" cy="1760625"/>
          </a:xfrm>
          <a:prstGeom prst="rect">
            <a:avLst/>
          </a:prstGeom>
          <a:noFill/>
        </p:spPr>
        <p:txBody>
          <a:bodyPr wrap="square" rtlCol="0">
            <a:spAutoFit/>
          </a:bodyPr>
          <a:lstStyle/>
          <a:p>
            <a:r>
              <a:rPr lang="en-US" sz="5400" dirty="0">
                <a:solidFill>
                  <a:schemeClr val="tx1">
                    <a:lumMod val="50000"/>
                    <a:lumOff val="50000"/>
                  </a:schemeClr>
                </a:solidFill>
                <a:latin typeface="Century Gothic" panose="020B0502020202020204" pitchFamily="34" charset="0"/>
              </a:rPr>
              <a:t>BRAND </a:t>
            </a:r>
          </a:p>
          <a:p>
            <a:r>
              <a:rPr lang="en-US" sz="5400" dirty="0">
                <a:solidFill>
                  <a:schemeClr val="tx1">
                    <a:lumMod val="50000"/>
                    <a:lumOff val="50000"/>
                  </a:schemeClr>
                </a:solidFill>
                <a:latin typeface="Century Gothic" panose="020B0502020202020204" pitchFamily="34" charset="0"/>
              </a:rPr>
              <a:t>STRATEGY</a:t>
            </a:r>
          </a:p>
        </p:txBody>
      </p:sp>
      <p:sp>
        <p:nvSpPr>
          <p:cNvPr id="93" name="TextBox 92">
            <a:extLst>
              <a:ext uri="{FF2B5EF4-FFF2-40B4-BE49-F238E27FC236}">
                <a16:creationId xmlns:a16="http://schemas.microsoft.com/office/drawing/2014/main" id="{4202D8FA-97A9-1F4C-B19E-615D761DF0CF}"/>
              </a:ext>
            </a:extLst>
          </p:cNvPr>
          <p:cNvSpPr txBox="1"/>
          <p:nvPr/>
        </p:nvSpPr>
        <p:spPr>
          <a:xfrm>
            <a:off x="552992" y="2983645"/>
            <a:ext cx="7384507" cy="830997"/>
          </a:xfrm>
          <a:prstGeom prst="rect">
            <a:avLst/>
          </a:prstGeom>
          <a:noFill/>
        </p:spPr>
        <p:txBody>
          <a:bodyPr wrap="square" rtlCol="0">
            <a:spAutoFit/>
          </a:bodyPr>
          <a:lstStyle/>
          <a:p>
            <a:r>
              <a:rPr lang="en-US" sz="4800" dirty="0">
                <a:solidFill>
                  <a:schemeClr val="tx1">
                    <a:lumMod val="75000"/>
                    <a:lumOff val="25000"/>
                  </a:schemeClr>
                </a:solidFill>
                <a:latin typeface="Century Gothic" panose="020B0502020202020204" pitchFamily="34" charset="0"/>
              </a:rPr>
              <a:t>[ BRAND NAME ]</a:t>
            </a:r>
            <a:endParaRPr lang="en-US" sz="2000" dirty="0">
              <a:solidFill>
                <a:schemeClr val="bg1">
                  <a:lumMod val="50000"/>
                </a:schemeClr>
              </a:solidFill>
              <a:latin typeface="Century Gothic" panose="020B0502020202020204" pitchFamily="34" charset="0"/>
            </a:endParaRPr>
          </a:p>
        </p:txBody>
      </p:sp>
      <p:sp>
        <p:nvSpPr>
          <p:cNvPr id="11" name="TextBox 10">
            <a:extLst>
              <a:ext uri="{FF2B5EF4-FFF2-40B4-BE49-F238E27FC236}">
                <a16:creationId xmlns:a16="http://schemas.microsoft.com/office/drawing/2014/main" id="{337A3371-9EA4-4C46-A817-F8A47B8962FF}"/>
              </a:ext>
            </a:extLst>
          </p:cNvPr>
          <p:cNvSpPr txBox="1"/>
          <p:nvPr/>
        </p:nvSpPr>
        <p:spPr>
          <a:xfrm>
            <a:off x="552991" y="4820816"/>
            <a:ext cx="8138087" cy="1446550"/>
          </a:xfrm>
          <a:prstGeom prst="rect">
            <a:avLst/>
          </a:prstGeom>
          <a:noFill/>
        </p:spPr>
        <p:txBody>
          <a:bodyPr wrap="square" rtlCol="0">
            <a:spAutoFit/>
          </a:bodyPr>
          <a:lstStyle/>
          <a:p>
            <a:r>
              <a:rPr lang="en-US" dirty="0">
                <a:solidFill>
                  <a:schemeClr val="tx1">
                    <a:lumMod val="75000"/>
                    <a:lumOff val="25000"/>
                  </a:schemeClr>
                </a:solidFill>
                <a:latin typeface="Century Gothic" panose="020B0502020202020204" pitchFamily="34" charset="0"/>
              </a:rPr>
              <a:t>BRAND MANAGER NAME</a:t>
            </a:r>
          </a:p>
          <a:p>
            <a:r>
              <a:rPr lang="en-US" sz="1400" dirty="0">
                <a:solidFill>
                  <a:schemeClr val="tx1">
                    <a:lumMod val="50000"/>
                    <a:lumOff val="50000"/>
                  </a:schemeClr>
                </a:solidFill>
                <a:latin typeface="Century Gothic" panose="020B0502020202020204" pitchFamily="34" charset="0"/>
              </a:rPr>
              <a:t>BRAND MANAGER</a:t>
            </a:r>
          </a:p>
          <a:p>
            <a:endParaRPr lang="en-US" sz="1400" dirty="0">
              <a:solidFill>
                <a:schemeClr val="bg1">
                  <a:lumMod val="50000"/>
                </a:schemeClr>
              </a:solidFill>
              <a:latin typeface="Century Gothic" panose="020B0502020202020204" pitchFamily="34" charset="0"/>
            </a:endParaRPr>
          </a:p>
          <a:p>
            <a:endParaRPr lang="en-US" sz="1400" dirty="0">
              <a:solidFill>
                <a:schemeClr val="bg1">
                  <a:lumMod val="50000"/>
                </a:schemeClr>
              </a:solidFill>
              <a:latin typeface="Century Gothic" panose="020B0502020202020204" pitchFamily="34" charset="0"/>
            </a:endParaRPr>
          </a:p>
          <a:p>
            <a:r>
              <a:rPr lang="en-US" sz="1400" dirty="0">
                <a:solidFill>
                  <a:schemeClr val="bg1">
                    <a:lumMod val="50000"/>
                  </a:schemeClr>
                </a:solidFill>
                <a:latin typeface="Century Gothic" panose="020B0502020202020204" pitchFamily="34" charset="0"/>
              </a:rPr>
              <a:t>00/00/0000</a:t>
            </a:r>
          </a:p>
          <a:p>
            <a:r>
              <a:rPr lang="en-US" sz="1400" dirty="0">
                <a:solidFill>
                  <a:schemeClr val="bg1">
                    <a:lumMod val="50000"/>
                  </a:schemeClr>
                </a:solidFill>
                <a:latin typeface="Century Gothic" panose="020B0502020202020204" pitchFamily="34" charset="0"/>
              </a:rPr>
              <a:t> </a:t>
            </a:r>
          </a:p>
        </p:txBody>
      </p:sp>
    </p:spTree>
    <p:extLst>
      <p:ext uri="{BB962C8B-B14F-4D97-AF65-F5344CB8AC3E}">
        <p14:creationId xmlns:p14="http://schemas.microsoft.com/office/powerpoint/2010/main" val="15085882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7289175" cy="707886"/>
          </a:xfrm>
          <a:prstGeom prst="rect">
            <a:avLst/>
          </a:prstGeom>
          <a:noFill/>
        </p:spPr>
        <p:txBody>
          <a:bodyPr wrap="none" rtlCol="0">
            <a:spAutoFit/>
          </a:bodyPr>
          <a:lstStyle/>
          <a:p>
            <a:r>
              <a:rPr lang="en-US" sz="4000" dirty="0">
                <a:solidFill>
                  <a:schemeClr val="tx1">
                    <a:lumMod val="65000"/>
                    <a:lumOff val="35000"/>
                  </a:schemeClr>
                </a:solidFill>
                <a:latin typeface="Century Gothic" panose="020B0502020202020204" pitchFamily="34" charset="0"/>
              </a:rPr>
              <a:t>UNIQUE VALUE PROPOSITION</a:t>
            </a:r>
          </a:p>
        </p:txBody>
      </p:sp>
      <p:sp>
        <p:nvSpPr>
          <p:cNvPr id="8" name="TextBox 7">
            <a:extLst>
              <a:ext uri="{FF2B5EF4-FFF2-40B4-BE49-F238E27FC236}">
                <a16:creationId xmlns:a16="http://schemas.microsoft.com/office/drawing/2014/main" id="{E478CD71-0DA3-5C42-88A5-A41AB38F9F6C}"/>
              </a:ext>
            </a:extLst>
          </p:cNvPr>
          <p:cNvSpPr txBox="1"/>
          <p:nvPr/>
        </p:nvSpPr>
        <p:spPr>
          <a:xfrm>
            <a:off x="808892" y="1043354"/>
            <a:ext cx="6198195" cy="369332"/>
          </a:xfrm>
          <a:prstGeom prst="rect">
            <a:avLst/>
          </a:prstGeom>
          <a:noFill/>
        </p:spPr>
        <p:txBody>
          <a:bodyPr wrap="square" rtlCol="0">
            <a:spAutoFit/>
          </a:bodyPr>
          <a:lstStyle/>
          <a:p>
            <a:r>
              <a:rPr lang="en-US" dirty="0">
                <a:latin typeface="Century Gothic" panose="020B0502020202020204" pitchFamily="34" charset="0"/>
              </a:rPr>
              <a:t>Text</a:t>
            </a:r>
          </a:p>
        </p:txBody>
      </p:sp>
      <p:sp>
        <p:nvSpPr>
          <p:cNvPr id="2" name="Rectangle 1">
            <a:extLst>
              <a:ext uri="{FF2B5EF4-FFF2-40B4-BE49-F238E27FC236}">
                <a16:creationId xmlns:a16="http://schemas.microsoft.com/office/drawing/2014/main" id="{0FE48878-4171-2E41-803A-C2A9F4C06B44}"/>
              </a:ext>
            </a:extLst>
          </p:cNvPr>
          <p:cNvSpPr/>
          <p:nvPr/>
        </p:nvSpPr>
        <p:spPr>
          <a:xfrm>
            <a:off x="0" y="0"/>
            <a:ext cx="9144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picture containing text, yellow&#10;&#10;Description automatically generated">
            <a:extLst>
              <a:ext uri="{FF2B5EF4-FFF2-40B4-BE49-F238E27FC236}">
                <a16:creationId xmlns:a16="http://schemas.microsoft.com/office/drawing/2014/main" id="{EF84E435-34A9-264C-9347-AE2038EBE215}"/>
              </a:ext>
            </a:extLst>
          </p:cNvPr>
          <p:cNvPicPr>
            <a:picLocks/>
          </p:cNvPicPr>
          <p:nvPr/>
        </p:nvPicPr>
        <p:blipFill>
          <a:blip r:embed="rId3">
            <a:extLst>
              <a:ext uri="{28A0092B-C50C-407E-A947-70E740481C1C}">
                <a14:useLocalDpi xmlns:a14="http://schemas.microsoft.com/office/drawing/2010/main" val="0"/>
              </a:ext>
            </a:extLst>
          </a:blip>
          <a:stretch>
            <a:fillRect/>
          </a:stretch>
        </p:blipFill>
        <p:spPr>
          <a:xfrm>
            <a:off x="9438641" y="0"/>
            <a:ext cx="2753359" cy="6858000"/>
          </a:xfrm>
          <a:prstGeom prst="rect">
            <a:avLst/>
          </a:prstGeom>
        </p:spPr>
      </p:pic>
    </p:spTree>
    <p:extLst>
      <p:ext uri="{BB962C8B-B14F-4D97-AF65-F5344CB8AC3E}">
        <p14:creationId xmlns:p14="http://schemas.microsoft.com/office/powerpoint/2010/main" val="17466721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4352474" cy="707886"/>
          </a:xfrm>
          <a:prstGeom prst="rect">
            <a:avLst/>
          </a:prstGeom>
          <a:noFill/>
        </p:spPr>
        <p:txBody>
          <a:bodyPr wrap="none" rtlCol="0">
            <a:spAutoFit/>
          </a:bodyPr>
          <a:lstStyle/>
          <a:p>
            <a:r>
              <a:rPr lang="en-US" sz="4000" dirty="0">
                <a:solidFill>
                  <a:schemeClr val="tx1">
                    <a:lumMod val="65000"/>
                    <a:lumOff val="35000"/>
                  </a:schemeClr>
                </a:solidFill>
                <a:latin typeface="Century Gothic" panose="020B0502020202020204" pitchFamily="34" charset="0"/>
              </a:rPr>
              <a:t>BRAND POSITION</a:t>
            </a:r>
          </a:p>
        </p:txBody>
      </p:sp>
      <p:sp>
        <p:nvSpPr>
          <p:cNvPr id="8" name="TextBox 7">
            <a:extLst>
              <a:ext uri="{FF2B5EF4-FFF2-40B4-BE49-F238E27FC236}">
                <a16:creationId xmlns:a16="http://schemas.microsoft.com/office/drawing/2014/main" id="{E478CD71-0DA3-5C42-88A5-A41AB38F9F6C}"/>
              </a:ext>
            </a:extLst>
          </p:cNvPr>
          <p:cNvSpPr txBox="1"/>
          <p:nvPr/>
        </p:nvSpPr>
        <p:spPr>
          <a:xfrm>
            <a:off x="808892" y="1043354"/>
            <a:ext cx="6198195" cy="369332"/>
          </a:xfrm>
          <a:prstGeom prst="rect">
            <a:avLst/>
          </a:prstGeom>
          <a:noFill/>
        </p:spPr>
        <p:txBody>
          <a:bodyPr wrap="square" rtlCol="0">
            <a:spAutoFit/>
          </a:bodyPr>
          <a:lstStyle/>
          <a:p>
            <a:r>
              <a:rPr lang="en-US" dirty="0">
                <a:latin typeface="Century Gothic" panose="020B0502020202020204" pitchFamily="34" charset="0"/>
              </a:rPr>
              <a:t>Text</a:t>
            </a:r>
          </a:p>
        </p:txBody>
      </p:sp>
      <p:sp>
        <p:nvSpPr>
          <p:cNvPr id="2" name="Rectangle 1">
            <a:extLst>
              <a:ext uri="{FF2B5EF4-FFF2-40B4-BE49-F238E27FC236}">
                <a16:creationId xmlns:a16="http://schemas.microsoft.com/office/drawing/2014/main" id="{0FE48878-4171-2E41-803A-C2A9F4C06B44}"/>
              </a:ext>
            </a:extLst>
          </p:cNvPr>
          <p:cNvSpPr/>
          <p:nvPr/>
        </p:nvSpPr>
        <p:spPr>
          <a:xfrm>
            <a:off x="0" y="0"/>
            <a:ext cx="9144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A picture containing text, outdoor object&#10;&#10;Description automatically generated">
            <a:extLst>
              <a:ext uri="{FF2B5EF4-FFF2-40B4-BE49-F238E27FC236}">
                <a16:creationId xmlns:a16="http://schemas.microsoft.com/office/drawing/2014/main" id="{23D7470F-45A3-7740-861C-CEDAF27CAEA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510697" y="0"/>
            <a:ext cx="3681303" cy="6858000"/>
          </a:xfrm>
          <a:prstGeom prst="rect">
            <a:avLst/>
          </a:prstGeom>
        </p:spPr>
      </p:pic>
    </p:spTree>
    <p:extLst>
      <p:ext uri="{BB962C8B-B14F-4D97-AF65-F5344CB8AC3E}">
        <p14:creationId xmlns:p14="http://schemas.microsoft.com/office/powerpoint/2010/main" val="39024077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Snip Single Corner Rectangle 13">
            <a:extLst>
              <a:ext uri="{FF2B5EF4-FFF2-40B4-BE49-F238E27FC236}">
                <a16:creationId xmlns:a16="http://schemas.microsoft.com/office/drawing/2014/main" id="{4DA6C4E2-015B-5442-9FA6-0AE9A15009FA}"/>
              </a:ext>
            </a:extLst>
          </p:cNvPr>
          <p:cNvSpPr/>
          <p:nvPr/>
        </p:nvSpPr>
        <p:spPr>
          <a:xfrm>
            <a:off x="2387600" y="3025170"/>
            <a:ext cx="9321800" cy="1651000"/>
          </a:xfrm>
          <a:prstGeom prst="snip1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Snip Single Corner Rectangle 14">
            <a:extLst>
              <a:ext uri="{FF2B5EF4-FFF2-40B4-BE49-F238E27FC236}">
                <a16:creationId xmlns:a16="http://schemas.microsoft.com/office/drawing/2014/main" id="{D21C603E-37E1-2A48-8831-98EA52C3A75D}"/>
              </a:ext>
            </a:extLst>
          </p:cNvPr>
          <p:cNvSpPr/>
          <p:nvPr/>
        </p:nvSpPr>
        <p:spPr>
          <a:xfrm>
            <a:off x="2387600" y="4989899"/>
            <a:ext cx="9321800" cy="1651000"/>
          </a:xfrm>
          <a:prstGeom prst="snip1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nip Single Corner Rectangle 2">
            <a:extLst>
              <a:ext uri="{FF2B5EF4-FFF2-40B4-BE49-F238E27FC236}">
                <a16:creationId xmlns:a16="http://schemas.microsoft.com/office/drawing/2014/main" id="{EED14E36-119C-E345-BA05-7B0CCF4EB251}"/>
              </a:ext>
            </a:extLst>
          </p:cNvPr>
          <p:cNvSpPr/>
          <p:nvPr/>
        </p:nvSpPr>
        <p:spPr>
          <a:xfrm>
            <a:off x="2387600" y="1041529"/>
            <a:ext cx="9321800" cy="1651000"/>
          </a:xfrm>
          <a:prstGeom prst="snip1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5101076" cy="707886"/>
          </a:xfrm>
          <a:prstGeom prst="rect">
            <a:avLst/>
          </a:prstGeom>
          <a:noFill/>
        </p:spPr>
        <p:txBody>
          <a:bodyPr wrap="none" rtlCol="0">
            <a:spAutoFit/>
          </a:bodyPr>
          <a:lstStyle/>
          <a:p>
            <a:r>
              <a:rPr lang="en-US" sz="4000" dirty="0">
                <a:solidFill>
                  <a:schemeClr val="tx1">
                    <a:lumMod val="65000"/>
                    <a:lumOff val="35000"/>
                  </a:schemeClr>
                </a:solidFill>
                <a:latin typeface="Century Gothic" panose="020B0502020202020204" pitchFamily="34" charset="0"/>
              </a:rPr>
              <a:t>BRAND MESSAGING</a:t>
            </a:r>
          </a:p>
        </p:txBody>
      </p:sp>
      <p:sp>
        <p:nvSpPr>
          <p:cNvPr id="8" name="TextBox 7">
            <a:extLst>
              <a:ext uri="{FF2B5EF4-FFF2-40B4-BE49-F238E27FC236}">
                <a16:creationId xmlns:a16="http://schemas.microsoft.com/office/drawing/2014/main" id="{E478CD71-0DA3-5C42-88A5-A41AB38F9F6C}"/>
              </a:ext>
            </a:extLst>
          </p:cNvPr>
          <p:cNvSpPr txBox="1"/>
          <p:nvPr/>
        </p:nvSpPr>
        <p:spPr>
          <a:xfrm>
            <a:off x="2527301" y="1157646"/>
            <a:ext cx="6198195" cy="369332"/>
          </a:xfrm>
          <a:prstGeom prst="rect">
            <a:avLst/>
          </a:prstGeom>
          <a:noFill/>
        </p:spPr>
        <p:txBody>
          <a:bodyPr wrap="square" rtlCol="0">
            <a:spAutoFit/>
          </a:bodyPr>
          <a:lstStyle/>
          <a:p>
            <a:r>
              <a:rPr lang="en-US" dirty="0">
                <a:latin typeface="Century Gothic" panose="020B0502020202020204" pitchFamily="34" charset="0"/>
              </a:rPr>
              <a:t>Text</a:t>
            </a:r>
          </a:p>
        </p:txBody>
      </p:sp>
      <p:sp>
        <p:nvSpPr>
          <p:cNvPr id="2" name="Rectangle 1">
            <a:extLst>
              <a:ext uri="{FF2B5EF4-FFF2-40B4-BE49-F238E27FC236}">
                <a16:creationId xmlns:a16="http://schemas.microsoft.com/office/drawing/2014/main" id="{0FE48878-4171-2E41-803A-C2A9F4C06B44}"/>
              </a:ext>
            </a:extLst>
          </p:cNvPr>
          <p:cNvSpPr/>
          <p:nvPr/>
        </p:nvSpPr>
        <p:spPr>
          <a:xfrm>
            <a:off x="0" y="0"/>
            <a:ext cx="9144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A14FE86C-135B-F044-B631-3BDF1EE49B51}"/>
              </a:ext>
            </a:extLst>
          </p:cNvPr>
          <p:cNvSpPr txBox="1"/>
          <p:nvPr/>
        </p:nvSpPr>
        <p:spPr>
          <a:xfrm>
            <a:off x="367748" y="1041529"/>
            <a:ext cx="2337353" cy="1200329"/>
          </a:xfrm>
          <a:prstGeom prst="rect">
            <a:avLst/>
          </a:prstGeom>
          <a:noFill/>
        </p:spPr>
        <p:txBody>
          <a:bodyPr wrap="square" rtlCol="0">
            <a:spAutoFit/>
          </a:bodyPr>
          <a:lstStyle/>
          <a:p>
            <a:r>
              <a:rPr lang="en-US" sz="3600" dirty="0">
                <a:solidFill>
                  <a:schemeClr val="bg1">
                    <a:lumMod val="65000"/>
                  </a:schemeClr>
                </a:solidFill>
                <a:latin typeface="Century Gothic" panose="020B0502020202020204" pitchFamily="34" charset="0"/>
              </a:rPr>
              <a:t>Voice </a:t>
            </a:r>
          </a:p>
          <a:p>
            <a:r>
              <a:rPr lang="en-US" sz="3600" dirty="0">
                <a:solidFill>
                  <a:schemeClr val="bg1">
                    <a:lumMod val="65000"/>
                  </a:schemeClr>
                </a:solidFill>
                <a:latin typeface="Century Gothic" panose="020B0502020202020204" pitchFamily="34" charset="0"/>
              </a:rPr>
              <a:t>+ Tone</a:t>
            </a:r>
          </a:p>
        </p:txBody>
      </p:sp>
      <p:sp>
        <p:nvSpPr>
          <p:cNvPr id="10" name="TextBox 9">
            <a:extLst>
              <a:ext uri="{FF2B5EF4-FFF2-40B4-BE49-F238E27FC236}">
                <a16:creationId xmlns:a16="http://schemas.microsoft.com/office/drawing/2014/main" id="{2758A24D-0C32-7840-A6EB-BD823E9B6DF2}"/>
              </a:ext>
            </a:extLst>
          </p:cNvPr>
          <p:cNvSpPr txBox="1"/>
          <p:nvPr/>
        </p:nvSpPr>
        <p:spPr>
          <a:xfrm>
            <a:off x="2527301" y="3177570"/>
            <a:ext cx="6198195" cy="369332"/>
          </a:xfrm>
          <a:prstGeom prst="rect">
            <a:avLst/>
          </a:prstGeom>
          <a:noFill/>
        </p:spPr>
        <p:txBody>
          <a:bodyPr wrap="square" rtlCol="0">
            <a:spAutoFit/>
          </a:bodyPr>
          <a:lstStyle/>
          <a:p>
            <a:r>
              <a:rPr lang="en-US" dirty="0">
                <a:latin typeface="Century Gothic" panose="020B0502020202020204" pitchFamily="34" charset="0"/>
              </a:rPr>
              <a:t>Text</a:t>
            </a:r>
          </a:p>
        </p:txBody>
      </p:sp>
      <p:sp>
        <p:nvSpPr>
          <p:cNvPr id="11" name="TextBox 10">
            <a:extLst>
              <a:ext uri="{FF2B5EF4-FFF2-40B4-BE49-F238E27FC236}">
                <a16:creationId xmlns:a16="http://schemas.microsoft.com/office/drawing/2014/main" id="{CBA7CAA5-9C9B-1042-8998-C10A253F6B25}"/>
              </a:ext>
            </a:extLst>
          </p:cNvPr>
          <p:cNvSpPr txBox="1"/>
          <p:nvPr/>
        </p:nvSpPr>
        <p:spPr>
          <a:xfrm>
            <a:off x="367748" y="3025170"/>
            <a:ext cx="2337353" cy="646331"/>
          </a:xfrm>
          <a:prstGeom prst="rect">
            <a:avLst/>
          </a:prstGeom>
          <a:noFill/>
        </p:spPr>
        <p:txBody>
          <a:bodyPr wrap="square" rtlCol="0">
            <a:spAutoFit/>
          </a:bodyPr>
          <a:lstStyle/>
          <a:p>
            <a:r>
              <a:rPr lang="en-US" sz="3600" dirty="0">
                <a:solidFill>
                  <a:schemeClr val="bg1">
                    <a:lumMod val="65000"/>
                  </a:schemeClr>
                </a:solidFill>
                <a:latin typeface="Century Gothic" panose="020B0502020202020204" pitchFamily="34" charset="0"/>
              </a:rPr>
              <a:t>Taglines</a:t>
            </a:r>
          </a:p>
        </p:txBody>
      </p:sp>
      <p:sp>
        <p:nvSpPr>
          <p:cNvPr id="12" name="TextBox 11">
            <a:extLst>
              <a:ext uri="{FF2B5EF4-FFF2-40B4-BE49-F238E27FC236}">
                <a16:creationId xmlns:a16="http://schemas.microsoft.com/office/drawing/2014/main" id="{657C08C4-A175-B646-BD92-CA21668A66FE}"/>
              </a:ext>
            </a:extLst>
          </p:cNvPr>
          <p:cNvSpPr txBox="1"/>
          <p:nvPr/>
        </p:nvSpPr>
        <p:spPr>
          <a:xfrm>
            <a:off x="2527301" y="5102414"/>
            <a:ext cx="6198195" cy="369332"/>
          </a:xfrm>
          <a:prstGeom prst="rect">
            <a:avLst/>
          </a:prstGeom>
          <a:noFill/>
        </p:spPr>
        <p:txBody>
          <a:bodyPr wrap="square" rtlCol="0">
            <a:spAutoFit/>
          </a:bodyPr>
          <a:lstStyle/>
          <a:p>
            <a:r>
              <a:rPr lang="en-US" dirty="0">
                <a:latin typeface="Century Gothic" panose="020B0502020202020204" pitchFamily="34" charset="0"/>
              </a:rPr>
              <a:t>Text</a:t>
            </a:r>
          </a:p>
        </p:txBody>
      </p:sp>
      <p:sp>
        <p:nvSpPr>
          <p:cNvPr id="13" name="TextBox 12">
            <a:extLst>
              <a:ext uri="{FF2B5EF4-FFF2-40B4-BE49-F238E27FC236}">
                <a16:creationId xmlns:a16="http://schemas.microsoft.com/office/drawing/2014/main" id="{95202BA7-F41A-9C46-AB3F-F17EB1A4CF2D}"/>
              </a:ext>
            </a:extLst>
          </p:cNvPr>
          <p:cNvSpPr txBox="1"/>
          <p:nvPr/>
        </p:nvSpPr>
        <p:spPr>
          <a:xfrm>
            <a:off x="367748" y="4950014"/>
            <a:ext cx="2337353" cy="1200329"/>
          </a:xfrm>
          <a:prstGeom prst="rect">
            <a:avLst/>
          </a:prstGeom>
          <a:noFill/>
        </p:spPr>
        <p:txBody>
          <a:bodyPr wrap="square" rtlCol="0">
            <a:spAutoFit/>
          </a:bodyPr>
          <a:lstStyle/>
          <a:p>
            <a:r>
              <a:rPr lang="en-US" sz="3600" dirty="0">
                <a:solidFill>
                  <a:schemeClr val="bg1">
                    <a:lumMod val="65000"/>
                  </a:schemeClr>
                </a:solidFill>
                <a:latin typeface="Century Gothic" panose="020B0502020202020204" pitchFamily="34" charset="0"/>
              </a:rPr>
              <a:t>Other Phrases</a:t>
            </a:r>
          </a:p>
        </p:txBody>
      </p:sp>
    </p:spTree>
    <p:extLst>
      <p:ext uri="{BB962C8B-B14F-4D97-AF65-F5344CB8AC3E}">
        <p14:creationId xmlns:p14="http://schemas.microsoft.com/office/powerpoint/2010/main" val="29919218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A picture containing text, tableware, dishware, plate&#10;&#10;Description automatically generated">
            <a:extLst>
              <a:ext uri="{FF2B5EF4-FFF2-40B4-BE49-F238E27FC236}">
                <a16:creationId xmlns:a16="http://schemas.microsoft.com/office/drawing/2014/main" id="{5E189275-535F-F847-B5A5-481028D7394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60498" y="1920874"/>
            <a:ext cx="8550567" cy="1528985"/>
          </a:xfrm>
          <a:prstGeom prst="rect">
            <a:avLst/>
          </a:prstGeom>
        </p:spPr>
      </p:pic>
      <p:pic>
        <p:nvPicPr>
          <p:cNvPr id="6" name="Picture 5" descr="A picture containing diagram&#10;&#10;Description automatically generated">
            <a:extLst>
              <a:ext uri="{FF2B5EF4-FFF2-40B4-BE49-F238E27FC236}">
                <a16:creationId xmlns:a16="http://schemas.microsoft.com/office/drawing/2014/main" id="{9EE65D5C-E300-8145-9239-3B5E99EC6B1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97024" y="4362450"/>
            <a:ext cx="7832582" cy="2076450"/>
          </a:xfrm>
          <a:prstGeom prst="rect">
            <a:avLst/>
          </a:prstGeom>
        </p:spPr>
      </p:pic>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4378122" cy="707886"/>
          </a:xfrm>
          <a:prstGeom prst="rect">
            <a:avLst/>
          </a:prstGeom>
          <a:noFill/>
        </p:spPr>
        <p:txBody>
          <a:bodyPr wrap="none" rtlCol="0">
            <a:spAutoFit/>
          </a:bodyPr>
          <a:lstStyle/>
          <a:p>
            <a:r>
              <a:rPr lang="en-US" sz="4000" dirty="0">
                <a:solidFill>
                  <a:schemeClr val="tx1">
                    <a:lumMod val="65000"/>
                    <a:lumOff val="35000"/>
                  </a:schemeClr>
                </a:solidFill>
                <a:latin typeface="Century Gothic" panose="020B0502020202020204" pitchFamily="34" charset="0"/>
              </a:rPr>
              <a:t>BRAND IMAGERY</a:t>
            </a:r>
          </a:p>
        </p:txBody>
      </p:sp>
      <p:sp>
        <p:nvSpPr>
          <p:cNvPr id="8" name="TextBox 7">
            <a:extLst>
              <a:ext uri="{FF2B5EF4-FFF2-40B4-BE49-F238E27FC236}">
                <a16:creationId xmlns:a16="http://schemas.microsoft.com/office/drawing/2014/main" id="{E478CD71-0DA3-5C42-88A5-A41AB38F9F6C}"/>
              </a:ext>
            </a:extLst>
          </p:cNvPr>
          <p:cNvSpPr txBox="1"/>
          <p:nvPr/>
        </p:nvSpPr>
        <p:spPr>
          <a:xfrm>
            <a:off x="1189893" y="1043354"/>
            <a:ext cx="1515208" cy="646331"/>
          </a:xfrm>
          <a:prstGeom prst="rect">
            <a:avLst/>
          </a:prstGeom>
          <a:noFill/>
        </p:spPr>
        <p:txBody>
          <a:bodyPr wrap="square" rtlCol="0">
            <a:spAutoFit/>
          </a:bodyPr>
          <a:lstStyle/>
          <a:p>
            <a:r>
              <a:rPr lang="en-US" sz="3600" dirty="0">
                <a:solidFill>
                  <a:schemeClr val="bg1">
                    <a:lumMod val="65000"/>
                  </a:schemeClr>
                </a:solidFill>
                <a:latin typeface="Century Gothic" panose="020B0502020202020204" pitchFamily="34" charset="0"/>
              </a:rPr>
              <a:t>Logo</a:t>
            </a:r>
          </a:p>
        </p:txBody>
      </p:sp>
      <p:sp>
        <p:nvSpPr>
          <p:cNvPr id="2" name="Rectangle 1">
            <a:extLst>
              <a:ext uri="{FF2B5EF4-FFF2-40B4-BE49-F238E27FC236}">
                <a16:creationId xmlns:a16="http://schemas.microsoft.com/office/drawing/2014/main" id="{0FE48878-4171-2E41-803A-C2A9F4C06B44}"/>
              </a:ext>
            </a:extLst>
          </p:cNvPr>
          <p:cNvSpPr/>
          <p:nvPr/>
        </p:nvSpPr>
        <p:spPr>
          <a:xfrm>
            <a:off x="0" y="0"/>
            <a:ext cx="9144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9D8D234A-1B11-0A45-A085-E61DA88E95CC}"/>
              </a:ext>
            </a:extLst>
          </p:cNvPr>
          <p:cNvSpPr txBox="1"/>
          <p:nvPr/>
        </p:nvSpPr>
        <p:spPr>
          <a:xfrm>
            <a:off x="1189892" y="3608754"/>
            <a:ext cx="2328007" cy="646331"/>
          </a:xfrm>
          <a:prstGeom prst="rect">
            <a:avLst/>
          </a:prstGeom>
          <a:noFill/>
        </p:spPr>
        <p:txBody>
          <a:bodyPr wrap="square" rtlCol="0">
            <a:spAutoFit/>
          </a:bodyPr>
          <a:lstStyle/>
          <a:p>
            <a:r>
              <a:rPr lang="en-US" sz="3600" dirty="0">
                <a:solidFill>
                  <a:schemeClr val="bg1">
                    <a:lumMod val="65000"/>
                  </a:schemeClr>
                </a:solidFill>
                <a:latin typeface="Century Gothic" panose="020B0502020202020204" pitchFamily="34" charset="0"/>
              </a:rPr>
              <a:t>Colors</a:t>
            </a:r>
          </a:p>
        </p:txBody>
      </p:sp>
    </p:spTree>
    <p:extLst>
      <p:ext uri="{BB962C8B-B14F-4D97-AF65-F5344CB8AC3E}">
        <p14:creationId xmlns:p14="http://schemas.microsoft.com/office/powerpoint/2010/main" val="17275691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 name="Picture 9" descr="Text&#10;&#10;Description automatically generated">
            <a:extLst>
              <a:ext uri="{FF2B5EF4-FFF2-40B4-BE49-F238E27FC236}">
                <a16:creationId xmlns:a16="http://schemas.microsoft.com/office/drawing/2014/main" id="{B7B0D579-9D26-124D-B17C-19B88B2B165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11300" y="4617035"/>
            <a:ext cx="9458960" cy="2009035"/>
          </a:xfrm>
          <a:prstGeom prst="rect">
            <a:avLst/>
          </a:prstGeom>
        </p:spPr>
      </p:pic>
      <p:pic>
        <p:nvPicPr>
          <p:cNvPr id="9" name="Picture 8" descr="A picture containing outdoor object, sport kite, colorful, envelope&#10;&#10;Description automatically generated">
            <a:extLst>
              <a:ext uri="{FF2B5EF4-FFF2-40B4-BE49-F238E27FC236}">
                <a16:creationId xmlns:a16="http://schemas.microsoft.com/office/drawing/2014/main" id="{F620A58C-CCD4-5C4D-8607-4266BA5E87B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5400000">
            <a:off x="5591966" y="-923133"/>
            <a:ext cx="2463486" cy="6240780"/>
          </a:xfrm>
          <a:prstGeom prst="rect">
            <a:avLst/>
          </a:prstGeom>
        </p:spPr>
      </p:pic>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4378122" cy="707886"/>
          </a:xfrm>
          <a:prstGeom prst="rect">
            <a:avLst/>
          </a:prstGeom>
          <a:noFill/>
        </p:spPr>
        <p:txBody>
          <a:bodyPr wrap="none" rtlCol="0">
            <a:spAutoFit/>
          </a:bodyPr>
          <a:lstStyle/>
          <a:p>
            <a:r>
              <a:rPr lang="en-US" sz="4000" dirty="0">
                <a:solidFill>
                  <a:schemeClr val="tx1">
                    <a:lumMod val="65000"/>
                    <a:lumOff val="35000"/>
                  </a:schemeClr>
                </a:solidFill>
                <a:latin typeface="Century Gothic" panose="020B0502020202020204" pitchFamily="34" charset="0"/>
              </a:rPr>
              <a:t>BRAND IMAGERY</a:t>
            </a:r>
          </a:p>
        </p:txBody>
      </p:sp>
      <p:sp>
        <p:nvSpPr>
          <p:cNvPr id="8" name="TextBox 7">
            <a:extLst>
              <a:ext uri="{FF2B5EF4-FFF2-40B4-BE49-F238E27FC236}">
                <a16:creationId xmlns:a16="http://schemas.microsoft.com/office/drawing/2014/main" id="{E478CD71-0DA3-5C42-88A5-A41AB38F9F6C}"/>
              </a:ext>
            </a:extLst>
          </p:cNvPr>
          <p:cNvSpPr txBox="1"/>
          <p:nvPr/>
        </p:nvSpPr>
        <p:spPr>
          <a:xfrm>
            <a:off x="1189893" y="1043354"/>
            <a:ext cx="1515208" cy="1200329"/>
          </a:xfrm>
          <a:prstGeom prst="rect">
            <a:avLst/>
          </a:prstGeom>
          <a:noFill/>
        </p:spPr>
        <p:txBody>
          <a:bodyPr wrap="square" rtlCol="0">
            <a:spAutoFit/>
          </a:bodyPr>
          <a:lstStyle/>
          <a:p>
            <a:r>
              <a:rPr lang="en-US" sz="3600" dirty="0">
                <a:solidFill>
                  <a:schemeClr val="bg1">
                    <a:lumMod val="65000"/>
                  </a:schemeClr>
                </a:solidFill>
                <a:latin typeface="Century Gothic" panose="020B0502020202020204" pitchFamily="34" charset="0"/>
              </a:rPr>
              <a:t>Visual Style</a:t>
            </a:r>
          </a:p>
        </p:txBody>
      </p:sp>
      <p:sp>
        <p:nvSpPr>
          <p:cNvPr id="2" name="Rectangle 1">
            <a:extLst>
              <a:ext uri="{FF2B5EF4-FFF2-40B4-BE49-F238E27FC236}">
                <a16:creationId xmlns:a16="http://schemas.microsoft.com/office/drawing/2014/main" id="{0FE48878-4171-2E41-803A-C2A9F4C06B44}"/>
              </a:ext>
            </a:extLst>
          </p:cNvPr>
          <p:cNvSpPr/>
          <p:nvPr/>
        </p:nvSpPr>
        <p:spPr>
          <a:xfrm>
            <a:off x="0" y="0"/>
            <a:ext cx="9144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9D8D234A-1B11-0A45-A085-E61DA88E95CC}"/>
              </a:ext>
            </a:extLst>
          </p:cNvPr>
          <p:cNvSpPr txBox="1"/>
          <p:nvPr/>
        </p:nvSpPr>
        <p:spPr>
          <a:xfrm>
            <a:off x="1189892" y="3608754"/>
            <a:ext cx="3087468" cy="646331"/>
          </a:xfrm>
          <a:prstGeom prst="rect">
            <a:avLst/>
          </a:prstGeom>
          <a:noFill/>
        </p:spPr>
        <p:txBody>
          <a:bodyPr wrap="square" rtlCol="0">
            <a:spAutoFit/>
          </a:bodyPr>
          <a:lstStyle/>
          <a:p>
            <a:r>
              <a:rPr lang="en-US" sz="3600" dirty="0">
                <a:solidFill>
                  <a:schemeClr val="bg1">
                    <a:lumMod val="65000"/>
                  </a:schemeClr>
                </a:solidFill>
                <a:latin typeface="Century Gothic" panose="020B0502020202020204" pitchFamily="34" charset="0"/>
              </a:rPr>
              <a:t>Typography</a:t>
            </a:r>
          </a:p>
        </p:txBody>
      </p:sp>
    </p:spTree>
    <p:extLst>
      <p:ext uri="{BB962C8B-B14F-4D97-AF65-F5344CB8AC3E}">
        <p14:creationId xmlns:p14="http://schemas.microsoft.com/office/powerpoint/2010/main" val="39725197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1624990342"/>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6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6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576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CE760FD-6E50-FD4F-B597-7E228EDE51FD}"/>
              </a:ext>
            </a:extLst>
          </p:cNvPr>
          <p:cNvSpPr txBox="1"/>
          <p:nvPr/>
        </p:nvSpPr>
        <p:spPr>
          <a:xfrm>
            <a:off x="367748" y="248400"/>
            <a:ext cx="4161717"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TABLE OF CONTENTS</a:t>
            </a:r>
          </a:p>
        </p:txBody>
      </p:sp>
      <p:sp>
        <p:nvSpPr>
          <p:cNvPr id="38" name="TextBox 37">
            <a:extLst>
              <a:ext uri="{FF2B5EF4-FFF2-40B4-BE49-F238E27FC236}">
                <a16:creationId xmlns:a16="http://schemas.microsoft.com/office/drawing/2014/main" id="{3087209E-8C45-1E47-A06D-D69E46F1665D}"/>
              </a:ext>
            </a:extLst>
          </p:cNvPr>
          <p:cNvSpPr txBox="1"/>
          <p:nvPr/>
        </p:nvSpPr>
        <p:spPr>
          <a:xfrm>
            <a:off x="677396" y="938682"/>
            <a:ext cx="4270894" cy="5841214"/>
          </a:xfrm>
          <a:prstGeom prst="rect">
            <a:avLst/>
          </a:prstGeom>
          <a:noFill/>
        </p:spPr>
        <p:txBody>
          <a:bodyPr wrap="square" numCol="1" rtlCol="0">
            <a:spAutoFit/>
          </a:bodyPr>
          <a:lstStyle/>
          <a:p>
            <a:pPr marL="285750" indent="-285750">
              <a:lnSpc>
                <a:spcPct val="150000"/>
              </a:lnSpc>
              <a:spcBef>
                <a:spcPts val="400"/>
              </a:spcBef>
              <a:buClr>
                <a:srgbClr val="FEAD27"/>
              </a:buClr>
              <a:buSzPct val="98000"/>
              <a:buFont typeface="Wingdings" pitchFamily="2" charset="2"/>
              <a:buChar char="q"/>
            </a:pPr>
            <a:r>
              <a:rPr lang="en-US" sz="2000" dirty="0">
                <a:latin typeface="Century Gothic" panose="020B0502020202020204" pitchFamily="34" charset="0"/>
              </a:rPr>
              <a:t>BRAND PURPOSE</a:t>
            </a:r>
          </a:p>
          <a:p>
            <a:pPr marL="285750" indent="-285750">
              <a:lnSpc>
                <a:spcPct val="150000"/>
              </a:lnSpc>
              <a:spcBef>
                <a:spcPts val="400"/>
              </a:spcBef>
              <a:buClr>
                <a:srgbClr val="FEAD27"/>
              </a:buClr>
              <a:buSzPct val="98000"/>
              <a:buFont typeface="Wingdings" pitchFamily="2" charset="2"/>
              <a:buChar char="q"/>
            </a:pPr>
            <a:r>
              <a:rPr lang="en-US" sz="2000" dirty="0">
                <a:latin typeface="Century Gothic" panose="020B0502020202020204" pitchFamily="34" charset="0"/>
              </a:rPr>
              <a:t>CORE VALUES</a:t>
            </a:r>
          </a:p>
          <a:p>
            <a:pPr marL="285750" indent="-285750">
              <a:lnSpc>
                <a:spcPct val="150000"/>
              </a:lnSpc>
              <a:spcBef>
                <a:spcPts val="400"/>
              </a:spcBef>
              <a:buClr>
                <a:srgbClr val="FEAD27"/>
              </a:buClr>
              <a:buSzPct val="98000"/>
              <a:buFont typeface="Wingdings" pitchFamily="2" charset="2"/>
              <a:buChar char="q"/>
            </a:pPr>
            <a:r>
              <a:rPr lang="en-US" sz="2000" dirty="0">
                <a:latin typeface="Century Gothic" panose="020B0502020202020204" pitchFamily="34" charset="0"/>
              </a:rPr>
              <a:t>BRAND VISION</a:t>
            </a:r>
          </a:p>
          <a:p>
            <a:pPr marL="285750" indent="-285750">
              <a:lnSpc>
                <a:spcPct val="150000"/>
              </a:lnSpc>
              <a:spcBef>
                <a:spcPts val="400"/>
              </a:spcBef>
              <a:buClr>
                <a:srgbClr val="FEAD27"/>
              </a:buClr>
              <a:buSzPct val="98000"/>
              <a:buFont typeface="Wingdings" pitchFamily="2" charset="2"/>
              <a:buChar char="q"/>
            </a:pPr>
            <a:r>
              <a:rPr lang="en-US" sz="2000" dirty="0">
                <a:latin typeface="Century Gothic" panose="020B0502020202020204" pitchFamily="34" charset="0"/>
              </a:rPr>
              <a:t>BRAND MISSION</a:t>
            </a:r>
          </a:p>
          <a:p>
            <a:pPr marL="285750" indent="-285750">
              <a:lnSpc>
                <a:spcPct val="150000"/>
              </a:lnSpc>
              <a:spcBef>
                <a:spcPts val="400"/>
              </a:spcBef>
              <a:buClr>
                <a:srgbClr val="FEAD27"/>
              </a:buClr>
              <a:buSzPct val="98000"/>
              <a:buFont typeface="Wingdings" pitchFamily="2" charset="2"/>
              <a:buChar char="q"/>
            </a:pPr>
            <a:r>
              <a:rPr lang="en-US" sz="2000" dirty="0">
                <a:latin typeface="Century Gothic" panose="020B0502020202020204" pitchFamily="34" charset="0"/>
              </a:rPr>
              <a:t>TARGET AUDIENCE</a:t>
            </a:r>
          </a:p>
          <a:p>
            <a:pPr marL="285750" indent="-285750">
              <a:lnSpc>
                <a:spcPct val="150000"/>
              </a:lnSpc>
              <a:spcBef>
                <a:spcPts val="400"/>
              </a:spcBef>
              <a:buClr>
                <a:srgbClr val="FEAD27"/>
              </a:buClr>
              <a:buSzPct val="98000"/>
              <a:buFont typeface="Wingdings" pitchFamily="2" charset="2"/>
              <a:buChar char="q"/>
            </a:pPr>
            <a:r>
              <a:rPr lang="en-US" sz="2000" dirty="0">
                <a:latin typeface="Century Gothic" panose="020B0502020202020204" pitchFamily="34" charset="0"/>
              </a:rPr>
              <a:t>BUYER PERSONAS</a:t>
            </a:r>
          </a:p>
          <a:p>
            <a:pPr marL="285750" indent="-285750">
              <a:lnSpc>
                <a:spcPct val="150000"/>
              </a:lnSpc>
              <a:spcBef>
                <a:spcPts val="400"/>
              </a:spcBef>
              <a:buClr>
                <a:srgbClr val="FEAD27"/>
              </a:buClr>
              <a:buSzPct val="98000"/>
              <a:buFont typeface="Wingdings" pitchFamily="2" charset="2"/>
              <a:buChar char="q"/>
            </a:pPr>
            <a:r>
              <a:rPr lang="en-US" sz="2000" dirty="0">
                <a:latin typeface="Century Gothic" panose="020B0502020202020204" pitchFamily="34" charset="0"/>
              </a:rPr>
              <a:t>COMPETITOR ANALYSIS</a:t>
            </a:r>
          </a:p>
          <a:p>
            <a:pPr marL="285750" indent="-285750">
              <a:lnSpc>
                <a:spcPct val="150000"/>
              </a:lnSpc>
              <a:spcBef>
                <a:spcPts val="400"/>
              </a:spcBef>
              <a:buClr>
                <a:srgbClr val="FEAD27"/>
              </a:buClr>
              <a:buSzPct val="98000"/>
              <a:buFont typeface="Wingdings" pitchFamily="2" charset="2"/>
              <a:buChar char="q"/>
            </a:pPr>
            <a:r>
              <a:rPr lang="en-US" sz="2000" dirty="0">
                <a:latin typeface="Century Gothic" panose="020B0502020202020204" pitchFamily="34" charset="0"/>
              </a:rPr>
              <a:t>UNIQUE VALUE PROPOSITION</a:t>
            </a:r>
          </a:p>
          <a:p>
            <a:pPr marL="285750" indent="-285750">
              <a:lnSpc>
                <a:spcPct val="150000"/>
              </a:lnSpc>
              <a:spcBef>
                <a:spcPts val="400"/>
              </a:spcBef>
              <a:buClr>
                <a:srgbClr val="FEAD27"/>
              </a:buClr>
              <a:buSzPct val="98000"/>
              <a:buFont typeface="Wingdings" pitchFamily="2" charset="2"/>
              <a:buChar char="q"/>
            </a:pPr>
            <a:r>
              <a:rPr lang="en-US" sz="2000" dirty="0">
                <a:latin typeface="Century Gothic" panose="020B0502020202020204" pitchFamily="34" charset="0"/>
              </a:rPr>
              <a:t>BRAND POSITION</a:t>
            </a:r>
          </a:p>
          <a:p>
            <a:pPr marL="285750" indent="-285750">
              <a:lnSpc>
                <a:spcPct val="150000"/>
              </a:lnSpc>
              <a:spcBef>
                <a:spcPts val="400"/>
              </a:spcBef>
              <a:buClr>
                <a:srgbClr val="FEAD27"/>
              </a:buClr>
              <a:buSzPct val="98000"/>
              <a:buFont typeface="Wingdings" pitchFamily="2" charset="2"/>
              <a:buChar char="q"/>
            </a:pPr>
            <a:r>
              <a:rPr lang="en-US" sz="2000" dirty="0">
                <a:latin typeface="Century Gothic" panose="020B0502020202020204" pitchFamily="34" charset="0"/>
              </a:rPr>
              <a:t>BRAND MESSAGING</a:t>
            </a:r>
          </a:p>
          <a:p>
            <a:pPr marL="285750" indent="-285750">
              <a:lnSpc>
                <a:spcPct val="150000"/>
              </a:lnSpc>
              <a:spcBef>
                <a:spcPts val="400"/>
              </a:spcBef>
              <a:buClr>
                <a:srgbClr val="FEAD27"/>
              </a:buClr>
              <a:buSzPct val="98000"/>
              <a:buFont typeface="Wingdings" pitchFamily="2" charset="2"/>
              <a:buChar char="q"/>
            </a:pPr>
            <a:r>
              <a:rPr lang="en-US" sz="2000" dirty="0">
                <a:latin typeface="Century Gothic" panose="020B0502020202020204" pitchFamily="34" charset="0"/>
              </a:rPr>
              <a:t>BRAND IMAGERY</a:t>
            </a:r>
            <a:endParaRPr lang="en-US" dirty="0">
              <a:latin typeface="Century Gothic" panose="020B0502020202020204" pitchFamily="34" charset="0"/>
            </a:endParaRPr>
          </a:p>
        </p:txBody>
      </p:sp>
      <p:pic>
        <p:nvPicPr>
          <p:cNvPr id="10" name="Picture 9" descr="A group of colorful kites&#10;&#10;Description automatically generated with low confidence">
            <a:extLst>
              <a:ext uri="{FF2B5EF4-FFF2-40B4-BE49-F238E27FC236}">
                <a16:creationId xmlns:a16="http://schemas.microsoft.com/office/drawing/2014/main" id="{E804595E-F050-2F41-8507-9030192943D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56500" y="369417"/>
            <a:ext cx="4267751" cy="6481887"/>
          </a:xfrm>
          <a:prstGeom prst="rect">
            <a:avLst/>
          </a:prstGeom>
        </p:spPr>
      </p:pic>
    </p:spTree>
    <p:extLst>
      <p:ext uri="{BB962C8B-B14F-4D97-AF65-F5344CB8AC3E}">
        <p14:creationId xmlns:p14="http://schemas.microsoft.com/office/powerpoint/2010/main" val="11799240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1" name="Picture 10" descr="A picture containing outdoor object, sport kite, colorful, envelope&#10;&#10;Description automatically generated">
            <a:extLst>
              <a:ext uri="{FF2B5EF4-FFF2-40B4-BE49-F238E27FC236}">
                <a16:creationId xmlns:a16="http://schemas.microsoft.com/office/drawing/2014/main" id="{19FE5FAB-33D5-2D44-AA42-3A525A9DE8F3}"/>
              </a:ext>
            </a:extLst>
          </p:cNvPr>
          <p:cNvPicPr>
            <a:picLocks noChangeAspect="1"/>
          </p:cNvPicPr>
          <p:nvPr/>
        </p:nvPicPr>
        <p:blipFill rotWithShape="1">
          <a:blip r:embed="rId3">
            <a:extLst>
              <a:ext uri="{28A0092B-C50C-407E-A947-70E740481C1C}">
                <a14:useLocalDpi xmlns:a14="http://schemas.microsoft.com/office/drawing/2010/main" val="0"/>
              </a:ext>
            </a:extLst>
          </a:blip>
          <a:srcRect t="-20" b="74306"/>
          <a:stretch/>
        </p:blipFill>
        <p:spPr bwMode="auto">
          <a:xfrm>
            <a:off x="9163050" y="196826"/>
            <a:ext cx="2527300" cy="1645920"/>
          </a:xfrm>
          <a:prstGeom prst="rect">
            <a:avLst/>
          </a:prstGeom>
          <a:ln>
            <a:noFill/>
          </a:ln>
          <a:extLst>
            <a:ext uri="{53640926-AAD7-44D8-BBD7-CCE9431645EC}">
              <a14:shadowObscured xmlns:a14="http://schemas.microsoft.com/office/drawing/2010/main"/>
            </a:ext>
          </a:extLst>
        </p:spPr>
      </p:pic>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4304383" cy="707886"/>
          </a:xfrm>
          <a:prstGeom prst="rect">
            <a:avLst/>
          </a:prstGeom>
          <a:noFill/>
        </p:spPr>
        <p:txBody>
          <a:bodyPr wrap="none" rtlCol="0">
            <a:spAutoFit/>
          </a:bodyPr>
          <a:lstStyle/>
          <a:p>
            <a:r>
              <a:rPr lang="en-US" sz="4000" dirty="0">
                <a:solidFill>
                  <a:schemeClr val="tx1">
                    <a:lumMod val="65000"/>
                    <a:lumOff val="35000"/>
                  </a:schemeClr>
                </a:solidFill>
                <a:latin typeface="Century Gothic" panose="020B0502020202020204" pitchFamily="34" charset="0"/>
              </a:rPr>
              <a:t>BRAND PURPOSE</a:t>
            </a:r>
          </a:p>
        </p:txBody>
      </p:sp>
      <p:sp>
        <p:nvSpPr>
          <p:cNvPr id="8" name="TextBox 7">
            <a:extLst>
              <a:ext uri="{FF2B5EF4-FFF2-40B4-BE49-F238E27FC236}">
                <a16:creationId xmlns:a16="http://schemas.microsoft.com/office/drawing/2014/main" id="{E478CD71-0DA3-5C42-88A5-A41AB38F9F6C}"/>
              </a:ext>
            </a:extLst>
          </p:cNvPr>
          <p:cNvSpPr txBox="1"/>
          <p:nvPr/>
        </p:nvSpPr>
        <p:spPr>
          <a:xfrm>
            <a:off x="808892" y="1043354"/>
            <a:ext cx="6198195" cy="369332"/>
          </a:xfrm>
          <a:prstGeom prst="rect">
            <a:avLst/>
          </a:prstGeom>
          <a:noFill/>
        </p:spPr>
        <p:txBody>
          <a:bodyPr wrap="square" rtlCol="0">
            <a:spAutoFit/>
          </a:bodyPr>
          <a:lstStyle/>
          <a:p>
            <a:r>
              <a:rPr lang="en-US" dirty="0">
                <a:latin typeface="Century Gothic" panose="020B0502020202020204" pitchFamily="34" charset="0"/>
              </a:rPr>
              <a:t>Text</a:t>
            </a:r>
          </a:p>
        </p:txBody>
      </p:sp>
      <p:sp>
        <p:nvSpPr>
          <p:cNvPr id="2" name="Rectangle 1">
            <a:extLst>
              <a:ext uri="{FF2B5EF4-FFF2-40B4-BE49-F238E27FC236}">
                <a16:creationId xmlns:a16="http://schemas.microsoft.com/office/drawing/2014/main" id="{0FE48878-4171-2E41-803A-C2A9F4C06B44}"/>
              </a:ext>
            </a:extLst>
          </p:cNvPr>
          <p:cNvSpPr/>
          <p:nvPr/>
        </p:nvSpPr>
        <p:spPr>
          <a:xfrm>
            <a:off x="0" y="0"/>
            <a:ext cx="91440" cy="6858000"/>
          </a:xfrm>
          <a:prstGeom prst="rect">
            <a:avLst/>
          </a:prstGeom>
          <a:solidFill>
            <a:srgbClr val="9AC7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348122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6" descr="A picture containing outdoor object, sport kite, colorful, envelope&#10;&#10;Description automatically generated">
            <a:extLst>
              <a:ext uri="{FF2B5EF4-FFF2-40B4-BE49-F238E27FC236}">
                <a16:creationId xmlns:a16="http://schemas.microsoft.com/office/drawing/2014/main" id="{877F3AE0-C57F-7144-9F3B-2E9EFDB44415}"/>
              </a:ext>
            </a:extLst>
          </p:cNvPr>
          <p:cNvPicPr>
            <a:picLocks noChangeAspect="1"/>
          </p:cNvPicPr>
          <p:nvPr/>
        </p:nvPicPr>
        <p:blipFill rotWithShape="1">
          <a:blip r:embed="rId3">
            <a:extLst>
              <a:ext uri="{28A0092B-C50C-407E-A947-70E740481C1C}">
                <a14:useLocalDpi xmlns:a14="http://schemas.microsoft.com/office/drawing/2010/main" val="0"/>
              </a:ext>
            </a:extLst>
          </a:blip>
          <a:srcRect t="-1056" b="58199"/>
          <a:stretch/>
        </p:blipFill>
        <p:spPr bwMode="auto">
          <a:xfrm>
            <a:off x="9163050" y="133326"/>
            <a:ext cx="2527300" cy="2743200"/>
          </a:xfrm>
          <a:prstGeom prst="rect">
            <a:avLst/>
          </a:prstGeom>
          <a:ln>
            <a:noFill/>
          </a:ln>
          <a:extLst>
            <a:ext uri="{53640926-AAD7-44D8-BBD7-CCE9431645EC}">
              <a14:shadowObscured xmlns:a14="http://schemas.microsoft.com/office/drawing/2010/main"/>
            </a:ext>
          </a:extLst>
        </p:spPr>
      </p:pic>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3621504" cy="707886"/>
          </a:xfrm>
          <a:prstGeom prst="rect">
            <a:avLst/>
          </a:prstGeom>
          <a:noFill/>
        </p:spPr>
        <p:txBody>
          <a:bodyPr wrap="none" rtlCol="0">
            <a:spAutoFit/>
          </a:bodyPr>
          <a:lstStyle/>
          <a:p>
            <a:r>
              <a:rPr lang="en-US" sz="4000" dirty="0">
                <a:solidFill>
                  <a:schemeClr val="tx1">
                    <a:lumMod val="65000"/>
                    <a:lumOff val="35000"/>
                  </a:schemeClr>
                </a:solidFill>
                <a:latin typeface="Century Gothic" panose="020B0502020202020204" pitchFamily="34" charset="0"/>
              </a:rPr>
              <a:t>CORE VALUES</a:t>
            </a:r>
          </a:p>
        </p:txBody>
      </p:sp>
      <p:sp>
        <p:nvSpPr>
          <p:cNvPr id="8" name="TextBox 7">
            <a:extLst>
              <a:ext uri="{FF2B5EF4-FFF2-40B4-BE49-F238E27FC236}">
                <a16:creationId xmlns:a16="http://schemas.microsoft.com/office/drawing/2014/main" id="{E478CD71-0DA3-5C42-88A5-A41AB38F9F6C}"/>
              </a:ext>
            </a:extLst>
          </p:cNvPr>
          <p:cNvSpPr txBox="1"/>
          <p:nvPr/>
        </p:nvSpPr>
        <p:spPr>
          <a:xfrm>
            <a:off x="808892" y="1043354"/>
            <a:ext cx="6198195" cy="369332"/>
          </a:xfrm>
          <a:prstGeom prst="rect">
            <a:avLst/>
          </a:prstGeom>
          <a:noFill/>
        </p:spPr>
        <p:txBody>
          <a:bodyPr wrap="square" rtlCol="0">
            <a:spAutoFit/>
          </a:bodyPr>
          <a:lstStyle/>
          <a:p>
            <a:r>
              <a:rPr lang="en-US" dirty="0">
                <a:latin typeface="Century Gothic" panose="020B0502020202020204" pitchFamily="34" charset="0"/>
              </a:rPr>
              <a:t>Text</a:t>
            </a:r>
          </a:p>
        </p:txBody>
      </p:sp>
      <p:sp>
        <p:nvSpPr>
          <p:cNvPr id="2" name="Rectangle 1">
            <a:extLst>
              <a:ext uri="{FF2B5EF4-FFF2-40B4-BE49-F238E27FC236}">
                <a16:creationId xmlns:a16="http://schemas.microsoft.com/office/drawing/2014/main" id="{0FE48878-4171-2E41-803A-C2A9F4C06B44}"/>
              </a:ext>
            </a:extLst>
          </p:cNvPr>
          <p:cNvSpPr/>
          <p:nvPr/>
        </p:nvSpPr>
        <p:spPr>
          <a:xfrm>
            <a:off x="0" y="0"/>
            <a:ext cx="91440" cy="6858000"/>
          </a:xfrm>
          <a:prstGeom prst="rect">
            <a:avLst/>
          </a:prstGeom>
          <a:solidFill>
            <a:srgbClr val="00D6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013615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5" descr="A picture containing outdoor object, sport kite, colorful, envelope&#10;&#10;Description automatically generated">
            <a:extLst>
              <a:ext uri="{FF2B5EF4-FFF2-40B4-BE49-F238E27FC236}">
                <a16:creationId xmlns:a16="http://schemas.microsoft.com/office/drawing/2014/main" id="{E038D982-05AE-964A-AADA-76967FBC7FEA}"/>
              </a:ext>
            </a:extLst>
          </p:cNvPr>
          <p:cNvPicPr>
            <a:picLocks noChangeAspect="1"/>
          </p:cNvPicPr>
          <p:nvPr/>
        </p:nvPicPr>
        <p:blipFill rotWithShape="1">
          <a:blip r:embed="rId3">
            <a:extLst>
              <a:ext uri="{28A0092B-C50C-407E-A947-70E740481C1C}">
                <a14:useLocalDpi xmlns:a14="http://schemas.microsoft.com/office/drawing/2010/main" val="0"/>
              </a:ext>
            </a:extLst>
          </a:blip>
          <a:srcRect t="-1" b="40001"/>
          <a:stretch/>
        </p:blipFill>
        <p:spPr bwMode="auto">
          <a:xfrm>
            <a:off x="9163050" y="223000"/>
            <a:ext cx="2527300" cy="3840480"/>
          </a:xfrm>
          <a:prstGeom prst="rect">
            <a:avLst/>
          </a:prstGeom>
          <a:ln>
            <a:noFill/>
          </a:ln>
          <a:extLst>
            <a:ext uri="{53640926-AAD7-44D8-BBD7-CCE9431645EC}">
              <a14:shadowObscured xmlns:a14="http://schemas.microsoft.com/office/drawing/2010/main"/>
            </a:ext>
          </a:extLst>
        </p:spPr>
      </p:pic>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3746538" cy="707886"/>
          </a:xfrm>
          <a:prstGeom prst="rect">
            <a:avLst/>
          </a:prstGeom>
          <a:noFill/>
        </p:spPr>
        <p:txBody>
          <a:bodyPr wrap="none" rtlCol="0">
            <a:spAutoFit/>
          </a:bodyPr>
          <a:lstStyle/>
          <a:p>
            <a:r>
              <a:rPr lang="en-US" sz="4000" dirty="0">
                <a:solidFill>
                  <a:schemeClr val="tx1">
                    <a:lumMod val="65000"/>
                    <a:lumOff val="35000"/>
                  </a:schemeClr>
                </a:solidFill>
                <a:latin typeface="Century Gothic" panose="020B0502020202020204" pitchFamily="34" charset="0"/>
              </a:rPr>
              <a:t>BRAND VISION</a:t>
            </a:r>
          </a:p>
        </p:txBody>
      </p:sp>
      <p:sp>
        <p:nvSpPr>
          <p:cNvPr id="8" name="TextBox 7">
            <a:extLst>
              <a:ext uri="{FF2B5EF4-FFF2-40B4-BE49-F238E27FC236}">
                <a16:creationId xmlns:a16="http://schemas.microsoft.com/office/drawing/2014/main" id="{E478CD71-0DA3-5C42-88A5-A41AB38F9F6C}"/>
              </a:ext>
            </a:extLst>
          </p:cNvPr>
          <p:cNvSpPr txBox="1"/>
          <p:nvPr/>
        </p:nvSpPr>
        <p:spPr>
          <a:xfrm>
            <a:off x="808892" y="1043354"/>
            <a:ext cx="6198195" cy="369332"/>
          </a:xfrm>
          <a:prstGeom prst="rect">
            <a:avLst/>
          </a:prstGeom>
          <a:noFill/>
        </p:spPr>
        <p:txBody>
          <a:bodyPr wrap="square" rtlCol="0">
            <a:spAutoFit/>
          </a:bodyPr>
          <a:lstStyle/>
          <a:p>
            <a:r>
              <a:rPr lang="en-US" dirty="0">
                <a:latin typeface="Century Gothic" panose="020B0502020202020204" pitchFamily="34" charset="0"/>
              </a:rPr>
              <a:t>Text</a:t>
            </a:r>
          </a:p>
        </p:txBody>
      </p:sp>
      <p:sp>
        <p:nvSpPr>
          <p:cNvPr id="2" name="Rectangle 1">
            <a:extLst>
              <a:ext uri="{FF2B5EF4-FFF2-40B4-BE49-F238E27FC236}">
                <a16:creationId xmlns:a16="http://schemas.microsoft.com/office/drawing/2014/main" id="{0FE48878-4171-2E41-803A-C2A9F4C06B44}"/>
              </a:ext>
            </a:extLst>
          </p:cNvPr>
          <p:cNvSpPr/>
          <p:nvPr/>
        </p:nvSpPr>
        <p:spPr>
          <a:xfrm>
            <a:off x="0" y="0"/>
            <a:ext cx="91440" cy="6858000"/>
          </a:xfrm>
          <a:prstGeom prst="rect">
            <a:avLst/>
          </a:prstGeom>
          <a:solidFill>
            <a:srgbClr val="FEAD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710148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6" descr="A picture containing outdoor object, sport kite, colorful, envelope&#10;&#10;Description automatically generated">
            <a:extLst>
              <a:ext uri="{FF2B5EF4-FFF2-40B4-BE49-F238E27FC236}">
                <a16:creationId xmlns:a16="http://schemas.microsoft.com/office/drawing/2014/main" id="{5962479F-0F9E-FE41-A598-DD30510BE23D}"/>
              </a:ext>
            </a:extLst>
          </p:cNvPr>
          <p:cNvPicPr>
            <a:picLocks noChangeAspect="1"/>
          </p:cNvPicPr>
          <p:nvPr/>
        </p:nvPicPr>
        <p:blipFill rotWithShape="1">
          <a:blip r:embed="rId3">
            <a:alphaModFix/>
            <a:extLst>
              <a:ext uri="{28A0092B-C50C-407E-A947-70E740481C1C}">
                <a14:useLocalDpi xmlns:a14="http://schemas.microsoft.com/office/drawing/2010/main" val="0"/>
              </a:ext>
            </a:extLst>
          </a:blip>
          <a:srcRect b="22857"/>
          <a:stretch/>
        </p:blipFill>
        <p:spPr bwMode="auto">
          <a:xfrm>
            <a:off x="9163050" y="223000"/>
            <a:ext cx="2527300" cy="4937760"/>
          </a:xfrm>
          <a:prstGeom prst="rect">
            <a:avLst/>
          </a:prstGeom>
          <a:ln>
            <a:noFill/>
          </a:ln>
          <a:extLst>
            <a:ext uri="{53640926-AAD7-44D8-BBD7-CCE9431645EC}">
              <a14:shadowObscured xmlns:a14="http://schemas.microsoft.com/office/drawing/2010/main"/>
            </a:ext>
          </a:extLst>
        </p:spPr>
      </p:pic>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4112023" cy="707886"/>
          </a:xfrm>
          <a:prstGeom prst="rect">
            <a:avLst/>
          </a:prstGeom>
          <a:noFill/>
        </p:spPr>
        <p:txBody>
          <a:bodyPr wrap="none" rtlCol="0">
            <a:spAutoFit/>
          </a:bodyPr>
          <a:lstStyle/>
          <a:p>
            <a:r>
              <a:rPr lang="en-US" sz="4000" dirty="0">
                <a:solidFill>
                  <a:schemeClr val="tx1">
                    <a:lumMod val="65000"/>
                    <a:lumOff val="35000"/>
                  </a:schemeClr>
                </a:solidFill>
                <a:latin typeface="Century Gothic" panose="020B0502020202020204" pitchFamily="34" charset="0"/>
              </a:rPr>
              <a:t>BRAND MISSION</a:t>
            </a:r>
          </a:p>
        </p:txBody>
      </p:sp>
      <p:sp>
        <p:nvSpPr>
          <p:cNvPr id="8" name="TextBox 7">
            <a:extLst>
              <a:ext uri="{FF2B5EF4-FFF2-40B4-BE49-F238E27FC236}">
                <a16:creationId xmlns:a16="http://schemas.microsoft.com/office/drawing/2014/main" id="{E478CD71-0DA3-5C42-88A5-A41AB38F9F6C}"/>
              </a:ext>
            </a:extLst>
          </p:cNvPr>
          <p:cNvSpPr txBox="1"/>
          <p:nvPr/>
        </p:nvSpPr>
        <p:spPr>
          <a:xfrm>
            <a:off x="808892" y="1043354"/>
            <a:ext cx="6198195" cy="369332"/>
          </a:xfrm>
          <a:prstGeom prst="rect">
            <a:avLst/>
          </a:prstGeom>
          <a:noFill/>
        </p:spPr>
        <p:txBody>
          <a:bodyPr wrap="square" rtlCol="0">
            <a:spAutoFit/>
          </a:bodyPr>
          <a:lstStyle/>
          <a:p>
            <a:r>
              <a:rPr lang="en-US" dirty="0">
                <a:latin typeface="Century Gothic" panose="020B0502020202020204" pitchFamily="34" charset="0"/>
              </a:rPr>
              <a:t>Text</a:t>
            </a:r>
          </a:p>
        </p:txBody>
      </p:sp>
      <p:sp>
        <p:nvSpPr>
          <p:cNvPr id="2" name="Rectangle 1">
            <a:extLst>
              <a:ext uri="{FF2B5EF4-FFF2-40B4-BE49-F238E27FC236}">
                <a16:creationId xmlns:a16="http://schemas.microsoft.com/office/drawing/2014/main" id="{0FE48878-4171-2E41-803A-C2A9F4C06B44}"/>
              </a:ext>
            </a:extLst>
          </p:cNvPr>
          <p:cNvSpPr/>
          <p:nvPr/>
        </p:nvSpPr>
        <p:spPr>
          <a:xfrm>
            <a:off x="0" y="0"/>
            <a:ext cx="91440" cy="6858000"/>
          </a:xfrm>
          <a:prstGeom prst="rect">
            <a:avLst/>
          </a:prstGeom>
          <a:solidFill>
            <a:srgbClr val="FB6F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406181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5" descr="A picture containing outdoor object, sport kite, colorful, envelope&#10;&#10;Description automatically generated">
            <a:extLst>
              <a:ext uri="{FF2B5EF4-FFF2-40B4-BE49-F238E27FC236}">
                <a16:creationId xmlns:a16="http://schemas.microsoft.com/office/drawing/2014/main" id="{0687025D-C838-EF45-A6F7-70B35C26CFF6}"/>
              </a:ext>
            </a:extLst>
          </p:cNvPr>
          <p:cNvPicPr>
            <a:picLocks noChangeAspect="1"/>
          </p:cNvPicPr>
          <p:nvPr/>
        </p:nvPicPr>
        <p:blipFill>
          <a:blip r:embed="rId3">
            <a:alphaModFix/>
            <a:extLst>
              <a:ext uri="{28A0092B-C50C-407E-A947-70E740481C1C}">
                <a14:useLocalDpi xmlns:a14="http://schemas.microsoft.com/office/drawing/2010/main" val="0"/>
              </a:ext>
            </a:extLst>
          </a:blip>
          <a:stretch>
            <a:fillRect/>
          </a:stretch>
        </p:blipFill>
        <p:spPr>
          <a:xfrm>
            <a:off x="9166958" y="223000"/>
            <a:ext cx="2527300" cy="6400800"/>
          </a:xfrm>
          <a:prstGeom prst="rect">
            <a:avLst/>
          </a:prstGeom>
        </p:spPr>
      </p:pic>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4738798" cy="707886"/>
          </a:xfrm>
          <a:prstGeom prst="rect">
            <a:avLst/>
          </a:prstGeom>
          <a:noFill/>
        </p:spPr>
        <p:txBody>
          <a:bodyPr wrap="none" rtlCol="0">
            <a:spAutoFit/>
          </a:bodyPr>
          <a:lstStyle/>
          <a:p>
            <a:r>
              <a:rPr lang="en-US" sz="4000" dirty="0">
                <a:solidFill>
                  <a:schemeClr val="tx1">
                    <a:lumMod val="65000"/>
                    <a:lumOff val="35000"/>
                  </a:schemeClr>
                </a:solidFill>
                <a:latin typeface="Century Gothic" panose="020B0502020202020204" pitchFamily="34" charset="0"/>
              </a:rPr>
              <a:t>TARGET AUDIENCE</a:t>
            </a:r>
          </a:p>
        </p:txBody>
      </p:sp>
      <p:sp>
        <p:nvSpPr>
          <p:cNvPr id="8" name="TextBox 7">
            <a:extLst>
              <a:ext uri="{FF2B5EF4-FFF2-40B4-BE49-F238E27FC236}">
                <a16:creationId xmlns:a16="http://schemas.microsoft.com/office/drawing/2014/main" id="{E478CD71-0DA3-5C42-88A5-A41AB38F9F6C}"/>
              </a:ext>
            </a:extLst>
          </p:cNvPr>
          <p:cNvSpPr txBox="1"/>
          <p:nvPr/>
        </p:nvSpPr>
        <p:spPr>
          <a:xfrm>
            <a:off x="808892" y="1043354"/>
            <a:ext cx="6198195" cy="369332"/>
          </a:xfrm>
          <a:prstGeom prst="rect">
            <a:avLst/>
          </a:prstGeom>
          <a:noFill/>
        </p:spPr>
        <p:txBody>
          <a:bodyPr wrap="square" rtlCol="0">
            <a:spAutoFit/>
          </a:bodyPr>
          <a:lstStyle/>
          <a:p>
            <a:r>
              <a:rPr lang="en-US" dirty="0">
                <a:latin typeface="Century Gothic" panose="020B0502020202020204" pitchFamily="34" charset="0"/>
              </a:rPr>
              <a:t>Text</a:t>
            </a:r>
          </a:p>
        </p:txBody>
      </p:sp>
      <p:sp>
        <p:nvSpPr>
          <p:cNvPr id="2" name="Rectangle 1">
            <a:extLst>
              <a:ext uri="{FF2B5EF4-FFF2-40B4-BE49-F238E27FC236}">
                <a16:creationId xmlns:a16="http://schemas.microsoft.com/office/drawing/2014/main" id="{0FE48878-4171-2E41-803A-C2A9F4C06B44}"/>
              </a:ext>
            </a:extLst>
          </p:cNvPr>
          <p:cNvSpPr/>
          <p:nvPr/>
        </p:nvSpPr>
        <p:spPr>
          <a:xfrm>
            <a:off x="0" y="0"/>
            <a:ext cx="9144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57264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4453463" cy="707886"/>
          </a:xfrm>
          <a:prstGeom prst="rect">
            <a:avLst/>
          </a:prstGeom>
          <a:noFill/>
        </p:spPr>
        <p:txBody>
          <a:bodyPr wrap="none" rtlCol="0">
            <a:spAutoFit/>
          </a:bodyPr>
          <a:lstStyle/>
          <a:p>
            <a:r>
              <a:rPr lang="en-US" sz="4000" dirty="0">
                <a:solidFill>
                  <a:schemeClr val="tx1">
                    <a:lumMod val="65000"/>
                    <a:lumOff val="35000"/>
                  </a:schemeClr>
                </a:solidFill>
                <a:latin typeface="Century Gothic" panose="020B0502020202020204" pitchFamily="34" charset="0"/>
              </a:rPr>
              <a:t>BUYER PERSONAS</a:t>
            </a:r>
          </a:p>
        </p:txBody>
      </p:sp>
      <p:sp>
        <p:nvSpPr>
          <p:cNvPr id="2" name="Rectangle 1">
            <a:extLst>
              <a:ext uri="{FF2B5EF4-FFF2-40B4-BE49-F238E27FC236}">
                <a16:creationId xmlns:a16="http://schemas.microsoft.com/office/drawing/2014/main" id="{0FE48878-4171-2E41-803A-C2A9F4C06B44}"/>
              </a:ext>
            </a:extLst>
          </p:cNvPr>
          <p:cNvSpPr/>
          <p:nvPr/>
        </p:nvSpPr>
        <p:spPr>
          <a:xfrm>
            <a:off x="0" y="0"/>
            <a:ext cx="9144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3" name="Table 2">
            <a:extLst>
              <a:ext uri="{FF2B5EF4-FFF2-40B4-BE49-F238E27FC236}">
                <a16:creationId xmlns:a16="http://schemas.microsoft.com/office/drawing/2014/main" id="{8EC8C8DB-3CF4-2F42-B8E6-34C13AB29081}"/>
              </a:ext>
            </a:extLst>
          </p:cNvPr>
          <p:cNvGraphicFramePr>
            <a:graphicFrameLocks noGrp="1"/>
          </p:cNvGraphicFramePr>
          <p:nvPr>
            <p:extLst>
              <p:ext uri="{D42A27DB-BD31-4B8C-83A1-F6EECF244321}">
                <p14:modId xmlns:p14="http://schemas.microsoft.com/office/powerpoint/2010/main" val="3271287266"/>
              </p:ext>
            </p:extLst>
          </p:nvPr>
        </p:nvGraphicFramePr>
        <p:xfrm>
          <a:off x="228600" y="956286"/>
          <a:ext cx="11595652" cy="5578236"/>
        </p:xfrm>
        <a:graphic>
          <a:graphicData uri="http://schemas.openxmlformats.org/drawingml/2006/table">
            <a:tbl>
              <a:tblPr firstRow="1" firstCol="1" bandRow="1">
                <a:tableStyleId>{5C22544A-7EE6-4342-B048-85BDC9FD1C3A}</a:tableStyleId>
              </a:tblPr>
              <a:tblGrid>
                <a:gridCol w="1816100">
                  <a:extLst>
                    <a:ext uri="{9D8B030D-6E8A-4147-A177-3AD203B41FA5}">
                      <a16:colId xmlns:a16="http://schemas.microsoft.com/office/drawing/2014/main" val="819285150"/>
                    </a:ext>
                  </a:extLst>
                </a:gridCol>
                <a:gridCol w="4792482">
                  <a:extLst>
                    <a:ext uri="{9D8B030D-6E8A-4147-A177-3AD203B41FA5}">
                      <a16:colId xmlns:a16="http://schemas.microsoft.com/office/drawing/2014/main" val="2913506686"/>
                    </a:ext>
                  </a:extLst>
                </a:gridCol>
                <a:gridCol w="4987070">
                  <a:extLst>
                    <a:ext uri="{9D8B030D-6E8A-4147-A177-3AD203B41FA5}">
                      <a16:colId xmlns:a16="http://schemas.microsoft.com/office/drawing/2014/main" val="1011456006"/>
                    </a:ext>
                  </a:extLst>
                </a:gridCol>
              </a:tblGrid>
              <a:tr h="389201">
                <a:tc>
                  <a:txBody>
                    <a:bodyPr/>
                    <a:lstStyle/>
                    <a:p>
                      <a:pPr marL="0" marR="0">
                        <a:lnSpc>
                          <a:spcPct val="107000"/>
                        </a:lnSpc>
                        <a:spcBef>
                          <a:spcPts val="0"/>
                        </a:spcBef>
                        <a:spcAft>
                          <a:spcPts val="0"/>
                        </a:spcAft>
                      </a:pPr>
                      <a:r>
                        <a:rPr lang="en-US" sz="2800" b="0">
                          <a:solidFill>
                            <a:schemeClr val="tx1"/>
                          </a:solidFill>
                          <a:effectLst/>
                          <a:latin typeface="Century Gothic" panose="020B0502020202020204" pitchFamily="34" charset="0"/>
                        </a:rPr>
                        <a:t> </a:t>
                      </a:r>
                      <a:endParaRPr lang="en-US" sz="1600" b="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7254" marR="57254" marT="0" marB="0" anchor="ctr">
                    <a:noFill/>
                  </a:tcPr>
                </a:tc>
                <a:tc>
                  <a:txBody>
                    <a:bodyPr/>
                    <a:lstStyle/>
                    <a:p>
                      <a:pPr marL="0" marR="0">
                        <a:lnSpc>
                          <a:spcPct val="107000"/>
                        </a:lnSpc>
                        <a:spcBef>
                          <a:spcPts val="0"/>
                        </a:spcBef>
                        <a:spcAft>
                          <a:spcPts val="0"/>
                        </a:spcAft>
                      </a:pPr>
                      <a:r>
                        <a:rPr lang="en-US" sz="2800" b="0" dirty="0">
                          <a:solidFill>
                            <a:schemeClr val="tx1">
                              <a:lumMod val="65000"/>
                              <a:lumOff val="35000"/>
                            </a:schemeClr>
                          </a:solidFill>
                          <a:effectLst/>
                          <a:latin typeface="Century Gothic" panose="020B0502020202020204" pitchFamily="34" charset="0"/>
                        </a:rPr>
                        <a:t>PERSONA 1</a:t>
                      </a:r>
                      <a:endParaRPr lang="en-US" sz="1600" b="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7254" marR="57254" marT="0" marB="0" anchor="ctr">
                    <a:lnB w="12700" cap="flat" cmpd="sng" algn="ctr">
                      <a:solidFill>
                        <a:schemeClr val="bg1">
                          <a:lumMod val="75000"/>
                        </a:schemeClr>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US" sz="2800" b="0" dirty="0">
                          <a:solidFill>
                            <a:schemeClr val="tx1">
                              <a:lumMod val="65000"/>
                              <a:lumOff val="35000"/>
                            </a:schemeClr>
                          </a:solidFill>
                          <a:effectLst/>
                          <a:latin typeface="Century Gothic" panose="020B0502020202020204" pitchFamily="34" charset="0"/>
                        </a:rPr>
                        <a:t>PERSONA 2</a:t>
                      </a:r>
                      <a:endParaRPr lang="en-US" sz="1600" b="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7254" marR="57254" marT="0" marB="0" anchor="ctr">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501856346"/>
                  </a:ext>
                </a:extLst>
              </a:tr>
              <a:tr h="389201">
                <a:tc>
                  <a:txBody>
                    <a:bodyPr/>
                    <a:lstStyle/>
                    <a:p>
                      <a:pPr marL="0" marR="0" algn="r">
                        <a:lnSpc>
                          <a:spcPct val="107000"/>
                        </a:lnSpc>
                        <a:spcBef>
                          <a:spcPts val="0"/>
                        </a:spcBef>
                        <a:spcAft>
                          <a:spcPts val="0"/>
                        </a:spcAft>
                      </a:pPr>
                      <a:r>
                        <a:rPr lang="en-US" sz="1400" b="0" dirty="0">
                          <a:solidFill>
                            <a:schemeClr val="tx1">
                              <a:lumMod val="65000"/>
                              <a:lumOff val="35000"/>
                            </a:schemeClr>
                          </a:solidFill>
                          <a:effectLst/>
                          <a:latin typeface="Century Gothic" panose="020B0502020202020204" pitchFamily="34" charset="0"/>
                        </a:rPr>
                        <a:t>Age</a:t>
                      </a:r>
                      <a:endParaRPr lang="en-US" sz="1400" b="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0965" marR="83761" marT="0" marB="0" anchor="ctr">
                    <a:lnR w="12700" cap="flat" cmpd="sng" algn="ctr">
                      <a:solidFill>
                        <a:schemeClr val="bg1">
                          <a:lumMod val="75000"/>
                        </a:schemeClr>
                      </a:solidFill>
                      <a:prstDash val="solid"/>
                      <a:round/>
                      <a:headEnd type="none" w="med" len="med"/>
                      <a:tailEnd type="none" w="med" len="med"/>
                    </a:lnR>
                    <a:noFill/>
                  </a:tcPr>
                </a:tc>
                <a:tc>
                  <a:txBody>
                    <a:bodyPr/>
                    <a:lstStyle/>
                    <a:p>
                      <a:pPr marL="0" marR="0">
                        <a:lnSpc>
                          <a:spcPct val="107000"/>
                        </a:lnSpc>
                        <a:spcBef>
                          <a:spcPts val="0"/>
                        </a:spcBef>
                        <a:spcAft>
                          <a:spcPts val="0"/>
                        </a:spcAft>
                      </a:pP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182880" marR="57254"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0"/>
                        </a:spcBef>
                        <a:spcAft>
                          <a:spcPts val="0"/>
                        </a:spcAft>
                      </a:pPr>
                      <a:r>
                        <a:rPr lang="en-US" sz="1400" b="0" dirty="0">
                          <a:solidFill>
                            <a:schemeClr val="tx1"/>
                          </a:solidFill>
                          <a:effectLst/>
                          <a:latin typeface="Century Gothic" panose="020B0502020202020204" pitchFamily="34" charset="0"/>
                        </a:rPr>
                        <a:t> </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182880" marR="57254"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413826507"/>
                  </a:ext>
                </a:extLst>
              </a:tr>
              <a:tr h="389201">
                <a:tc>
                  <a:txBody>
                    <a:bodyPr/>
                    <a:lstStyle/>
                    <a:p>
                      <a:pPr marL="0" marR="0" algn="r">
                        <a:lnSpc>
                          <a:spcPct val="107000"/>
                        </a:lnSpc>
                        <a:spcBef>
                          <a:spcPts val="0"/>
                        </a:spcBef>
                        <a:spcAft>
                          <a:spcPts val="0"/>
                        </a:spcAft>
                      </a:pPr>
                      <a:r>
                        <a:rPr lang="en-US" sz="1400" b="0" dirty="0">
                          <a:solidFill>
                            <a:schemeClr val="tx1">
                              <a:lumMod val="65000"/>
                              <a:lumOff val="35000"/>
                            </a:schemeClr>
                          </a:solidFill>
                          <a:effectLst/>
                          <a:latin typeface="Century Gothic" panose="020B0502020202020204" pitchFamily="34" charset="0"/>
                        </a:rPr>
                        <a:t>Gender</a:t>
                      </a:r>
                      <a:endParaRPr lang="en-US" sz="1400" b="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0965" marR="83761" marT="0" marB="0" anchor="ctr">
                    <a:lnR w="12700" cap="flat" cmpd="sng" algn="ctr">
                      <a:solidFill>
                        <a:schemeClr val="bg1">
                          <a:lumMod val="75000"/>
                        </a:schemeClr>
                      </a:solidFill>
                      <a:prstDash val="solid"/>
                      <a:round/>
                      <a:headEnd type="none" w="med" len="med"/>
                      <a:tailEnd type="none" w="med" len="med"/>
                    </a:lnR>
                    <a:noFill/>
                  </a:tcPr>
                </a:tc>
                <a:tc>
                  <a:txBody>
                    <a:bodyPr/>
                    <a:lstStyle/>
                    <a:p>
                      <a:pPr marL="0" marR="0">
                        <a:lnSpc>
                          <a:spcPct val="107000"/>
                        </a:lnSpc>
                        <a:spcBef>
                          <a:spcPts val="0"/>
                        </a:spcBef>
                        <a:spcAft>
                          <a:spcPts val="0"/>
                        </a:spcAft>
                      </a:pP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182880" marR="57254"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0"/>
                        </a:spcBef>
                        <a:spcAft>
                          <a:spcPts val="0"/>
                        </a:spcAft>
                      </a:pPr>
                      <a:r>
                        <a:rPr lang="en-US" sz="1400" b="0">
                          <a:solidFill>
                            <a:schemeClr val="tx1"/>
                          </a:solidFill>
                          <a:effectLst/>
                          <a:latin typeface="Century Gothic" panose="020B0502020202020204" pitchFamily="34" charset="0"/>
                        </a:rPr>
                        <a:t> </a:t>
                      </a:r>
                      <a:endParaRPr lang="en-US" sz="1400" b="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182880" marR="57254"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016854492"/>
                  </a:ext>
                </a:extLst>
              </a:tr>
              <a:tr h="389201">
                <a:tc>
                  <a:txBody>
                    <a:bodyPr/>
                    <a:lstStyle/>
                    <a:p>
                      <a:pPr marL="0" marR="0" algn="r">
                        <a:lnSpc>
                          <a:spcPct val="107000"/>
                        </a:lnSpc>
                        <a:spcBef>
                          <a:spcPts val="0"/>
                        </a:spcBef>
                        <a:spcAft>
                          <a:spcPts val="0"/>
                        </a:spcAft>
                      </a:pPr>
                      <a:r>
                        <a:rPr lang="en-US" sz="1400" b="0" dirty="0">
                          <a:solidFill>
                            <a:schemeClr val="tx1">
                              <a:lumMod val="65000"/>
                              <a:lumOff val="35000"/>
                            </a:schemeClr>
                          </a:solidFill>
                          <a:effectLst/>
                          <a:latin typeface="Century Gothic" panose="020B0502020202020204" pitchFamily="34" charset="0"/>
                        </a:rPr>
                        <a:t>Relationship Status</a:t>
                      </a:r>
                      <a:endParaRPr lang="en-US" sz="1400" b="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0965" marR="83761" marT="0" marB="0" anchor="ctr">
                    <a:lnR w="12700" cap="flat" cmpd="sng" algn="ctr">
                      <a:solidFill>
                        <a:schemeClr val="bg1">
                          <a:lumMod val="75000"/>
                        </a:schemeClr>
                      </a:solidFill>
                      <a:prstDash val="solid"/>
                      <a:round/>
                      <a:headEnd type="none" w="med" len="med"/>
                      <a:tailEnd type="none" w="med" len="med"/>
                    </a:lnR>
                    <a:noFill/>
                  </a:tcPr>
                </a:tc>
                <a:tc>
                  <a:txBody>
                    <a:bodyPr/>
                    <a:lstStyle/>
                    <a:p>
                      <a:pPr marL="0" marR="0">
                        <a:lnSpc>
                          <a:spcPct val="107000"/>
                        </a:lnSpc>
                        <a:spcBef>
                          <a:spcPts val="0"/>
                        </a:spcBef>
                        <a:spcAft>
                          <a:spcPts val="0"/>
                        </a:spcAft>
                      </a:pPr>
                      <a:r>
                        <a:rPr lang="en-US" sz="1400" b="0" dirty="0">
                          <a:solidFill>
                            <a:schemeClr val="tx1"/>
                          </a:solidFill>
                          <a:effectLst/>
                          <a:latin typeface="Century Gothic" panose="020B0502020202020204" pitchFamily="34" charset="0"/>
                        </a:rPr>
                        <a:t> </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182880" marR="57254"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0"/>
                        </a:spcBef>
                        <a:spcAft>
                          <a:spcPts val="0"/>
                        </a:spcAft>
                      </a:pPr>
                      <a:r>
                        <a:rPr lang="en-US" sz="1400" b="0">
                          <a:solidFill>
                            <a:schemeClr val="tx1"/>
                          </a:solidFill>
                          <a:effectLst/>
                          <a:latin typeface="Century Gothic" panose="020B0502020202020204" pitchFamily="34" charset="0"/>
                        </a:rPr>
                        <a:t> </a:t>
                      </a:r>
                      <a:endParaRPr lang="en-US" sz="1400" b="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182880" marR="57254"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0032691"/>
                  </a:ext>
                </a:extLst>
              </a:tr>
              <a:tr h="389201">
                <a:tc>
                  <a:txBody>
                    <a:bodyPr/>
                    <a:lstStyle/>
                    <a:p>
                      <a:pPr marL="0" marR="0" algn="r">
                        <a:lnSpc>
                          <a:spcPct val="107000"/>
                        </a:lnSpc>
                        <a:spcBef>
                          <a:spcPts val="0"/>
                        </a:spcBef>
                        <a:spcAft>
                          <a:spcPts val="0"/>
                        </a:spcAft>
                      </a:pPr>
                      <a:r>
                        <a:rPr lang="en-US" sz="1400" b="0" dirty="0">
                          <a:solidFill>
                            <a:schemeClr val="tx1">
                              <a:lumMod val="65000"/>
                              <a:lumOff val="35000"/>
                            </a:schemeClr>
                          </a:solidFill>
                          <a:effectLst/>
                          <a:latin typeface="Century Gothic" panose="020B0502020202020204" pitchFamily="34" charset="0"/>
                        </a:rPr>
                        <a:t>Occupation</a:t>
                      </a:r>
                      <a:endParaRPr lang="en-US" sz="1400" b="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0965" marR="83761" marT="0" marB="0" anchor="ctr">
                    <a:lnR w="12700" cap="flat" cmpd="sng" algn="ctr">
                      <a:solidFill>
                        <a:schemeClr val="bg1">
                          <a:lumMod val="75000"/>
                        </a:schemeClr>
                      </a:solidFill>
                      <a:prstDash val="solid"/>
                      <a:round/>
                      <a:headEnd type="none" w="med" len="med"/>
                      <a:tailEnd type="none" w="med" len="med"/>
                    </a:lnR>
                    <a:noFill/>
                  </a:tcPr>
                </a:tc>
                <a:tc>
                  <a:txBody>
                    <a:bodyPr/>
                    <a:lstStyle/>
                    <a:p>
                      <a:pPr marL="0" marR="0">
                        <a:lnSpc>
                          <a:spcPct val="107000"/>
                        </a:lnSpc>
                        <a:spcBef>
                          <a:spcPts val="0"/>
                        </a:spcBef>
                        <a:spcAft>
                          <a:spcPts val="0"/>
                        </a:spcAft>
                      </a:pPr>
                      <a:r>
                        <a:rPr lang="en-US" sz="1400" b="0" dirty="0">
                          <a:solidFill>
                            <a:schemeClr val="tx1"/>
                          </a:solidFill>
                          <a:effectLst/>
                          <a:latin typeface="Century Gothic" panose="020B0502020202020204" pitchFamily="34" charset="0"/>
                        </a:rPr>
                        <a:t> </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182880" marR="57254"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0"/>
                        </a:spcBef>
                        <a:spcAft>
                          <a:spcPts val="0"/>
                        </a:spcAft>
                      </a:pPr>
                      <a:r>
                        <a:rPr lang="en-US" sz="1400" b="0" dirty="0">
                          <a:solidFill>
                            <a:schemeClr val="tx1"/>
                          </a:solidFill>
                          <a:effectLst/>
                          <a:latin typeface="Century Gothic" panose="020B0502020202020204" pitchFamily="34" charset="0"/>
                        </a:rPr>
                        <a:t> </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182880" marR="57254"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166336798"/>
                  </a:ext>
                </a:extLst>
              </a:tr>
              <a:tr h="389201">
                <a:tc>
                  <a:txBody>
                    <a:bodyPr/>
                    <a:lstStyle/>
                    <a:p>
                      <a:pPr marL="0" marR="0" algn="r">
                        <a:lnSpc>
                          <a:spcPct val="107000"/>
                        </a:lnSpc>
                        <a:spcBef>
                          <a:spcPts val="0"/>
                        </a:spcBef>
                        <a:spcAft>
                          <a:spcPts val="0"/>
                        </a:spcAft>
                      </a:pPr>
                      <a:r>
                        <a:rPr lang="en-US" sz="1400" b="0" dirty="0">
                          <a:solidFill>
                            <a:schemeClr val="tx1">
                              <a:lumMod val="65000"/>
                              <a:lumOff val="35000"/>
                            </a:schemeClr>
                          </a:solidFill>
                          <a:effectLst/>
                          <a:latin typeface="Century Gothic" panose="020B0502020202020204" pitchFamily="34" charset="0"/>
                        </a:rPr>
                        <a:t>Income</a:t>
                      </a:r>
                      <a:endParaRPr lang="en-US" sz="1400" b="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0965" marR="83761" marT="0" marB="0" anchor="ctr">
                    <a:lnR w="12700" cap="flat" cmpd="sng" algn="ctr">
                      <a:solidFill>
                        <a:schemeClr val="bg1">
                          <a:lumMod val="75000"/>
                        </a:schemeClr>
                      </a:solidFill>
                      <a:prstDash val="solid"/>
                      <a:round/>
                      <a:headEnd type="none" w="med" len="med"/>
                      <a:tailEnd type="none" w="med" len="med"/>
                    </a:lnR>
                    <a:noFill/>
                  </a:tcPr>
                </a:tc>
                <a:tc>
                  <a:txBody>
                    <a:bodyPr/>
                    <a:lstStyle/>
                    <a:p>
                      <a:pPr marL="0" marR="0">
                        <a:lnSpc>
                          <a:spcPct val="107000"/>
                        </a:lnSpc>
                        <a:spcBef>
                          <a:spcPts val="0"/>
                        </a:spcBef>
                        <a:spcAft>
                          <a:spcPts val="0"/>
                        </a:spcAft>
                      </a:pPr>
                      <a:r>
                        <a:rPr lang="en-US" sz="1400" b="0" dirty="0">
                          <a:solidFill>
                            <a:schemeClr val="tx1"/>
                          </a:solidFill>
                          <a:effectLst/>
                          <a:latin typeface="Century Gothic" panose="020B0502020202020204" pitchFamily="34" charset="0"/>
                        </a:rPr>
                        <a:t> </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182880" marR="57254"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0"/>
                        </a:spcBef>
                        <a:spcAft>
                          <a:spcPts val="0"/>
                        </a:spcAft>
                      </a:pPr>
                      <a:r>
                        <a:rPr lang="en-US" sz="1400" b="0">
                          <a:solidFill>
                            <a:schemeClr val="tx1"/>
                          </a:solidFill>
                          <a:effectLst/>
                          <a:latin typeface="Century Gothic" panose="020B0502020202020204" pitchFamily="34" charset="0"/>
                        </a:rPr>
                        <a:t> </a:t>
                      </a:r>
                      <a:endParaRPr lang="en-US" sz="1400" b="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182880" marR="57254"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478034401"/>
                  </a:ext>
                </a:extLst>
              </a:tr>
              <a:tr h="583802">
                <a:tc>
                  <a:txBody>
                    <a:bodyPr/>
                    <a:lstStyle/>
                    <a:p>
                      <a:pPr marL="0" marR="0" algn="r">
                        <a:lnSpc>
                          <a:spcPct val="107000"/>
                        </a:lnSpc>
                        <a:spcBef>
                          <a:spcPts val="0"/>
                        </a:spcBef>
                        <a:spcAft>
                          <a:spcPts val="0"/>
                        </a:spcAft>
                      </a:pPr>
                      <a:r>
                        <a:rPr lang="en-US" sz="1400" b="0" dirty="0">
                          <a:solidFill>
                            <a:schemeClr val="tx1">
                              <a:lumMod val="65000"/>
                              <a:lumOff val="35000"/>
                            </a:schemeClr>
                          </a:solidFill>
                          <a:effectLst/>
                          <a:latin typeface="Century Gothic" panose="020B0502020202020204" pitchFamily="34" charset="0"/>
                        </a:rPr>
                        <a:t>Information Sources</a:t>
                      </a:r>
                      <a:endParaRPr lang="en-US" sz="1400" b="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0965" marR="83761" marT="0" marB="0" anchor="ctr">
                    <a:lnR w="12700" cap="flat" cmpd="sng" algn="ctr">
                      <a:solidFill>
                        <a:schemeClr val="bg1">
                          <a:lumMod val="75000"/>
                        </a:schemeClr>
                      </a:solidFill>
                      <a:prstDash val="solid"/>
                      <a:round/>
                      <a:headEnd type="none" w="med" len="med"/>
                      <a:tailEnd type="none" w="med" len="med"/>
                    </a:lnR>
                    <a:noFill/>
                  </a:tcPr>
                </a:tc>
                <a:tc>
                  <a:txBody>
                    <a:bodyPr/>
                    <a:lstStyle/>
                    <a:p>
                      <a:pPr marL="0" marR="0">
                        <a:lnSpc>
                          <a:spcPct val="107000"/>
                        </a:lnSpc>
                        <a:spcBef>
                          <a:spcPts val="0"/>
                        </a:spcBef>
                        <a:spcAft>
                          <a:spcPts val="0"/>
                        </a:spcAft>
                      </a:pPr>
                      <a:r>
                        <a:rPr lang="en-US" sz="1400" b="0" dirty="0">
                          <a:solidFill>
                            <a:schemeClr val="tx1"/>
                          </a:solidFill>
                          <a:effectLst/>
                          <a:latin typeface="Century Gothic" panose="020B0502020202020204" pitchFamily="34" charset="0"/>
                        </a:rPr>
                        <a:t> </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182880" marR="57254"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0"/>
                        </a:spcBef>
                        <a:spcAft>
                          <a:spcPts val="0"/>
                        </a:spcAft>
                      </a:pPr>
                      <a:r>
                        <a:rPr lang="en-US" sz="1400" b="0" dirty="0">
                          <a:solidFill>
                            <a:schemeClr val="tx1"/>
                          </a:solidFill>
                          <a:effectLst/>
                          <a:latin typeface="Century Gothic" panose="020B0502020202020204" pitchFamily="34" charset="0"/>
                        </a:rPr>
                        <a:t> </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182880" marR="57254"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362060127"/>
                  </a:ext>
                </a:extLst>
              </a:tr>
              <a:tr h="875702">
                <a:tc>
                  <a:txBody>
                    <a:bodyPr/>
                    <a:lstStyle/>
                    <a:p>
                      <a:pPr marL="0" marR="0" algn="r">
                        <a:lnSpc>
                          <a:spcPct val="107000"/>
                        </a:lnSpc>
                        <a:spcBef>
                          <a:spcPts val="0"/>
                        </a:spcBef>
                        <a:spcAft>
                          <a:spcPts val="0"/>
                        </a:spcAft>
                      </a:pPr>
                      <a:r>
                        <a:rPr lang="en-US" sz="1400" b="0" dirty="0">
                          <a:solidFill>
                            <a:schemeClr val="tx1">
                              <a:lumMod val="65000"/>
                              <a:lumOff val="35000"/>
                            </a:schemeClr>
                          </a:solidFill>
                          <a:effectLst/>
                          <a:latin typeface="Century Gothic" panose="020B0502020202020204" pitchFamily="34" charset="0"/>
                        </a:rPr>
                        <a:t>Goals and Values</a:t>
                      </a:r>
                      <a:endParaRPr lang="en-US" sz="1400" b="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0965" marR="83761" marT="0" marB="0" anchor="ctr">
                    <a:lnR w="12700" cap="flat" cmpd="sng" algn="ctr">
                      <a:solidFill>
                        <a:schemeClr val="bg1">
                          <a:lumMod val="75000"/>
                        </a:schemeClr>
                      </a:solidFill>
                      <a:prstDash val="solid"/>
                      <a:round/>
                      <a:headEnd type="none" w="med" len="med"/>
                      <a:tailEnd type="none" w="med" len="med"/>
                    </a:lnR>
                    <a:noFill/>
                  </a:tcPr>
                </a:tc>
                <a:tc>
                  <a:txBody>
                    <a:bodyPr/>
                    <a:lstStyle/>
                    <a:p>
                      <a:pPr marL="0" marR="0">
                        <a:lnSpc>
                          <a:spcPct val="107000"/>
                        </a:lnSpc>
                        <a:spcBef>
                          <a:spcPts val="0"/>
                        </a:spcBef>
                        <a:spcAft>
                          <a:spcPts val="0"/>
                        </a:spcAft>
                      </a:pPr>
                      <a:r>
                        <a:rPr lang="en-US" sz="1400" b="0" dirty="0">
                          <a:solidFill>
                            <a:schemeClr val="tx1"/>
                          </a:solidFill>
                          <a:effectLst/>
                          <a:latin typeface="Century Gothic" panose="020B0502020202020204" pitchFamily="34" charset="0"/>
                        </a:rPr>
                        <a:t> </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182880" marR="57254"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0"/>
                        </a:spcBef>
                        <a:spcAft>
                          <a:spcPts val="0"/>
                        </a:spcAft>
                      </a:pPr>
                      <a:r>
                        <a:rPr lang="en-US" sz="1400" b="0" dirty="0">
                          <a:solidFill>
                            <a:schemeClr val="tx1"/>
                          </a:solidFill>
                          <a:effectLst/>
                          <a:latin typeface="Century Gothic" panose="020B0502020202020204" pitchFamily="34" charset="0"/>
                        </a:rPr>
                        <a:t> </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182880" marR="57254"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891634823"/>
                  </a:ext>
                </a:extLst>
              </a:tr>
              <a:tr h="875702">
                <a:tc>
                  <a:txBody>
                    <a:bodyPr/>
                    <a:lstStyle/>
                    <a:p>
                      <a:pPr marL="0" marR="0" algn="r">
                        <a:lnSpc>
                          <a:spcPct val="107000"/>
                        </a:lnSpc>
                        <a:spcBef>
                          <a:spcPts val="0"/>
                        </a:spcBef>
                        <a:spcAft>
                          <a:spcPts val="0"/>
                        </a:spcAft>
                      </a:pPr>
                      <a:r>
                        <a:rPr lang="en-US" sz="1400" b="0" dirty="0">
                          <a:solidFill>
                            <a:schemeClr val="tx1">
                              <a:lumMod val="65000"/>
                              <a:lumOff val="35000"/>
                            </a:schemeClr>
                          </a:solidFill>
                          <a:effectLst/>
                          <a:latin typeface="Century Gothic" panose="020B0502020202020204" pitchFamily="34" charset="0"/>
                        </a:rPr>
                        <a:t>Challenges and Pain Points</a:t>
                      </a:r>
                      <a:endParaRPr lang="en-US" sz="1400" b="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0965" marR="83761" marT="0" marB="0" anchor="ctr">
                    <a:lnR w="12700" cap="flat" cmpd="sng" algn="ctr">
                      <a:solidFill>
                        <a:schemeClr val="bg1">
                          <a:lumMod val="75000"/>
                        </a:schemeClr>
                      </a:solidFill>
                      <a:prstDash val="solid"/>
                      <a:round/>
                      <a:headEnd type="none" w="med" len="med"/>
                      <a:tailEnd type="none" w="med" len="med"/>
                    </a:lnR>
                    <a:noFill/>
                  </a:tcPr>
                </a:tc>
                <a:tc>
                  <a:txBody>
                    <a:bodyPr/>
                    <a:lstStyle/>
                    <a:p>
                      <a:pPr marL="0" marR="0">
                        <a:lnSpc>
                          <a:spcPct val="107000"/>
                        </a:lnSpc>
                        <a:spcBef>
                          <a:spcPts val="0"/>
                        </a:spcBef>
                        <a:spcAft>
                          <a:spcPts val="0"/>
                        </a:spcAft>
                      </a:pPr>
                      <a:r>
                        <a:rPr lang="en-US" sz="1400" b="0" dirty="0">
                          <a:solidFill>
                            <a:schemeClr val="tx1"/>
                          </a:solidFill>
                          <a:effectLst/>
                          <a:latin typeface="Century Gothic" panose="020B0502020202020204" pitchFamily="34" charset="0"/>
                        </a:rPr>
                        <a:t> </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182880" marR="57254"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0"/>
                        </a:spcBef>
                        <a:spcAft>
                          <a:spcPts val="0"/>
                        </a:spcAft>
                      </a:pPr>
                      <a:r>
                        <a:rPr lang="en-US" sz="1400" b="0" dirty="0">
                          <a:solidFill>
                            <a:schemeClr val="tx1"/>
                          </a:solidFill>
                          <a:effectLst/>
                          <a:latin typeface="Century Gothic" panose="020B0502020202020204" pitchFamily="34" charset="0"/>
                        </a:rPr>
                        <a:t> </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182880" marR="57254"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594248584"/>
                  </a:ext>
                </a:extLst>
              </a:tr>
              <a:tr h="875702">
                <a:tc>
                  <a:txBody>
                    <a:bodyPr/>
                    <a:lstStyle/>
                    <a:p>
                      <a:pPr marL="0" marR="0" algn="r">
                        <a:lnSpc>
                          <a:spcPct val="107000"/>
                        </a:lnSpc>
                        <a:spcBef>
                          <a:spcPts val="0"/>
                        </a:spcBef>
                        <a:spcAft>
                          <a:spcPts val="0"/>
                        </a:spcAft>
                      </a:pPr>
                      <a:r>
                        <a:rPr lang="en-US" sz="1400" b="0" dirty="0">
                          <a:solidFill>
                            <a:schemeClr val="tx1">
                              <a:lumMod val="65000"/>
                              <a:lumOff val="35000"/>
                            </a:schemeClr>
                          </a:solidFill>
                          <a:effectLst/>
                          <a:latin typeface="Century Gothic" panose="020B0502020202020204" pitchFamily="34" charset="0"/>
                        </a:rPr>
                        <a:t>How Your Brand Solves Their Problems</a:t>
                      </a:r>
                      <a:endParaRPr lang="en-US" sz="1400" b="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0965" marR="83761" marT="0" marB="0" anchor="ctr">
                    <a:lnR w="12700" cap="flat" cmpd="sng" algn="ctr">
                      <a:solidFill>
                        <a:schemeClr val="bg1">
                          <a:lumMod val="75000"/>
                        </a:schemeClr>
                      </a:solidFill>
                      <a:prstDash val="solid"/>
                      <a:round/>
                      <a:headEnd type="none" w="med" len="med"/>
                      <a:tailEnd type="none" w="med" len="med"/>
                    </a:lnR>
                    <a:noFill/>
                  </a:tcPr>
                </a:tc>
                <a:tc>
                  <a:txBody>
                    <a:bodyPr/>
                    <a:lstStyle/>
                    <a:p>
                      <a:pPr marL="0" marR="0">
                        <a:lnSpc>
                          <a:spcPct val="107000"/>
                        </a:lnSpc>
                        <a:spcBef>
                          <a:spcPts val="0"/>
                        </a:spcBef>
                        <a:spcAft>
                          <a:spcPts val="0"/>
                        </a:spcAft>
                      </a:pPr>
                      <a:r>
                        <a:rPr lang="en-US" sz="1400" b="0" dirty="0">
                          <a:solidFill>
                            <a:schemeClr val="tx1"/>
                          </a:solidFill>
                          <a:effectLst/>
                          <a:latin typeface="Century Gothic" panose="020B0502020202020204" pitchFamily="34" charset="0"/>
                        </a:rPr>
                        <a:t> </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182880" marR="57254"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0"/>
                        </a:spcBef>
                        <a:spcAft>
                          <a:spcPts val="0"/>
                        </a:spcAft>
                      </a:pPr>
                      <a:r>
                        <a:rPr lang="en-US" sz="1400" b="0" dirty="0">
                          <a:solidFill>
                            <a:schemeClr val="tx1"/>
                          </a:solidFill>
                          <a:effectLst/>
                          <a:latin typeface="Century Gothic" panose="020B0502020202020204" pitchFamily="34" charset="0"/>
                        </a:rPr>
                        <a:t> </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182880" marR="57254"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948832853"/>
                  </a:ext>
                </a:extLst>
              </a:tr>
            </a:tbl>
          </a:graphicData>
        </a:graphic>
      </p:graphicFrame>
    </p:spTree>
    <p:extLst>
      <p:ext uri="{BB962C8B-B14F-4D97-AF65-F5344CB8AC3E}">
        <p14:creationId xmlns:p14="http://schemas.microsoft.com/office/powerpoint/2010/main" val="2977767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5852884" cy="707886"/>
          </a:xfrm>
          <a:prstGeom prst="rect">
            <a:avLst/>
          </a:prstGeom>
          <a:noFill/>
        </p:spPr>
        <p:txBody>
          <a:bodyPr wrap="none" rtlCol="0">
            <a:spAutoFit/>
          </a:bodyPr>
          <a:lstStyle/>
          <a:p>
            <a:r>
              <a:rPr lang="en-US" sz="4000" dirty="0">
                <a:solidFill>
                  <a:schemeClr val="tx1">
                    <a:lumMod val="65000"/>
                    <a:lumOff val="35000"/>
                  </a:schemeClr>
                </a:solidFill>
                <a:latin typeface="Century Gothic" panose="020B0502020202020204" pitchFamily="34" charset="0"/>
              </a:rPr>
              <a:t>COMPETITOR ANALYSIS</a:t>
            </a:r>
          </a:p>
        </p:txBody>
      </p:sp>
      <p:sp>
        <p:nvSpPr>
          <p:cNvPr id="2" name="Rectangle 1">
            <a:extLst>
              <a:ext uri="{FF2B5EF4-FFF2-40B4-BE49-F238E27FC236}">
                <a16:creationId xmlns:a16="http://schemas.microsoft.com/office/drawing/2014/main" id="{0FE48878-4171-2E41-803A-C2A9F4C06B44}"/>
              </a:ext>
            </a:extLst>
          </p:cNvPr>
          <p:cNvSpPr/>
          <p:nvPr/>
        </p:nvSpPr>
        <p:spPr>
          <a:xfrm>
            <a:off x="0" y="0"/>
            <a:ext cx="9144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Table 4">
            <a:extLst>
              <a:ext uri="{FF2B5EF4-FFF2-40B4-BE49-F238E27FC236}">
                <a16:creationId xmlns:a16="http://schemas.microsoft.com/office/drawing/2014/main" id="{763DB686-9C4C-0C45-8178-7840BD57A7A4}"/>
              </a:ext>
            </a:extLst>
          </p:cNvPr>
          <p:cNvGraphicFramePr>
            <a:graphicFrameLocks noGrp="1"/>
          </p:cNvGraphicFramePr>
          <p:nvPr>
            <p:extLst>
              <p:ext uri="{D42A27DB-BD31-4B8C-83A1-F6EECF244321}">
                <p14:modId xmlns:p14="http://schemas.microsoft.com/office/powerpoint/2010/main" val="2975507915"/>
              </p:ext>
            </p:extLst>
          </p:nvPr>
        </p:nvGraphicFramePr>
        <p:xfrm>
          <a:off x="189842" y="956286"/>
          <a:ext cx="11634410" cy="5771012"/>
        </p:xfrm>
        <a:graphic>
          <a:graphicData uri="http://schemas.openxmlformats.org/drawingml/2006/table">
            <a:tbl>
              <a:tblPr firstRow="1" firstCol="1" bandRow="1">
                <a:tableStyleId>{5C22544A-7EE6-4342-B048-85BDC9FD1C3A}</a:tableStyleId>
              </a:tblPr>
              <a:tblGrid>
                <a:gridCol w="1461158">
                  <a:extLst>
                    <a:ext uri="{9D8B030D-6E8A-4147-A177-3AD203B41FA5}">
                      <a16:colId xmlns:a16="http://schemas.microsoft.com/office/drawing/2014/main" val="819285150"/>
                    </a:ext>
                  </a:extLst>
                </a:gridCol>
                <a:gridCol w="5086626">
                  <a:extLst>
                    <a:ext uri="{9D8B030D-6E8A-4147-A177-3AD203B41FA5}">
                      <a16:colId xmlns:a16="http://schemas.microsoft.com/office/drawing/2014/main" val="2913506686"/>
                    </a:ext>
                  </a:extLst>
                </a:gridCol>
                <a:gridCol w="5086626">
                  <a:extLst>
                    <a:ext uri="{9D8B030D-6E8A-4147-A177-3AD203B41FA5}">
                      <a16:colId xmlns:a16="http://schemas.microsoft.com/office/drawing/2014/main" val="1011456006"/>
                    </a:ext>
                  </a:extLst>
                </a:gridCol>
              </a:tblGrid>
              <a:tr h="389201">
                <a:tc>
                  <a:txBody>
                    <a:bodyPr/>
                    <a:lstStyle/>
                    <a:p>
                      <a:pPr marL="0" marR="0" algn="r">
                        <a:lnSpc>
                          <a:spcPct val="107000"/>
                        </a:lnSpc>
                        <a:spcBef>
                          <a:spcPts val="0"/>
                        </a:spcBef>
                        <a:spcAft>
                          <a:spcPts val="0"/>
                        </a:spcAft>
                      </a:pPr>
                      <a:r>
                        <a:rPr lang="en-US" sz="1400" b="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Brand Name</a:t>
                      </a:r>
                    </a:p>
                  </a:txBody>
                  <a:tcPr marL="60965" marR="83761" marT="0" marB="0" anchor="ctr">
                    <a:lnR w="12700" cap="flat" cmpd="sng" algn="ctr">
                      <a:solidFill>
                        <a:schemeClr val="bg1">
                          <a:lumMod val="75000"/>
                        </a:schemeClr>
                      </a:solidFill>
                      <a:prstDash val="solid"/>
                      <a:round/>
                      <a:headEnd type="none" w="med" len="med"/>
                      <a:tailEnd type="none" w="med" len="med"/>
                    </a:lnR>
                    <a:noFill/>
                  </a:tcPr>
                </a:tc>
                <a:tc>
                  <a:txBody>
                    <a:bodyPr/>
                    <a:lstStyle/>
                    <a:p>
                      <a:pPr marL="0" marR="0">
                        <a:lnSpc>
                          <a:spcPct val="107000"/>
                        </a:lnSpc>
                        <a:spcBef>
                          <a:spcPts val="0"/>
                        </a:spcBef>
                        <a:spcAft>
                          <a:spcPts val="0"/>
                        </a:spcAft>
                      </a:pPr>
                      <a:r>
                        <a:rPr lang="en-US" sz="18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Brand Name 1</a:t>
                      </a:r>
                    </a:p>
                  </a:txBody>
                  <a:tcPr marL="182880" marR="57254"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60000"/>
                        <a:lumOff val="40000"/>
                      </a:schemeClr>
                    </a:solidFill>
                  </a:tcPr>
                </a:tc>
                <a:tc>
                  <a:txBody>
                    <a:bodyPr/>
                    <a:lstStyle/>
                    <a:p>
                      <a:pPr marL="0" marR="0">
                        <a:lnSpc>
                          <a:spcPct val="107000"/>
                        </a:lnSpc>
                        <a:spcBef>
                          <a:spcPts val="0"/>
                        </a:spcBef>
                        <a:spcAft>
                          <a:spcPts val="0"/>
                        </a:spcAft>
                      </a:pPr>
                      <a:r>
                        <a:rPr lang="en-US" sz="18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Brand Name 2</a:t>
                      </a:r>
                    </a:p>
                  </a:txBody>
                  <a:tcPr marL="182880" marR="57254"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907714020"/>
                  </a:ext>
                </a:extLst>
              </a:tr>
              <a:tr h="597979">
                <a:tc>
                  <a:txBody>
                    <a:bodyPr/>
                    <a:lstStyle/>
                    <a:p>
                      <a:pPr marL="0" marR="0" algn="r">
                        <a:lnSpc>
                          <a:spcPct val="107000"/>
                        </a:lnSpc>
                        <a:spcBef>
                          <a:spcPts val="0"/>
                        </a:spcBef>
                        <a:spcAft>
                          <a:spcPts val="0"/>
                        </a:spcAft>
                      </a:pPr>
                      <a:r>
                        <a:rPr lang="en-US" sz="1400" b="0" dirty="0">
                          <a:solidFill>
                            <a:schemeClr val="tx1">
                              <a:lumMod val="65000"/>
                              <a:lumOff val="35000"/>
                            </a:schemeClr>
                          </a:solidFill>
                          <a:effectLst/>
                          <a:latin typeface="Century Gothic" panose="020B0502020202020204" pitchFamily="34" charset="0"/>
                        </a:rPr>
                        <a:t>Brand Purpose and Values</a:t>
                      </a:r>
                      <a:endParaRPr lang="en-US" sz="1400" b="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0965" marR="83761" marT="0" marB="0" anchor="ctr">
                    <a:lnR w="12700" cap="flat" cmpd="sng" algn="ctr">
                      <a:solidFill>
                        <a:schemeClr val="bg1">
                          <a:lumMod val="75000"/>
                        </a:schemeClr>
                      </a:solidFill>
                      <a:prstDash val="solid"/>
                      <a:round/>
                      <a:headEnd type="none" w="med" len="med"/>
                      <a:tailEnd type="none" w="med" len="med"/>
                    </a:lnR>
                    <a:noFill/>
                  </a:tcPr>
                </a:tc>
                <a:tc>
                  <a:txBody>
                    <a:bodyPr/>
                    <a:lstStyle/>
                    <a:p>
                      <a:pPr marL="0" marR="0">
                        <a:lnSpc>
                          <a:spcPct val="107000"/>
                        </a:lnSpc>
                        <a:spcBef>
                          <a:spcPts val="0"/>
                        </a:spcBef>
                        <a:spcAft>
                          <a:spcPts val="0"/>
                        </a:spcAft>
                      </a:pPr>
                      <a:r>
                        <a:rPr lang="en-US" sz="1100" b="0" dirty="0">
                          <a:solidFill>
                            <a:schemeClr val="tx1"/>
                          </a:solidFill>
                          <a:effectLst/>
                          <a:latin typeface="Century Gothic" panose="020B0502020202020204" pitchFamily="34" charset="0"/>
                        </a:rPr>
                        <a:t> </a:t>
                      </a:r>
                      <a:endParaRPr lang="en-US" sz="11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182880" marR="57254"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US" sz="1100" b="0" dirty="0">
                          <a:solidFill>
                            <a:schemeClr val="tx1"/>
                          </a:solidFill>
                          <a:effectLst/>
                          <a:latin typeface="Century Gothic" panose="020B0502020202020204" pitchFamily="34" charset="0"/>
                        </a:rPr>
                        <a:t> </a:t>
                      </a:r>
                      <a:endParaRPr lang="en-US" sz="11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182880" marR="57254"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413826507"/>
                  </a:ext>
                </a:extLst>
              </a:tr>
              <a:tr h="597979">
                <a:tc>
                  <a:txBody>
                    <a:bodyPr/>
                    <a:lstStyle/>
                    <a:p>
                      <a:pPr marL="0" marR="0" algn="r">
                        <a:lnSpc>
                          <a:spcPct val="107000"/>
                        </a:lnSpc>
                        <a:spcBef>
                          <a:spcPts val="0"/>
                        </a:spcBef>
                        <a:spcAft>
                          <a:spcPts val="0"/>
                        </a:spcAft>
                      </a:pPr>
                      <a:r>
                        <a:rPr lang="en-US" sz="1400" b="0" dirty="0">
                          <a:solidFill>
                            <a:schemeClr val="tx1">
                              <a:lumMod val="65000"/>
                              <a:lumOff val="35000"/>
                            </a:schemeClr>
                          </a:solidFill>
                          <a:effectLst/>
                          <a:latin typeface="Century Gothic" panose="020B0502020202020204" pitchFamily="34" charset="0"/>
                        </a:rPr>
                        <a:t>Unique Value Proposition</a:t>
                      </a:r>
                      <a:endParaRPr lang="en-US" sz="1400" b="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0965" marR="83761" marT="0" marB="0" anchor="ctr">
                    <a:lnR w="12700" cap="flat" cmpd="sng" algn="ctr">
                      <a:solidFill>
                        <a:schemeClr val="bg1">
                          <a:lumMod val="75000"/>
                        </a:schemeClr>
                      </a:solidFill>
                      <a:prstDash val="solid"/>
                      <a:round/>
                      <a:headEnd type="none" w="med" len="med"/>
                      <a:tailEnd type="none" w="med" len="med"/>
                    </a:lnR>
                    <a:noFill/>
                  </a:tcPr>
                </a:tc>
                <a:tc>
                  <a:txBody>
                    <a:bodyPr/>
                    <a:lstStyle/>
                    <a:p>
                      <a:pPr marL="0" marR="0">
                        <a:lnSpc>
                          <a:spcPct val="107000"/>
                        </a:lnSpc>
                        <a:spcBef>
                          <a:spcPts val="0"/>
                        </a:spcBef>
                        <a:spcAft>
                          <a:spcPts val="0"/>
                        </a:spcAft>
                      </a:pPr>
                      <a:r>
                        <a:rPr lang="en-US" sz="1100" b="0" dirty="0">
                          <a:solidFill>
                            <a:schemeClr val="tx1"/>
                          </a:solidFill>
                          <a:effectLst/>
                          <a:latin typeface="Century Gothic" panose="020B0502020202020204" pitchFamily="34" charset="0"/>
                        </a:rPr>
                        <a:t> </a:t>
                      </a:r>
                      <a:endParaRPr lang="en-US" sz="11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182880" marR="57254"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US" sz="1100" b="0">
                          <a:solidFill>
                            <a:schemeClr val="tx1"/>
                          </a:solidFill>
                          <a:effectLst/>
                          <a:latin typeface="Century Gothic" panose="020B0502020202020204" pitchFamily="34" charset="0"/>
                        </a:rPr>
                        <a:t> </a:t>
                      </a:r>
                      <a:endParaRPr lang="en-US" sz="1100" b="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182880" marR="57254"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016854492"/>
                  </a:ext>
                </a:extLst>
              </a:tr>
              <a:tr h="597979">
                <a:tc>
                  <a:txBody>
                    <a:bodyPr/>
                    <a:lstStyle/>
                    <a:p>
                      <a:pPr marL="0" marR="0" algn="r">
                        <a:lnSpc>
                          <a:spcPct val="107000"/>
                        </a:lnSpc>
                        <a:spcBef>
                          <a:spcPts val="0"/>
                        </a:spcBef>
                        <a:spcAft>
                          <a:spcPts val="0"/>
                        </a:spcAft>
                      </a:pPr>
                      <a:r>
                        <a:rPr lang="en-US" sz="1400" b="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Tagline</a:t>
                      </a:r>
                    </a:p>
                  </a:txBody>
                  <a:tcPr marL="60965" marR="83761" marT="0" marB="0" anchor="ctr">
                    <a:lnR w="12700" cap="flat" cmpd="sng" algn="ctr">
                      <a:solidFill>
                        <a:schemeClr val="bg1">
                          <a:lumMod val="75000"/>
                        </a:schemeClr>
                      </a:solidFill>
                      <a:prstDash val="solid"/>
                      <a:round/>
                      <a:headEnd type="none" w="med" len="med"/>
                      <a:tailEnd type="none" w="med" len="med"/>
                    </a:lnR>
                    <a:noFill/>
                  </a:tcPr>
                </a:tc>
                <a:tc>
                  <a:txBody>
                    <a:bodyPr/>
                    <a:lstStyle/>
                    <a:p>
                      <a:pPr marL="0" marR="0">
                        <a:lnSpc>
                          <a:spcPct val="107000"/>
                        </a:lnSpc>
                        <a:spcBef>
                          <a:spcPts val="0"/>
                        </a:spcBef>
                        <a:spcAft>
                          <a:spcPts val="0"/>
                        </a:spcAft>
                      </a:pPr>
                      <a:r>
                        <a:rPr lang="en-US" sz="1100" b="0" dirty="0">
                          <a:solidFill>
                            <a:schemeClr val="tx1"/>
                          </a:solidFill>
                          <a:effectLst/>
                          <a:latin typeface="Century Gothic" panose="020B0502020202020204" pitchFamily="34" charset="0"/>
                        </a:rPr>
                        <a:t> </a:t>
                      </a:r>
                      <a:endParaRPr lang="en-US" sz="11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182880" marR="57254"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US" sz="1100" b="0" dirty="0">
                          <a:solidFill>
                            <a:schemeClr val="tx1"/>
                          </a:solidFill>
                          <a:effectLst/>
                          <a:latin typeface="Century Gothic" panose="020B0502020202020204" pitchFamily="34" charset="0"/>
                        </a:rPr>
                        <a:t> </a:t>
                      </a:r>
                      <a:endParaRPr lang="en-US" sz="11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182880" marR="57254"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0032691"/>
                  </a:ext>
                </a:extLst>
              </a:tr>
              <a:tr h="597979">
                <a:tc>
                  <a:txBody>
                    <a:bodyPr/>
                    <a:lstStyle/>
                    <a:p>
                      <a:pPr marL="0" marR="0" algn="r">
                        <a:lnSpc>
                          <a:spcPct val="107000"/>
                        </a:lnSpc>
                        <a:spcBef>
                          <a:spcPts val="0"/>
                        </a:spcBef>
                        <a:spcAft>
                          <a:spcPts val="0"/>
                        </a:spcAft>
                      </a:pPr>
                      <a:r>
                        <a:rPr lang="en-US" sz="1400" b="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Target Audience</a:t>
                      </a:r>
                    </a:p>
                  </a:txBody>
                  <a:tcPr marL="60965" marR="83761" marT="0" marB="0" anchor="ctr">
                    <a:lnR w="12700" cap="flat" cmpd="sng" algn="ctr">
                      <a:solidFill>
                        <a:schemeClr val="bg1">
                          <a:lumMod val="75000"/>
                        </a:schemeClr>
                      </a:solidFill>
                      <a:prstDash val="solid"/>
                      <a:round/>
                      <a:headEnd type="none" w="med" len="med"/>
                      <a:tailEnd type="none" w="med" len="med"/>
                    </a:lnR>
                    <a:noFill/>
                  </a:tcPr>
                </a:tc>
                <a:tc>
                  <a:txBody>
                    <a:bodyPr/>
                    <a:lstStyle/>
                    <a:p>
                      <a:pPr marL="0" marR="0">
                        <a:lnSpc>
                          <a:spcPct val="107000"/>
                        </a:lnSpc>
                        <a:spcBef>
                          <a:spcPts val="0"/>
                        </a:spcBef>
                        <a:spcAft>
                          <a:spcPts val="0"/>
                        </a:spcAft>
                      </a:pPr>
                      <a:r>
                        <a:rPr lang="en-US" sz="1100" b="0" dirty="0">
                          <a:solidFill>
                            <a:schemeClr val="tx1"/>
                          </a:solidFill>
                          <a:effectLst/>
                          <a:latin typeface="Century Gothic" panose="020B0502020202020204" pitchFamily="34" charset="0"/>
                        </a:rPr>
                        <a:t> </a:t>
                      </a:r>
                      <a:endParaRPr lang="en-US" sz="11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182880" marR="57254"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US" sz="1100" b="0" dirty="0">
                          <a:solidFill>
                            <a:schemeClr val="tx1"/>
                          </a:solidFill>
                          <a:effectLst/>
                          <a:latin typeface="Century Gothic" panose="020B0502020202020204" pitchFamily="34" charset="0"/>
                        </a:rPr>
                        <a:t> </a:t>
                      </a:r>
                      <a:endParaRPr lang="en-US" sz="11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182880" marR="57254"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166336798"/>
                  </a:ext>
                </a:extLst>
              </a:tr>
              <a:tr h="597979">
                <a:tc>
                  <a:txBody>
                    <a:bodyPr/>
                    <a:lstStyle/>
                    <a:p>
                      <a:pPr marL="0" marR="0" algn="r">
                        <a:lnSpc>
                          <a:spcPct val="107000"/>
                        </a:lnSpc>
                        <a:spcBef>
                          <a:spcPts val="0"/>
                        </a:spcBef>
                        <a:spcAft>
                          <a:spcPts val="0"/>
                        </a:spcAft>
                      </a:pPr>
                      <a:r>
                        <a:rPr lang="en-US" sz="1400" b="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Core Products</a:t>
                      </a:r>
                    </a:p>
                  </a:txBody>
                  <a:tcPr marL="60965" marR="83761" marT="0" marB="0" anchor="ctr">
                    <a:lnR w="12700" cap="flat" cmpd="sng" algn="ctr">
                      <a:solidFill>
                        <a:schemeClr val="bg1">
                          <a:lumMod val="75000"/>
                        </a:schemeClr>
                      </a:solidFill>
                      <a:prstDash val="solid"/>
                      <a:round/>
                      <a:headEnd type="none" w="med" len="med"/>
                      <a:tailEnd type="none" w="med" len="med"/>
                    </a:lnR>
                    <a:noFill/>
                  </a:tcPr>
                </a:tc>
                <a:tc>
                  <a:txBody>
                    <a:bodyPr/>
                    <a:lstStyle/>
                    <a:p>
                      <a:pPr marL="0" marR="0">
                        <a:lnSpc>
                          <a:spcPct val="107000"/>
                        </a:lnSpc>
                        <a:spcBef>
                          <a:spcPts val="0"/>
                        </a:spcBef>
                        <a:spcAft>
                          <a:spcPts val="0"/>
                        </a:spcAft>
                      </a:pPr>
                      <a:r>
                        <a:rPr lang="en-US" sz="1100" b="0" dirty="0">
                          <a:solidFill>
                            <a:schemeClr val="tx1"/>
                          </a:solidFill>
                          <a:effectLst/>
                          <a:latin typeface="Century Gothic" panose="020B0502020202020204" pitchFamily="34" charset="0"/>
                        </a:rPr>
                        <a:t> </a:t>
                      </a:r>
                      <a:endParaRPr lang="en-US" sz="11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182880" marR="57254"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US" sz="1100" b="0" dirty="0">
                          <a:solidFill>
                            <a:schemeClr val="tx1"/>
                          </a:solidFill>
                          <a:effectLst/>
                          <a:latin typeface="Century Gothic" panose="020B0502020202020204" pitchFamily="34" charset="0"/>
                        </a:rPr>
                        <a:t> </a:t>
                      </a:r>
                      <a:endParaRPr lang="en-US" sz="11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182880" marR="57254"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478034401"/>
                  </a:ext>
                </a:extLst>
              </a:tr>
              <a:tr h="597979">
                <a:tc>
                  <a:txBody>
                    <a:bodyPr/>
                    <a:lstStyle/>
                    <a:p>
                      <a:pPr marL="0" marR="0" algn="r">
                        <a:lnSpc>
                          <a:spcPct val="107000"/>
                        </a:lnSpc>
                        <a:spcBef>
                          <a:spcPts val="0"/>
                        </a:spcBef>
                        <a:spcAft>
                          <a:spcPts val="0"/>
                        </a:spcAft>
                      </a:pPr>
                      <a:r>
                        <a:rPr lang="en-US" sz="1400" b="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Marketing Channels</a:t>
                      </a:r>
                    </a:p>
                  </a:txBody>
                  <a:tcPr marL="60965" marR="83761" marT="0" marB="0" anchor="ctr">
                    <a:lnR w="12700" cap="flat" cmpd="sng" algn="ctr">
                      <a:solidFill>
                        <a:schemeClr val="bg1">
                          <a:lumMod val="75000"/>
                        </a:schemeClr>
                      </a:solidFill>
                      <a:prstDash val="solid"/>
                      <a:round/>
                      <a:headEnd type="none" w="med" len="med"/>
                      <a:tailEnd type="none" w="med" len="med"/>
                    </a:lnR>
                    <a:noFill/>
                  </a:tcPr>
                </a:tc>
                <a:tc>
                  <a:txBody>
                    <a:bodyPr/>
                    <a:lstStyle/>
                    <a:p>
                      <a:pPr marL="0" marR="0">
                        <a:lnSpc>
                          <a:spcPct val="107000"/>
                        </a:lnSpc>
                        <a:spcBef>
                          <a:spcPts val="0"/>
                        </a:spcBef>
                        <a:spcAft>
                          <a:spcPts val="0"/>
                        </a:spcAft>
                      </a:pPr>
                      <a:r>
                        <a:rPr lang="en-US" sz="1100" b="0" dirty="0">
                          <a:solidFill>
                            <a:schemeClr val="tx1"/>
                          </a:solidFill>
                          <a:effectLst/>
                          <a:latin typeface="Century Gothic" panose="020B0502020202020204" pitchFamily="34" charset="0"/>
                        </a:rPr>
                        <a:t> </a:t>
                      </a:r>
                      <a:endParaRPr lang="en-US" sz="11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182880" marR="57254"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US" sz="1100" b="0" dirty="0">
                          <a:solidFill>
                            <a:schemeClr val="tx1"/>
                          </a:solidFill>
                          <a:effectLst/>
                          <a:latin typeface="Century Gothic" panose="020B0502020202020204" pitchFamily="34" charset="0"/>
                        </a:rPr>
                        <a:t> </a:t>
                      </a:r>
                      <a:endParaRPr lang="en-US" sz="11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182880" marR="57254"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362060127"/>
                  </a:ext>
                </a:extLst>
              </a:tr>
              <a:tr h="597979">
                <a:tc>
                  <a:txBody>
                    <a:bodyPr/>
                    <a:lstStyle/>
                    <a:p>
                      <a:pPr marL="0" marR="0" algn="r">
                        <a:lnSpc>
                          <a:spcPct val="107000"/>
                        </a:lnSpc>
                        <a:spcBef>
                          <a:spcPts val="0"/>
                        </a:spcBef>
                        <a:spcAft>
                          <a:spcPts val="0"/>
                        </a:spcAft>
                      </a:pPr>
                      <a:r>
                        <a:rPr lang="en-US" sz="1400" b="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Strengths</a:t>
                      </a:r>
                    </a:p>
                  </a:txBody>
                  <a:tcPr marL="60965" marR="83761" marT="0" marB="0" anchor="ctr">
                    <a:lnR w="12700" cap="flat" cmpd="sng" algn="ctr">
                      <a:solidFill>
                        <a:schemeClr val="bg1">
                          <a:lumMod val="75000"/>
                        </a:schemeClr>
                      </a:solidFill>
                      <a:prstDash val="solid"/>
                      <a:round/>
                      <a:headEnd type="none" w="med" len="med"/>
                      <a:tailEnd type="none" w="med" len="med"/>
                    </a:lnR>
                    <a:noFill/>
                  </a:tcPr>
                </a:tc>
                <a:tc>
                  <a:txBody>
                    <a:bodyPr/>
                    <a:lstStyle/>
                    <a:p>
                      <a:pPr marL="0" marR="0">
                        <a:lnSpc>
                          <a:spcPct val="107000"/>
                        </a:lnSpc>
                        <a:spcBef>
                          <a:spcPts val="0"/>
                        </a:spcBef>
                        <a:spcAft>
                          <a:spcPts val="0"/>
                        </a:spcAft>
                      </a:pPr>
                      <a:r>
                        <a:rPr lang="en-US" sz="1100" b="0" dirty="0">
                          <a:solidFill>
                            <a:schemeClr val="tx1"/>
                          </a:solidFill>
                          <a:effectLst/>
                          <a:latin typeface="Century Gothic" panose="020B0502020202020204" pitchFamily="34" charset="0"/>
                        </a:rPr>
                        <a:t> </a:t>
                      </a:r>
                      <a:endParaRPr lang="en-US" sz="11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182880" marR="57254"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US" sz="1100" b="0" dirty="0">
                          <a:solidFill>
                            <a:schemeClr val="tx1"/>
                          </a:solidFill>
                          <a:effectLst/>
                          <a:latin typeface="Century Gothic" panose="020B0502020202020204" pitchFamily="34" charset="0"/>
                        </a:rPr>
                        <a:t> </a:t>
                      </a:r>
                      <a:endParaRPr lang="en-US" sz="11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182880" marR="57254"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891634823"/>
                  </a:ext>
                </a:extLst>
              </a:tr>
              <a:tr h="597979">
                <a:tc>
                  <a:txBody>
                    <a:bodyPr/>
                    <a:lstStyle/>
                    <a:p>
                      <a:pPr marL="0" marR="0" algn="r">
                        <a:lnSpc>
                          <a:spcPct val="107000"/>
                        </a:lnSpc>
                        <a:spcBef>
                          <a:spcPts val="0"/>
                        </a:spcBef>
                        <a:spcAft>
                          <a:spcPts val="0"/>
                        </a:spcAft>
                      </a:pPr>
                      <a:r>
                        <a:rPr lang="en-US" sz="1400" b="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Weaknesses</a:t>
                      </a:r>
                    </a:p>
                  </a:txBody>
                  <a:tcPr marL="60965" marR="83761" marT="0" marB="0" anchor="ctr">
                    <a:lnR w="12700" cap="flat" cmpd="sng" algn="ctr">
                      <a:solidFill>
                        <a:schemeClr val="bg1">
                          <a:lumMod val="75000"/>
                        </a:schemeClr>
                      </a:solidFill>
                      <a:prstDash val="solid"/>
                      <a:round/>
                      <a:headEnd type="none" w="med" len="med"/>
                      <a:tailEnd type="none" w="med" len="med"/>
                    </a:lnR>
                    <a:noFill/>
                  </a:tcPr>
                </a:tc>
                <a:tc>
                  <a:txBody>
                    <a:bodyPr/>
                    <a:lstStyle/>
                    <a:p>
                      <a:pPr marL="0" marR="0">
                        <a:lnSpc>
                          <a:spcPct val="107000"/>
                        </a:lnSpc>
                        <a:spcBef>
                          <a:spcPts val="0"/>
                        </a:spcBef>
                        <a:spcAft>
                          <a:spcPts val="0"/>
                        </a:spcAft>
                      </a:pPr>
                      <a:r>
                        <a:rPr lang="en-US" sz="1100" b="0" dirty="0">
                          <a:solidFill>
                            <a:schemeClr val="tx1"/>
                          </a:solidFill>
                          <a:effectLst/>
                          <a:latin typeface="Century Gothic" panose="020B0502020202020204" pitchFamily="34" charset="0"/>
                        </a:rPr>
                        <a:t> </a:t>
                      </a:r>
                      <a:endParaRPr lang="en-US" sz="11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182880" marR="57254"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US" sz="1100" b="0" dirty="0">
                          <a:solidFill>
                            <a:schemeClr val="tx1"/>
                          </a:solidFill>
                          <a:effectLst/>
                          <a:latin typeface="Century Gothic" panose="020B0502020202020204" pitchFamily="34" charset="0"/>
                        </a:rPr>
                        <a:t> </a:t>
                      </a:r>
                      <a:endParaRPr lang="en-US" sz="11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182880" marR="57254"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594248584"/>
                  </a:ext>
                </a:extLst>
              </a:tr>
              <a:tr h="597979">
                <a:tc>
                  <a:txBody>
                    <a:bodyPr/>
                    <a:lstStyle/>
                    <a:p>
                      <a:pPr marL="0" marR="0" algn="r">
                        <a:lnSpc>
                          <a:spcPct val="107000"/>
                        </a:lnSpc>
                        <a:spcBef>
                          <a:spcPts val="0"/>
                        </a:spcBef>
                        <a:spcAft>
                          <a:spcPts val="0"/>
                        </a:spcAft>
                      </a:pPr>
                      <a:r>
                        <a:rPr lang="en-US" sz="1400" b="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Other</a:t>
                      </a:r>
                    </a:p>
                  </a:txBody>
                  <a:tcPr marL="60965" marR="83761" marT="0" marB="0" anchor="ctr">
                    <a:lnR w="12700" cap="flat" cmpd="sng" algn="ctr">
                      <a:solidFill>
                        <a:schemeClr val="bg1">
                          <a:lumMod val="75000"/>
                        </a:schemeClr>
                      </a:solidFill>
                      <a:prstDash val="solid"/>
                      <a:round/>
                      <a:headEnd type="none" w="med" len="med"/>
                      <a:tailEnd type="none" w="med" len="med"/>
                    </a:lnR>
                    <a:noFill/>
                  </a:tcPr>
                </a:tc>
                <a:tc>
                  <a:txBody>
                    <a:bodyPr/>
                    <a:lstStyle/>
                    <a:p>
                      <a:pPr marL="0" marR="0">
                        <a:lnSpc>
                          <a:spcPct val="107000"/>
                        </a:lnSpc>
                        <a:spcBef>
                          <a:spcPts val="0"/>
                        </a:spcBef>
                        <a:spcAft>
                          <a:spcPts val="0"/>
                        </a:spcAft>
                      </a:pPr>
                      <a:r>
                        <a:rPr lang="en-US" sz="1100" b="0" dirty="0">
                          <a:solidFill>
                            <a:schemeClr val="tx1"/>
                          </a:solidFill>
                          <a:effectLst/>
                          <a:latin typeface="Century Gothic" panose="020B0502020202020204" pitchFamily="34" charset="0"/>
                        </a:rPr>
                        <a:t> </a:t>
                      </a:r>
                      <a:endParaRPr lang="en-US" sz="11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182880" marR="57254"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US" sz="1100" b="0" dirty="0">
                          <a:solidFill>
                            <a:schemeClr val="tx1"/>
                          </a:solidFill>
                          <a:effectLst/>
                          <a:latin typeface="Century Gothic" panose="020B0502020202020204" pitchFamily="34" charset="0"/>
                        </a:rPr>
                        <a:t> </a:t>
                      </a:r>
                      <a:endParaRPr lang="en-US" sz="11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182880" marR="57254"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948832853"/>
                  </a:ext>
                </a:extLst>
              </a:tr>
            </a:tbl>
          </a:graphicData>
        </a:graphic>
      </p:graphicFrame>
    </p:spTree>
    <p:extLst>
      <p:ext uri="{BB962C8B-B14F-4D97-AF65-F5344CB8AC3E}">
        <p14:creationId xmlns:p14="http://schemas.microsoft.com/office/powerpoint/2010/main" val="236928713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Brand-Strategy-Presentation-Template_PowerPoint" id="{5072B8BC-F743-2846-A5C9-5085C99AD20D}" vid="{9A97CBCC-1D55-0744-816E-F1A204A0548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Тема Office</Template>
  <TotalTime>1</TotalTime>
  <Words>283</Words>
  <Application>Microsoft Macintosh PowerPoint</Application>
  <PresentationFormat>Widescreen</PresentationFormat>
  <Paragraphs>127</Paragraphs>
  <Slides>15</Slides>
  <Notes>14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Calibri</vt:lpstr>
      <vt:lpstr>Calibri Light</vt:lpstr>
      <vt:lpstr>Century Gothic</vt:lpstr>
      <vt:lpstr>Wingdings</vt:lpstr>
      <vt:lpstr>Тема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Key</dc:creator>
  <cp:lastModifiedBy>Heather Key</cp:lastModifiedBy>
  <cp:revision>2</cp:revision>
  <dcterms:created xsi:type="dcterms:W3CDTF">2022-02-24T23:59:18Z</dcterms:created>
  <dcterms:modified xsi:type="dcterms:W3CDTF">2022-08-16T23:18:45Z</dcterms:modified>
</cp:coreProperties>
</file>