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3F8C1-FB7F-4208-B255-E6F280F29588}" v="13" dt="2022-08-06T15:16:31.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273F8C1-FB7F-4208-B255-E6F280F29588}"/>
    <pc:docChg chg="undo custSel delSld modSld">
      <pc:chgData name="Bess Dunlevy" userId="dd4b9a8537dbe9d0" providerId="LiveId" clId="{B273F8C1-FB7F-4208-B255-E6F280F29588}" dt="2022-08-06T15:16:38.579" v="172" actId="14100"/>
      <pc:docMkLst>
        <pc:docMk/>
      </pc:docMkLst>
      <pc:sldChg chg="modSp mod">
        <pc:chgData name="Bess Dunlevy" userId="dd4b9a8537dbe9d0" providerId="LiveId" clId="{B273F8C1-FB7F-4208-B255-E6F280F29588}" dt="2022-08-06T15:11:01.626" v="43" actId="1076"/>
        <pc:sldMkLst>
          <pc:docMk/>
          <pc:sldMk cId="4244894704" sldId="354"/>
        </pc:sldMkLst>
        <pc:spChg chg="mod">
          <ac:chgData name="Bess Dunlevy" userId="dd4b9a8537dbe9d0" providerId="LiveId" clId="{B273F8C1-FB7F-4208-B255-E6F280F29588}" dt="2022-08-06T15:08:40.883" v="31" actId="20577"/>
          <ac:spMkLst>
            <pc:docMk/>
            <pc:sldMk cId="4244894704" sldId="354"/>
            <ac:spMk id="33" creationId="{143A449B-AAB7-994A-92CE-8F48E2CA7DF6}"/>
          </ac:spMkLst>
        </pc:spChg>
        <pc:picChg chg="mod modCrop">
          <ac:chgData name="Bess Dunlevy" userId="dd4b9a8537dbe9d0" providerId="LiveId" clId="{B273F8C1-FB7F-4208-B255-E6F280F29588}" dt="2022-08-06T15:11:01.626" v="43" actId="1076"/>
          <ac:picMkLst>
            <pc:docMk/>
            <pc:sldMk cId="4244894704" sldId="354"/>
            <ac:picMk id="2" creationId="{CE00F384-EE7A-2114-E876-33332EBE9538}"/>
          </ac:picMkLst>
        </pc:picChg>
      </pc:sldChg>
      <pc:sldChg chg="addSp modSp mod">
        <pc:chgData name="Bess Dunlevy" userId="dd4b9a8537dbe9d0" providerId="LiveId" clId="{B273F8C1-FB7F-4208-B255-E6F280F29588}" dt="2022-08-06T15:16:38.579" v="172" actId="14100"/>
        <pc:sldMkLst>
          <pc:docMk/>
          <pc:sldMk cId="1604870664" sldId="356"/>
        </pc:sldMkLst>
        <pc:spChg chg="mod">
          <ac:chgData name="Bess Dunlevy" userId="dd4b9a8537dbe9d0" providerId="LiveId" clId="{B273F8C1-FB7F-4208-B255-E6F280F29588}" dt="2022-08-06T15:11:15.804" v="65" actId="14100"/>
          <ac:spMkLst>
            <pc:docMk/>
            <pc:sldMk cId="1604870664" sldId="356"/>
            <ac:spMk id="92" creationId="{15002CF0-EA59-CE43-9D0C-B9955C66D425}"/>
          </ac:spMkLst>
        </pc:spChg>
        <pc:graphicFrameChg chg="mod modGraphic">
          <ac:chgData name="Bess Dunlevy" userId="dd4b9a8537dbe9d0" providerId="LiveId" clId="{B273F8C1-FB7F-4208-B255-E6F280F29588}" dt="2022-08-06T15:15:09.236" v="161" actId="1076"/>
          <ac:graphicFrameMkLst>
            <pc:docMk/>
            <pc:sldMk cId="1604870664" sldId="356"/>
            <ac:graphicFrameMk id="2" creationId="{563BC2D4-416A-F795-CD6D-A8A92037AA48}"/>
          </ac:graphicFrameMkLst>
        </pc:graphicFrameChg>
        <pc:graphicFrameChg chg="add mod modGraphic">
          <ac:chgData name="Bess Dunlevy" userId="dd4b9a8537dbe9d0" providerId="LiveId" clId="{B273F8C1-FB7F-4208-B255-E6F280F29588}" dt="2022-08-06T15:16:38.579" v="172" actId="14100"/>
          <ac:graphicFrameMkLst>
            <pc:docMk/>
            <pc:sldMk cId="1604870664" sldId="356"/>
            <ac:graphicFrameMk id="3" creationId="{C321EDAF-5E83-3175-3C84-EA31151CD211}"/>
          </ac:graphicFrameMkLst>
        </pc:graphicFrameChg>
      </pc:sldChg>
      <pc:sldChg chg="del">
        <pc:chgData name="Bess Dunlevy" userId="dd4b9a8537dbe9d0" providerId="LiveId" clId="{B273F8C1-FB7F-4208-B255-E6F280F29588}" dt="2022-08-06T15:11:26.230" v="66" actId="47"/>
        <pc:sldMkLst>
          <pc:docMk/>
          <pc:sldMk cId="2195444542" sldId="357"/>
        </pc:sldMkLst>
      </pc:sldChg>
      <pc:sldChg chg="del">
        <pc:chgData name="Bess Dunlevy" userId="dd4b9a8537dbe9d0" providerId="LiveId" clId="{B273F8C1-FB7F-4208-B255-E6F280F29588}" dt="2022-08-06T15:11:26.230" v="66" actId="47"/>
        <pc:sldMkLst>
          <pc:docMk/>
          <pc:sldMk cId="27349684" sldId="358"/>
        </pc:sldMkLst>
      </pc:sldChg>
      <pc:sldChg chg="del">
        <pc:chgData name="Bess Dunlevy" userId="dd4b9a8537dbe9d0" providerId="LiveId" clId="{B273F8C1-FB7F-4208-B255-E6F280F29588}" dt="2022-08-06T15:11:26.230" v="66" actId="47"/>
        <pc:sldMkLst>
          <pc:docMk/>
          <pc:sldMk cId="4098735591" sldId="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8/30/22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8/30/22</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8/30/22</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564&amp;utm_source=integrated-content&amp;utm_campaign=/content/sales-pipeline-template&amp;utm_medium=Simple+Sales+Pipeline+powerpoint+11564&amp;lpa=Simple+Sales+Pipeline+powerpoint+11564&amp;lx=PFpZZjisDNTS-Ddigi3MyABAgeTPLDIL8TQRu558b7w"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230455" cy="2169825"/>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SIMPLE SALES PIPELINE TEMPLATE</a:t>
            </a:r>
          </a:p>
        </p:txBody>
      </p:sp>
      <p:pic>
        <p:nvPicPr>
          <p:cNvPr id="2" name="Picture 1">
            <a:extLst>
              <a:ext uri="{FF2B5EF4-FFF2-40B4-BE49-F238E27FC236}">
                <a16:creationId xmlns:a16="http://schemas.microsoft.com/office/drawing/2014/main" id="{CE00F384-EE7A-2114-E876-33332EBE9538}"/>
              </a:ext>
            </a:extLst>
          </p:cNvPr>
          <p:cNvPicPr>
            <a:picLocks noChangeAspect="1"/>
          </p:cNvPicPr>
          <p:nvPr/>
        </p:nvPicPr>
        <p:blipFill rotWithShape="1">
          <a:blip r:embed="rId5"/>
          <a:srcRect l="512" r="13722"/>
          <a:stretch/>
        </p:blipFill>
        <p:spPr>
          <a:xfrm>
            <a:off x="3545380" y="1987619"/>
            <a:ext cx="8346171" cy="3425302"/>
          </a:xfrm>
          <a:prstGeom prst="rect">
            <a:avLst/>
          </a:prstGeom>
          <a:effectLst>
            <a:outerShdw blurRad="190500" dir="2700000" sx="102000" sy="102000" algn="tl" rotWithShape="0">
              <a:schemeClr val="tx1">
                <a:lumMod val="65000"/>
                <a:lumOff val="35000"/>
                <a:alpha val="40000"/>
              </a:schemeClr>
            </a:outerShdw>
          </a:effectLst>
        </p:spPr>
      </p:pic>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SIMPLE SALES PIPELINE</a:t>
            </a:r>
          </a:p>
        </p:txBody>
      </p:sp>
      <p:graphicFrame>
        <p:nvGraphicFramePr>
          <p:cNvPr id="2" name="Table 1">
            <a:extLst>
              <a:ext uri="{FF2B5EF4-FFF2-40B4-BE49-F238E27FC236}">
                <a16:creationId xmlns:a16="http://schemas.microsoft.com/office/drawing/2014/main" id="{563BC2D4-416A-F795-CD6D-A8A92037AA48}"/>
              </a:ext>
            </a:extLst>
          </p:cNvPr>
          <p:cNvGraphicFramePr>
            <a:graphicFrameLocks noGrp="1"/>
          </p:cNvGraphicFramePr>
          <p:nvPr>
            <p:extLst>
              <p:ext uri="{D42A27DB-BD31-4B8C-83A1-F6EECF244321}">
                <p14:modId xmlns:p14="http://schemas.microsoft.com/office/powerpoint/2010/main" val="484375591"/>
              </p:ext>
            </p:extLst>
          </p:nvPr>
        </p:nvGraphicFramePr>
        <p:xfrm>
          <a:off x="411376" y="2726170"/>
          <a:ext cx="11622127" cy="3803855"/>
        </p:xfrm>
        <a:graphic>
          <a:graphicData uri="http://schemas.openxmlformats.org/drawingml/2006/table">
            <a:tbl>
              <a:tblPr>
                <a:tableStyleId>{5C22544A-7EE6-4342-B048-85BDC9FD1C3A}</a:tableStyleId>
              </a:tblPr>
              <a:tblGrid>
                <a:gridCol w="1921515">
                  <a:extLst>
                    <a:ext uri="{9D8B030D-6E8A-4147-A177-3AD203B41FA5}">
                      <a16:colId xmlns:a16="http://schemas.microsoft.com/office/drawing/2014/main" val="2975430594"/>
                    </a:ext>
                  </a:extLst>
                </a:gridCol>
                <a:gridCol w="1820274">
                  <a:extLst>
                    <a:ext uri="{9D8B030D-6E8A-4147-A177-3AD203B41FA5}">
                      <a16:colId xmlns:a16="http://schemas.microsoft.com/office/drawing/2014/main" val="3874168108"/>
                    </a:ext>
                  </a:extLst>
                </a:gridCol>
                <a:gridCol w="1506179">
                  <a:extLst>
                    <a:ext uri="{9D8B030D-6E8A-4147-A177-3AD203B41FA5}">
                      <a16:colId xmlns:a16="http://schemas.microsoft.com/office/drawing/2014/main" val="2605902609"/>
                    </a:ext>
                  </a:extLst>
                </a:gridCol>
                <a:gridCol w="1138535">
                  <a:extLst>
                    <a:ext uri="{9D8B030D-6E8A-4147-A177-3AD203B41FA5}">
                      <a16:colId xmlns:a16="http://schemas.microsoft.com/office/drawing/2014/main" val="1855833619"/>
                    </a:ext>
                  </a:extLst>
                </a:gridCol>
                <a:gridCol w="1142580">
                  <a:extLst>
                    <a:ext uri="{9D8B030D-6E8A-4147-A177-3AD203B41FA5}">
                      <a16:colId xmlns:a16="http://schemas.microsoft.com/office/drawing/2014/main" val="969779037"/>
                    </a:ext>
                  </a:extLst>
                </a:gridCol>
                <a:gridCol w="1018154">
                  <a:extLst>
                    <a:ext uri="{9D8B030D-6E8A-4147-A177-3AD203B41FA5}">
                      <a16:colId xmlns:a16="http://schemas.microsoft.com/office/drawing/2014/main" val="552357670"/>
                    </a:ext>
                  </a:extLst>
                </a:gridCol>
                <a:gridCol w="3074890">
                  <a:extLst>
                    <a:ext uri="{9D8B030D-6E8A-4147-A177-3AD203B41FA5}">
                      <a16:colId xmlns:a16="http://schemas.microsoft.com/office/drawing/2014/main" val="1591589900"/>
                    </a:ext>
                  </a:extLst>
                </a:gridCol>
              </a:tblGrid>
              <a:tr h="722747">
                <a:tc>
                  <a:txBody>
                    <a:bodyPr/>
                    <a:lstStyle/>
                    <a:p>
                      <a:pPr algn="l" fontAlgn="ctr"/>
                      <a:r>
                        <a:rPr lang="en-US" sz="1000" b="1" u="none" strike="noStrike" dirty="0">
                          <a:solidFill>
                            <a:schemeClr val="bg1"/>
                          </a:solidFill>
                          <a:effectLst/>
                          <a:latin typeface="Century Gothic" panose="020B0502020202020204" pitchFamily="34" charset="0"/>
                        </a:rPr>
                        <a:t>PROSPECT</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OPPORTUNITY</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a:solidFill>
                            <a:schemeClr val="bg1"/>
                          </a:solidFill>
                          <a:effectLst/>
                          <a:latin typeface="Century Gothic" panose="020B0502020202020204" pitchFamily="34" charset="0"/>
                        </a:rPr>
                        <a:t>CONTACT PERSON</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dirty="0">
                          <a:solidFill>
                            <a:schemeClr val="bg1"/>
                          </a:solidFill>
                          <a:effectLst/>
                          <a:latin typeface="Century Gothic" panose="020B0502020202020204" pitchFamily="34" charset="0"/>
                        </a:rPr>
                        <a:t>DEAL VALUE</a:t>
                      </a:r>
                      <a:endParaRPr lang="en-US" sz="1000" b="1" i="0" u="none" strike="noStrike" dirty="0">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STATUS</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ctr" fontAlgn="ctr"/>
                      <a:r>
                        <a:rPr lang="en-US" sz="1000" b="1" u="none" strike="noStrike" dirty="0">
                          <a:solidFill>
                            <a:schemeClr val="bg1"/>
                          </a:solidFill>
                          <a:effectLst/>
                          <a:latin typeface="Century Gothic" panose="020B0502020202020204" pitchFamily="34" charset="0"/>
                        </a:rPr>
                        <a:t>ACTUAL EARNINGS</a:t>
                      </a:r>
                      <a:endParaRPr lang="en-US" sz="1000" b="1" i="0" u="none" strike="noStrike" dirty="0">
                        <a:solidFill>
                          <a:schemeClr val="bg1"/>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000" b="1" u="none" strike="noStrike" dirty="0">
                          <a:solidFill>
                            <a:schemeClr val="bg1"/>
                          </a:solidFill>
                          <a:effectLst/>
                          <a:latin typeface="Century Gothic" panose="020B0502020202020204" pitchFamily="34" charset="0"/>
                        </a:rPr>
                        <a:t>COMMENTS</a:t>
                      </a:r>
                      <a:endParaRPr lang="en-US" sz="1000" b="1" i="0" u="none" strike="noStrike" dirty="0">
                        <a:solidFill>
                          <a:schemeClr val="bg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237083896"/>
                  </a:ext>
                </a:extLst>
              </a:tr>
              <a:tr h="256759">
                <a:tc>
                  <a:txBody>
                    <a:bodyPr/>
                    <a:lstStyle/>
                    <a:p>
                      <a:pPr algn="l" rtl="0"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b="1" i="0" u="none" strike="noStrike" dirty="0">
                          <a:solidFill>
                            <a:schemeClr val="tx1"/>
                          </a:solidFill>
                          <a:effectLst/>
                          <a:latin typeface="Century Gothic" panose="020B0502020202020204" pitchFamily="34" charset="0"/>
                        </a:rPr>
                        <a:t>Won</a:t>
                      </a: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$0.00</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77030338"/>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Lost</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7436118"/>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solidFill>
                            <a:schemeClr val="tx1"/>
                          </a:solidFill>
                          <a:effectLst/>
                          <a:latin typeface="Century Gothic" panose="020B0502020202020204" pitchFamily="34" charset="0"/>
                        </a:rPr>
                        <a:t>In Progress</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57150" indent="0" algn="l" fontAlgn="ctr"/>
                      <a:r>
                        <a:rPr lang="en-US" sz="1000" b="0" i="0" u="none" strike="noStrike" dirty="0">
                          <a:solidFill>
                            <a:srgbClr val="000000"/>
                          </a:solidFill>
                          <a:effectLst/>
                          <a:latin typeface="Century Gothic" panose="020B0502020202020204" pitchFamily="34" charset="0"/>
                        </a:rPr>
                        <a:t>$</a:t>
                      </a: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079170"/>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a:solidFill>
                            <a:schemeClr val="tx1"/>
                          </a:solidFill>
                          <a:effectLst/>
                          <a:latin typeface="Century Gothic" panose="020B0502020202020204" pitchFamily="34" charset="0"/>
                        </a:rPr>
                        <a:t>In Progress</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2986702"/>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u="none" strike="noStrike" dirty="0">
                          <a:solidFill>
                            <a:schemeClr val="tx1"/>
                          </a:solidFill>
                          <a:effectLst/>
                          <a:latin typeface="Century Gothic" panose="020B0502020202020204" pitchFamily="34" charset="0"/>
                        </a:rPr>
                        <a:t>In Progress</a:t>
                      </a:r>
                      <a:endParaRPr lang="en-US" sz="1000" b="1" i="0" u="none" strike="noStrike" dirty="0">
                        <a:solidFill>
                          <a:schemeClr val="tx1"/>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3927126"/>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On Hold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6999128"/>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2352572"/>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16015"/>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In Progress</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2210957"/>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On Hold</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1195515"/>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Won</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0210941"/>
                  </a:ext>
                </a:extLst>
              </a:tr>
              <a:tr h="256759">
                <a:tc>
                  <a:txBody>
                    <a:bodyPr/>
                    <a:lstStyle/>
                    <a:p>
                      <a:pPr algn="l" rtl="0"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fontAlgn="ctr"/>
                      <a:r>
                        <a:rPr lang="en-US" sz="1000" b="1" u="none" strike="noStrike" dirty="0">
                          <a:effectLst/>
                          <a:latin typeface="Century Gothic" panose="020B0502020202020204" pitchFamily="34" charset="0"/>
                        </a:rPr>
                        <a:t>Won</a:t>
                      </a:r>
                      <a:endParaRPr lang="en-US" sz="1000" b="1"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marL="57150" indent="0" algn="l" fontAlgn="ctr"/>
                      <a:endParaRPr lang="en-US" sz="1000" b="0" i="0" u="none" strike="noStrike" dirty="0">
                        <a:solidFill>
                          <a:srgbClr val="000000"/>
                        </a:solidFill>
                        <a:effectLst/>
                        <a:latin typeface="Century Gothic" panose="020B0502020202020204" pitchFamily="34" charset="0"/>
                      </a:endParaRPr>
                    </a:p>
                  </a:txBody>
                  <a:tcPr marL="623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74815" marR="6235" marT="623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5386144"/>
                  </a:ext>
                </a:extLst>
              </a:tr>
            </a:tbl>
          </a:graphicData>
        </a:graphic>
      </p:graphicFrame>
      <p:graphicFrame>
        <p:nvGraphicFramePr>
          <p:cNvPr id="3" name="Table 2">
            <a:extLst>
              <a:ext uri="{FF2B5EF4-FFF2-40B4-BE49-F238E27FC236}">
                <a16:creationId xmlns:a16="http://schemas.microsoft.com/office/drawing/2014/main" id="{C321EDAF-5E83-3175-3C84-EA31151CD211}"/>
              </a:ext>
            </a:extLst>
          </p:cNvPr>
          <p:cNvGraphicFramePr>
            <a:graphicFrameLocks noGrp="1"/>
          </p:cNvGraphicFramePr>
          <p:nvPr>
            <p:extLst>
              <p:ext uri="{D42A27DB-BD31-4B8C-83A1-F6EECF244321}">
                <p14:modId xmlns:p14="http://schemas.microsoft.com/office/powerpoint/2010/main" val="663617870"/>
              </p:ext>
            </p:extLst>
          </p:nvPr>
        </p:nvGraphicFramePr>
        <p:xfrm>
          <a:off x="411376" y="1521895"/>
          <a:ext cx="8551650" cy="876300"/>
        </p:xfrm>
        <a:graphic>
          <a:graphicData uri="http://schemas.openxmlformats.org/drawingml/2006/table">
            <a:tbl>
              <a:tblPr>
                <a:tableStyleId>{5C22544A-7EE6-4342-B048-85BDC9FD1C3A}</a:tableStyleId>
              </a:tblPr>
              <a:tblGrid>
                <a:gridCol w="4609451">
                  <a:extLst>
                    <a:ext uri="{9D8B030D-6E8A-4147-A177-3AD203B41FA5}">
                      <a16:colId xmlns:a16="http://schemas.microsoft.com/office/drawing/2014/main" val="2345102753"/>
                    </a:ext>
                  </a:extLst>
                </a:gridCol>
                <a:gridCol w="2308332">
                  <a:extLst>
                    <a:ext uri="{9D8B030D-6E8A-4147-A177-3AD203B41FA5}">
                      <a16:colId xmlns:a16="http://schemas.microsoft.com/office/drawing/2014/main" val="403320495"/>
                    </a:ext>
                  </a:extLst>
                </a:gridCol>
                <a:gridCol w="1633867">
                  <a:extLst>
                    <a:ext uri="{9D8B030D-6E8A-4147-A177-3AD203B41FA5}">
                      <a16:colId xmlns:a16="http://schemas.microsoft.com/office/drawing/2014/main" val="998114908"/>
                    </a:ext>
                  </a:extLst>
                </a:gridCol>
              </a:tblGrid>
              <a:tr h="304800">
                <a:tc>
                  <a:txBody>
                    <a:bodyPr/>
                    <a:lstStyle/>
                    <a:p>
                      <a:pPr algn="l" fontAlgn="b"/>
                      <a:r>
                        <a:rPr lang="en-US" sz="1400" u="none" strike="noStrike" dirty="0">
                          <a:effectLst/>
                          <a:latin typeface="Century Gothic" panose="020B0502020202020204" pitchFamily="34" charset="0"/>
                        </a:rPr>
                        <a:t>SALES REPRESENTATIVE</a:t>
                      </a:r>
                      <a:endParaRPr lang="en-US" sz="1400" b="0" i="0" u="none" strike="noStrike" dirty="0">
                        <a:solidFill>
                          <a:srgbClr val="595959"/>
                        </a:solidFill>
                        <a:effectLst/>
                        <a:latin typeface="Century Gothic" panose="020B0502020202020204" pitchFamily="34" charset="0"/>
                      </a:endParaRPr>
                    </a:p>
                  </a:txBody>
                  <a:tcPr marL="9525" marR="9525" marT="9525"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Century Gothic" panose="020B0502020202020204" pitchFamily="34" charset="0"/>
                        </a:rPr>
                        <a:t>OPEN DATE</a:t>
                      </a:r>
                      <a:endParaRPr lang="en-US" sz="1400" b="0" i="0" u="none" strike="noStrike" dirty="0">
                        <a:solidFill>
                          <a:srgbClr val="595959"/>
                        </a:solidFill>
                        <a:effectLst/>
                        <a:latin typeface="Century Gothic" panose="020B0502020202020204" pitchFamily="34" charset="0"/>
                      </a:endParaRPr>
                    </a:p>
                  </a:txBody>
                  <a:tcPr marL="9525" marR="9525" marT="9525"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Century Gothic" panose="020B0502020202020204" pitchFamily="34" charset="0"/>
                        </a:rPr>
                        <a:t>CLOSE DATE</a:t>
                      </a:r>
                      <a:endParaRPr lang="en-US" sz="1400" b="0" i="0" u="none" strike="noStrike" dirty="0">
                        <a:solidFill>
                          <a:srgbClr val="595959"/>
                        </a:solidFill>
                        <a:effectLst/>
                        <a:latin typeface="Century Gothic" panose="020B0502020202020204" pitchFamily="34" charset="0"/>
                      </a:endParaRPr>
                    </a:p>
                  </a:txBody>
                  <a:tcPr marL="9525" marR="9525" marT="9525"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565055"/>
                  </a:ext>
                </a:extLst>
              </a:tr>
              <a:tr h="571500">
                <a:tc>
                  <a:txBody>
                    <a:bodyPr/>
                    <a:lstStyle/>
                    <a:p>
                      <a:pPr algn="l" fontAlgn="ctr"/>
                      <a:r>
                        <a:rPr lang="en-US" sz="1200" u="none" strike="noStrike" dirty="0">
                          <a:effectLst/>
                          <a:latin typeface="Century Gothic" panose="020B0502020202020204" pitchFamily="34" charset="0"/>
                        </a:rPr>
                        <a:t> </a:t>
                      </a:r>
                      <a:endParaRPr lang="en-US" sz="1200" b="1" i="0" u="none" strike="noStrike" dirty="0">
                        <a:solidFill>
                          <a:srgbClr val="595959"/>
                        </a:solidFill>
                        <a:effectLst/>
                        <a:latin typeface="Century Gothic" panose="020B0502020202020204" pitchFamily="34" charset="0"/>
                      </a:endParaRPr>
                    </a:p>
                  </a:txBody>
                  <a:tcPr marL="1143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Century Gothic" panose="020B0502020202020204" pitchFamily="34" charset="0"/>
                        </a:rPr>
                        <a:t> </a:t>
                      </a:r>
                      <a:endParaRPr lang="en-US" sz="1200" b="1"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latin typeface="Century Gothic" panose="020B0502020202020204" pitchFamily="34" charset="0"/>
                        </a:rPr>
                        <a:t> </a:t>
                      </a:r>
                      <a:endParaRPr lang="en-US" sz="1200" b="1" i="0" u="none" strike="noStrike" dirty="0">
                        <a:solidFill>
                          <a:srgbClr val="595959"/>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703317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208</Words>
  <Application>Microsoft Macintosh PowerPoint</Application>
  <PresentationFormat>Widescreen</PresentationFormat>
  <Paragraphs>87</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5</cp:revision>
  <dcterms:created xsi:type="dcterms:W3CDTF">2022-08-01T01:58:39Z</dcterms:created>
  <dcterms:modified xsi:type="dcterms:W3CDTF">2022-08-30T20:13:05Z</dcterms:modified>
</cp:coreProperties>
</file>