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9"/>
  </p:notesMasterIdLst>
  <p:sldIdLst>
    <p:sldId id="342" r:id="rId2"/>
    <p:sldId id="353" r:id="rId3"/>
    <p:sldId id="343" r:id="rId4"/>
    <p:sldId id="354" r:id="rId5"/>
    <p:sldId id="355" r:id="rId6"/>
    <p:sldId id="356" r:id="rId7"/>
    <p:sldId id="295" r:id="rId8"/>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1C079F3-CA9C-4655-8060-04335102806F}" v="39" dt="2022-08-28T17:19:42.604"/>
  </p1510:revLst>
</p1510:revInfo>
</file>

<file path=ppt/tableStyles.xml><?xml version="1.0" encoding="utf-8"?>
<a:tblStyleLst xmlns:a="http://schemas.openxmlformats.org/drawingml/2006/main" def="{1280B478-6961-4753-8FB5-A3E9A4ADCA19}">
  <a:tblStyle styleId="{1280B478-6961-4753-8FB5-A3E9A4ADCA19}"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med" len="med"/>
              <a:tailEnd type="none" w="med" len="med"/>
            </a:ln>
          </a:left>
          <a:right>
            <a:ln w="12700" cap="flat" cmpd="sng">
              <a:solidFill>
                <a:schemeClr val="lt1"/>
              </a:solidFill>
              <a:prstDash val="solid"/>
              <a:round/>
              <a:headEnd type="none" w="med" len="med"/>
              <a:tailEnd type="none" w="med" len="med"/>
            </a:ln>
          </a:right>
          <a:top>
            <a:ln w="12700" cap="flat" cmpd="sng">
              <a:solidFill>
                <a:schemeClr val="lt1"/>
              </a:solidFill>
              <a:prstDash val="solid"/>
              <a:round/>
              <a:headEnd type="none" w="med" len="med"/>
              <a:tailEnd type="none" w="med" len="med"/>
            </a:ln>
          </a:top>
          <a:bottom>
            <a:ln w="12700" cap="flat" cmpd="sng">
              <a:solidFill>
                <a:schemeClr val="lt1"/>
              </a:solidFill>
              <a:prstDash val="solid"/>
              <a:round/>
              <a:headEnd type="none" w="med" len="med"/>
              <a:tailEnd type="none" w="med" len="med"/>
            </a:ln>
          </a:bottom>
          <a:insideH>
            <a:ln w="12700" cap="flat" cmpd="sng">
              <a:solidFill>
                <a:schemeClr val="lt1"/>
              </a:solidFill>
              <a:prstDash val="solid"/>
              <a:round/>
              <a:headEnd type="none" w="med" len="med"/>
              <a:tailEnd type="none" w="med" len="med"/>
            </a:ln>
          </a:insideH>
          <a:insideV>
            <a:ln w="12700" cap="flat" cmpd="sng">
              <a:solidFill>
                <a:schemeClr val="lt1"/>
              </a:solidFill>
              <a:prstDash val="solid"/>
              <a:round/>
              <a:headEnd type="none" w="med" len="med"/>
              <a:tailEnd type="none" w="med" len="med"/>
            </a:ln>
          </a:insideV>
        </a:tcBdr>
        <a:fill>
          <a:solidFill>
            <a:srgbClr val="FCECE7"/>
          </a:solidFill>
        </a:fill>
      </a:tcStyle>
    </a:wholeTbl>
    <a:band1H>
      <a:tcStyle>
        <a:tcBdr/>
        <a:fill>
          <a:solidFill>
            <a:srgbClr val="F8D6CC"/>
          </a:solidFill>
        </a:fill>
      </a:tcStyle>
    </a:band1H>
    <a:band1V>
      <a:tcStyle>
        <a:tcBdr/>
        <a:fill>
          <a:solidFill>
            <a:srgbClr val="F8D6CC"/>
          </a:solidFill>
        </a:fill>
      </a:tcStyle>
    </a:band1V>
    <a:lastCol>
      <a:tcTxStyle b="on" i="off">
        <a:font>
          <a:latin typeface="Calibri"/>
          <a:ea typeface="Calibri"/>
          <a:cs typeface="Calibri"/>
        </a:font>
        <a:schemeClr val="lt1"/>
      </a:tcTxStyle>
      <a:tcStyle>
        <a:tcBdr/>
        <a:fill>
          <a:solidFill>
            <a:schemeClr val="accent2"/>
          </a:solidFill>
        </a:fill>
      </a:tcStyle>
    </a:lastCol>
    <a:firstCol>
      <a:tcTxStyle b="on" i="off">
        <a:font>
          <a:latin typeface="Calibri"/>
          <a:ea typeface="Calibri"/>
          <a:cs typeface="Calibri"/>
        </a:font>
        <a:schemeClr val="lt1"/>
      </a:tcTxStyle>
      <a:tcStyle>
        <a:tcBdr/>
        <a:fill>
          <a:solidFill>
            <a:schemeClr val="accent2"/>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med" len="med"/>
              <a:tailEnd type="none" w="med" len="med"/>
            </a:ln>
          </a:top>
        </a:tcBdr>
        <a:fill>
          <a:solidFill>
            <a:schemeClr val="accent2"/>
          </a:solidFill>
        </a:fill>
      </a:tcStyle>
    </a:lastRow>
    <a:firstRow>
      <a:tcTxStyle b="on" i="off">
        <a:font>
          <a:latin typeface="Calibri"/>
          <a:ea typeface="Calibri"/>
          <a:cs typeface="Calibri"/>
        </a:font>
        <a:schemeClr val="lt1"/>
      </a:tcTxStyle>
      <a:tcStyle>
        <a:tcBdr>
          <a:bottom>
            <a:ln w="38100" cap="flat" cmpd="sng">
              <a:solidFill>
                <a:schemeClr val="lt1"/>
              </a:solidFill>
              <a:prstDash val="solid"/>
              <a:round/>
              <a:headEnd type="none" w="med" len="med"/>
              <a:tailEnd type="none" w="med" len="med"/>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154" autoAdjust="0"/>
    <p:restoredTop sz="94660"/>
  </p:normalViewPr>
  <p:slideViewPr>
    <p:cSldViewPr>
      <p:cViewPr varScale="1">
        <p:scale>
          <a:sx n="128" d="100"/>
          <a:sy n="128" d="100"/>
        </p:scale>
        <p:origin x="888" y="17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D1C079F3-CA9C-4655-8060-04335102806F}"/>
    <pc:docChg chg="undo custSel addSld delSld modSld">
      <pc:chgData name="Bess Dunlevy" userId="dd4b9a8537dbe9d0" providerId="LiveId" clId="{D1C079F3-CA9C-4655-8060-04335102806F}" dt="2022-08-28T17:19:42.604" v="1184"/>
      <pc:docMkLst>
        <pc:docMk/>
      </pc:docMkLst>
      <pc:sldChg chg="del">
        <pc:chgData name="Bess Dunlevy" userId="dd4b9a8537dbe9d0" providerId="LiveId" clId="{D1C079F3-CA9C-4655-8060-04335102806F}" dt="2022-08-28T16:59:02.117" v="286" actId="47"/>
        <pc:sldMkLst>
          <pc:docMk/>
          <pc:sldMk cId="0" sldId="256"/>
        </pc:sldMkLst>
      </pc:sldChg>
      <pc:sldChg chg="del">
        <pc:chgData name="Bess Dunlevy" userId="dd4b9a8537dbe9d0" providerId="LiveId" clId="{D1C079F3-CA9C-4655-8060-04335102806F}" dt="2022-08-28T16:59:02.117" v="286" actId="47"/>
        <pc:sldMkLst>
          <pc:docMk/>
          <pc:sldMk cId="0" sldId="257"/>
        </pc:sldMkLst>
      </pc:sldChg>
      <pc:sldChg chg="setBg">
        <pc:chgData name="Bess Dunlevy" userId="dd4b9a8537dbe9d0" providerId="LiveId" clId="{D1C079F3-CA9C-4655-8060-04335102806F}" dt="2022-08-28T17:19:42.604" v="1184"/>
        <pc:sldMkLst>
          <pc:docMk/>
          <pc:sldMk cId="2929323684" sldId="295"/>
        </pc:sldMkLst>
      </pc:sldChg>
      <pc:sldChg chg="delSp modSp mod setBg">
        <pc:chgData name="Bess Dunlevy" userId="dd4b9a8537dbe9d0" providerId="LiveId" clId="{D1C079F3-CA9C-4655-8060-04335102806F}" dt="2022-08-28T17:18:47.424" v="1177" actId="255"/>
        <pc:sldMkLst>
          <pc:docMk/>
          <pc:sldMk cId="1508588292" sldId="342"/>
        </pc:sldMkLst>
        <pc:spChg chg="del">
          <ac:chgData name="Bess Dunlevy" userId="dd4b9a8537dbe9d0" providerId="LiveId" clId="{D1C079F3-CA9C-4655-8060-04335102806F}" dt="2022-08-28T17:00:09.130" v="396" actId="478"/>
          <ac:spMkLst>
            <pc:docMk/>
            <pc:sldMk cId="1508588292" sldId="342"/>
            <ac:spMk id="2" creationId="{9D44D709-F4FA-7DC1-9DB4-235CD4D0AA30}"/>
          </ac:spMkLst>
        </pc:spChg>
        <pc:spChg chg="mod">
          <ac:chgData name="Bess Dunlevy" userId="dd4b9a8537dbe9d0" providerId="LiveId" clId="{D1C079F3-CA9C-4655-8060-04335102806F}" dt="2022-08-28T17:18:47.424" v="1177" actId="255"/>
          <ac:spMkLst>
            <pc:docMk/>
            <pc:sldMk cId="1508588292" sldId="342"/>
            <ac:spMk id="11" creationId="{0C01BE91-D333-FE4E-8137-15C695E430C9}"/>
          </ac:spMkLst>
        </pc:spChg>
        <pc:spChg chg="mod">
          <ac:chgData name="Bess Dunlevy" userId="dd4b9a8537dbe9d0" providerId="LiveId" clId="{D1C079F3-CA9C-4655-8060-04335102806F}" dt="2022-08-28T17:18:42.645" v="1175" actId="207"/>
          <ac:spMkLst>
            <pc:docMk/>
            <pc:sldMk cId="1508588292" sldId="342"/>
            <ac:spMk id="33" creationId="{143A449B-AAB7-994A-92CE-8F48E2CA7DF6}"/>
          </ac:spMkLst>
        </pc:spChg>
        <pc:spChg chg="mod">
          <ac:chgData name="Bess Dunlevy" userId="dd4b9a8537dbe9d0" providerId="LiveId" clId="{D1C079F3-CA9C-4655-8060-04335102806F}" dt="2022-08-28T17:00:11.678" v="397" actId="20577"/>
          <ac:spMkLst>
            <pc:docMk/>
            <pc:sldMk cId="1508588292" sldId="342"/>
            <ac:spMk id="36" creationId="{C7DC0BFC-32CE-0544-BDE7-E4E8CD4C8E4D}"/>
          </ac:spMkLst>
        </pc:spChg>
        <pc:cxnChg chg="mod">
          <ac:chgData name="Bess Dunlevy" userId="dd4b9a8537dbe9d0" providerId="LiveId" clId="{D1C079F3-CA9C-4655-8060-04335102806F}" dt="2022-08-28T17:00:36.678" v="399" actId="1076"/>
          <ac:cxnSpMkLst>
            <pc:docMk/>
            <pc:sldMk cId="1508588292" sldId="342"/>
            <ac:cxnSpMk id="12" creationId="{17E3CD5D-AB51-1B48-BC15-DC855BADCA95}"/>
          </ac:cxnSpMkLst>
        </pc:cxnChg>
      </pc:sldChg>
      <pc:sldChg chg="addSp delSp modSp new mod">
        <pc:chgData name="Bess Dunlevy" userId="dd4b9a8537dbe9d0" providerId="LiveId" clId="{D1C079F3-CA9C-4655-8060-04335102806F}" dt="2022-08-28T17:03:07.486" v="563" actId="478"/>
        <pc:sldMkLst>
          <pc:docMk/>
          <pc:sldMk cId="4226965341" sldId="343"/>
        </pc:sldMkLst>
        <pc:spChg chg="add mod">
          <ac:chgData name="Bess Dunlevy" userId="dd4b9a8537dbe9d0" providerId="LiveId" clId="{D1C079F3-CA9C-4655-8060-04335102806F}" dt="2022-08-28T17:02:03.771" v="525" actId="207"/>
          <ac:spMkLst>
            <pc:docMk/>
            <pc:sldMk cId="4226965341" sldId="343"/>
            <ac:spMk id="2" creationId="{82EB49A4-9550-A35C-3F3F-E58223498683}"/>
          </ac:spMkLst>
        </pc:spChg>
        <pc:spChg chg="add del mod">
          <ac:chgData name="Bess Dunlevy" userId="dd4b9a8537dbe9d0" providerId="LiveId" clId="{D1C079F3-CA9C-4655-8060-04335102806F}" dt="2022-08-28T17:03:07.486" v="563" actId="478"/>
          <ac:spMkLst>
            <pc:docMk/>
            <pc:sldMk cId="4226965341" sldId="343"/>
            <ac:spMk id="5" creationId="{49A9CD05-B304-5CD1-EF21-74101110DE8B}"/>
          </ac:spMkLst>
        </pc:spChg>
        <pc:spChg chg="add del">
          <ac:chgData name="Bess Dunlevy" userId="dd4b9a8537dbe9d0" providerId="LiveId" clId="{D1C079F3-CA9C-4655-8060-04335102806F}" dt="2022-08-28T16:52:55.618" v="129" actId="478"/>
          <ac:spMkLst>
            <pc:docMk/>
            <pc:sldMk cId="4226965341" sldId="343"/>
            <ac:spMk id="6" creationId="{ACD6DF91-6D55-6E3D-78E7-14307B7022C9}"/>
          </ac:spMkLst>
        </pc:spChg>
        <pc:spChg chg="add del mod">
          <ac:chgData name="Bess Dunlevy" userId="dd4b9a8537dbe9d0" providerId="LiveId" clId="{D1C079F3-CA9C-4655-8060-04335102806F}" dt="2022-08-28T16:52:18.498" v="114"/>
          <ac:spMkLst>
            <pc:docMk/>
            <pc:sldMk cId="4226965341" sldId="343"/>
            <ac:spMk id="7" creationId="{714E0329-2743-7EBD-E4E6-4F03E169C35A}"/>
          </ac:spMkLst>
        </pc:spChg>
        <pc:spChg chg="add del mod">
          <ac:chgData name="Bess Dunlevy" userId="dd4b9a8537dbe9d0" providerId="LiveId" clId="{D1C079F3-CA9C-4655-8060-04335102806F}" dt="2022-08-28T16:52:57.324" v="130" actId="478"/>
          <ac:spMkLst>
            <pc:docMk/>
            <pc:sldMk cId="4226965341" sldId="343"/>
            <ac:spMk id="8" creationId="{9DF72620-BD07-CAD4-8287-A9B972571487}"/>
          </ac:spMkLst>
        </pc:spChg>
        <pc:spChg chg="add mod">
          <ac:chgData name="Bess Dunlevy" userId="dd4b9a8537dbe9d0" providerId="LiveId" clId="{D1C079F3-CA9C-4655-8060-04335102806F}" dt="2022-08-28T17:02:08.289" v="526" actId="255"/>
          <ac:spMkLst>
            <pc:docMk/>
            <pc:sldMk cId="4226965341" sldId="343"/>
            <ac:spMk id="10" creationId="{E1FB1993-AFD9-DA54-B861-5DCD8282ECBD}"/>
          </ac:spMkLst>
        </pc:spChg>
        <pc:graphicFrameChg chg="add mod modGraphic">
          <ac:chgData name="Bess Dunlevy" userId="dd4b9a8537dbe9d0" providerId="LiveId" clId="{D1C079F3-CA9C-4655-8060-04335102806F}" dt="2022-08-28T16:58:17.944" v="283" actId="14100"/>
          <ac:graphicFrameMkLst>
            <pc:docMk/>
            <pc:sldMk cId="4226965341" sldId="343"/>
            <ac:graphicFrameMk id="3" creationId="{6518677B-3484-091C-6ABD-56D66452188D}"/>
          </ac:graphicFrameMkLst>
        </pc:graphicFrameChg>
        <pc:picChg chg="add del mod ord">
          <ac:chgData name="Bess Dunlevy" userId="dd4b9a8537dbe9d0" providerId="LiveId" clId="{D1C079F3-CA9C-4655-8060-04335102806F}" dt="2022-08-28T16:50:29.979" v="92" actId="478"/>
          <ac:picMkLst>
            <pc:docMk/>
            <pc:sldMk cId="4226965341" sldId="343"/>
            <ac:picMk id="4" creationId="{092145A9-1568-7C05-F84B-836A51C1C902}"/>
          </ac:picMkLst>
        </pc:picChg>
        <pc:picChg chg="add del mod ord">
          <ac:chgData name="Bess Dunlevy" userId="dd4b9a8537dbe9d0" providerId="LiveId" clId="{D1C079F3-CA9C-4655-8060-04335102806F}" dt="2022-08-28T16:55:22.117" v="171" actId="478"/>
          <ac:picMkLst>
            <pc:docMk/>
            <pc:sldMk cId="4226965341" sldId="343"/>
            <ac:picMk id="9" creationId="{8ED86681-0587-4ED3-E966-482BB72ADDF3}"/>
          </ac:picMkLst>
        </pc:picChg>
      </pc:sldChg>
      <pc:sldChg chg="delSp modSp add mod">
        <pc:chgData name="Bess Dunlevy" userId="dd4b9a8537dbe9d0" providerId="LiveId" clId="{D1C079F3-CA9C-4655-8060-04335102806F}" dt="2022-08-28T17:19:14.741" v="1183" actId="207"/>
        <pc:sldMkLst>
          <pc:docMk/>
          <pc:sldMk cId="1179924037" sldId="353"/>
        </pc:sldMkLst>
        <pc:spChg chg="mod">
          <ac:chgData name="Bess Dunlevy" userId="dd4b9a8537dbe9d0" providerId="LiveId" clId="{D1C079F3-CA9C-4655-8060-04335102806F}" dt="2022-08-28T17:18:56.424" v="1179" actId="207"/>
          <ac:spMkLst>
            <pc:docMk/>
            <pc:sldMk cId="1179924037" sldId="353"/>
            <ac:spMk id="6" creationId="{8A162E46-AFAD-E846-BF5C-F20FF11EA0EF}"/>
          </ac:spMkLst>
        </pc:spChg>
        <pc:spChg chg="mod">
          <ac:chgData name="Bess Dunlevy" userId="dd4b9a8537dbe9d0" providerId="LiveId" clId="{D1C079F3-CA9C-4655-8060-04335102806F}" dt="2022-08-28T17:01:07.952" v="464" actId="20577"/>
          <ac:spMkLst>
            <pc:docMk/>
            <pc:sldMk cId="1179924037" sldId="353"/>
            <ac:spMk id="9" creationId="{CB9D49A6-86F7-B744-828A-D7C1D9D15D8C}"/>
          </ac:spMkLst>
        </pc:spChg>
        <pc:spChg chg="mod">
          <ac:chgData name="Bess Dunlevy" userId="dd4b9a8537dbe9d0" providerId="LiveId" clId="{D1C079F3-CA9C-4655-8060-04335102806F}" dt="2022-08-28T17:02:56.774" v="561" actId="20577"/>
          <ac:spMkLst>
            <pc:docMk/>
            <pc:sldMk cId="1179924037" sldId="353"/>
            <ac:spMk id="40" creationId="{3D228105-4E93-5547-9BEF-E95CD9F56261}"/>
          </ac:spMkLst>
        </pc:spChg>
        <pc:spChg chg="mod">
          <ac:chgData name="Bess Dunlevy" userId="dd4b9a8537dbe9d0" providerId="LiveId" clId="{D1C079F3-CA9C-4655-8060-04335102806F}" dt="2022-08-28T16:59:45.481" v="339" actId="20577"/>
          <ac:spMkLst>
            <pc:docMk/>
            <pc:sldMk cId="1179924037" sldId="353"/>
            <ac:spMk id="42" creationId="{654ED905-7DF4-7E45-815D-8A6F50BD2A35}"/>
          </ac:spMkLst>
        </pc:spChg>
        <pc:spChg chg="mod">
          <ac:chgData name="Bess Dunlevy" userId="dd4b9a8537dbe9d0" providerId="LiveId" clId="{D1C079F3-CA9C-4655-8060-04335102806F}" dt="2022-08-28T17:19:11.287" v="1181" actId="207"/>
          <ac:spMkLst>
            <pc:docMk/>
            <pc:sldMk cId="1179924037" sldId="353"/>
            <ac:spMk id="44" creationId="{FD3A13C4-E78F-724D-BF30-9B4138762961}"/>
          </ac:spMkLst>
        </pc:spChg>
        <pc:spChg chg="mod">
          <ac:chgData name="Bess Dunlevy" userId="dd4b9a8537dbe9d0" providerId="LiveId" clId="{D1C079F3-CA9C-4655-8060-04335102806F}" dt="2022-08-28T17:19:13.076" v="1182" actId="207"/>
          <ac:spMkLst>
            <pc:docMk/>
            <pc:sldMk cId="1179924037" sldId="353"/>
            <ac:spMk id="45" creationId="{160EF463-7BA4-C140-B281-29D544D6376D}"/>
          </ac:spMkLst>
        </pc:spChg>
        <pc:spChg chg="mod">
          <ac:chgData name="Bess Dunlevy" userId="dd4b9a8537dbe9d0" providerId="LiveId" clId="{D1C079F3-CA9C-4655-8060-04335102806F}" dt="2022-08-28T17:19:09.245" v="1180" actId="207"/>
          <ac:spMkLst>
            <pc:docMk/>
            <pc:sldMk cId="1179924037" sldId="353"/>
            <ac:spMk id="46" creationId="{92054AB8-EBC5-1047-AD46-31E6D065CA45}"/>
          </ac:spMkLst>
        </pc:spChg>
        <pc:spChg chg="mod">
          <ac:chgData name="Bess Dunlevy" userId="dd4b9a8537dbe9d0" providerId="LiveId" clId="{D1C079F3-CA9C-4655-8060-04335102806F}" dt="2022-08-28T16:59:53.904" v="376" actId="20577"/>
          <ac:spMkLst>
            <pc:docMk/>
            <pc:sldMk cId="1179924037" sldId="353"/>
            <ac:spMk id="47" creationId="{2548BEE3-A974-DC4E-9E9C-1EE7CFD5EF06}"/>
          </ac:spMkLst>
        </pc:spChg>
        <pc:spChg chg="del">
          <ac:chgData name="Bess Dunlevy" userId="dd4b9a8537dbe9d0" providerId="LiveId" clId="{D1C079F3-CA9C-4655-8060-04335102806F}" dt="2022-08-28T17:00:43.043" v="400" actId="478"/>
          <ac:spMkLst>
            <pc:docMk/>
            <pc:sldMk cId="1179924037" sldId="353"/>
            <ac:spMk id="49" creationId="{96E0CE3B-1B24-344F-9D20-0D3E26721F3A}"/>
          </ac:spMkLst>
        </pc:spChg>
        <pc:spChg chg="del">
          <ac:chgData name="Bess Dunlevy" userId="dd4b9a8537dbe9d0" providerId="LiveId" clId="{D1C079F3-CA9C-4655-8060-04335102806F}" dt="2022-08-28T17:00:45.653" v="401" actId="478"/>
          <ac:spMkLst>
            <pc:docMk/>
            <pc:sldMk cId="1179924037" sldId="353"/>
            <ac:spMk id="51" creationId="{268A1D8F-ED63-8F48-B9E4-4BDDDF9B48AB}"/>
          </ac:spMkLst>
        </pc:spChg>
        <pc:spChg chg="del">
          <ac:chgData name="Bess Dunlevy" userId="dd4b9a8537dbe9d0" providerId="LiveId" clId="{D1C079F3-CA9C-4655-8060-04335102806F}" dt="2022-08-28T17:00:45.653" v="401" actId="478"/>
          <ac:spMkLst>
            <pc:docMk/>
            <pc:sldMk cId="1179924037" sldId="353"/>
            <ac:spMk id="53" creationId="{BDA40E49-45E7-A744-88C0-12BC470C236A}"/>
          </ac:spMkLst>
        </pc:spChg>
        <pc:spChg chg="del">
          <ac:chgData name="Bess Dunlevy" userId="dd4b9a8537dbe9d0" providerId="LiveId" clId="{D1C079F3-CA9C-4655-8060-04335102806F}" dt="2022-08-28T17:00:43.043" v="400" actId="478"/>
          <ac:spMkLst>
            <pc:docMk/>
            <pc:sldMk cId="1179924037" sldId="353"/>
            <ac:spMk id="55" creationId="{86746B7D-B52D-4941-A37D-E63B673D5DEE}"/>
          </ac:spMkLst>
        </pc:spChg>
        <pc:spChg chg="mod">
          <ac:chgData name="Bess Dunlevy" userId="dd4b9a8537dbe9d0" providerId="LiveId" clId="{D1C079F3-CA9C-4655-8060-04335102806F}" dt="2022-08-28T17:19:14.741" v="1183" actId="207"/>
          <ac:spMkLst>
            <pc:docMk/>
            <pc:sldMk cId="1179924037" sldId="353"/>
            <ac:spMk id="64" creationId="{D29DD01A-13BF-744A-9B64-9D86AC88EDDE}"/>
          </ac:spMkLst>
        </pc:spChg>
        <pc:spChg chg="mod">
          <ac:chgData name="Bess Dunlevy" userId="dd4b9a8537dbe9d0" providerId="LiveId" clId="{D1C079F3-CA9C-4655-8060-04335102806F}" dt="2022-08-28T16:59:58.945" v="394" actId="20577"/>
          <ac:spMkLst>
            <pc:docMk/>
            <pc:sldMk cId="1179924037" sldId="353"/>
            <ac:spMk id="65" creationId="{DCAE84B5-A598-8941-B4AD-51887AC426D8}"/>
          </ac:spMkLst>
        </pc:spChg>
      </pc:sldChg>
      <pc:sldChg chg="addSp delSp modSp add mod">
        <pc:chgData name="Bess Dunlevy" userId="dd4b9a8537dbe9d0" providerId="LiveId" clId="{D1C079F3-CA9C-4655-8060-04335102806F}" dt="2022-08-28T17:18:16.736" v="1170" actId="2161"/>
        <pc:sldMkLst>
          <pc:docMk/>
          <pc:sldMk cId="3838907287" sldId="354"/>
        </pc:sldMkLst>
        <pc:spChg chg="del">
          <ac:chgData name="Bess Dunlevy" userId="dd4b9a8537dbe9d0" providerId="LiveId" clId="{D1C079F3-CA9C-4655-8060-04335102806F}" dt="2022-08-28T17:03:10.269" v="564" actId="478"/>
          <ac:spMkLst>
            <pc:docMk/>
            <pc:sldMk cId="3838907287" sldId="354"/>
            <ac:spMk id="2" creationId="{82EB49A4-9550-A35C-3F3F-E58223498683}"/>
          </ac:spMkLst>
        </pc:spChg>
        <pc:spChg chg="add mod">
          <ac:chgData name="Bess Dunlevy" userId="dd4b9a8537dbe9d0" providerId="LiveId" clId="{D1C079F3-CA9C-4655-8060-04335102806F}" dt="2022-08-28T17:16:06.734" v="1104" actId="1076"/>
          <ac:spMkLst>
            <pc:docMk/>
            <pc:sldMk cId="3838907287" sldId="354"/>
            <ac:spMk id="4" creationId="{994CE87F-FAB7-E01D-4FFE-FA4059B46080}"/>
          </ac:spMkLst>
        </pc:spChg>
        <pc:spChg chg="del">
          <ac:chgData name="Bess Dunlevy" userId="dd4b9a8537dbe9d0" providerId="LiveId" clId="{D1C079F3-CA9C-4655-8060-04335102806F}" dt="2022-08-28T17:03:11.746" v="565" actId="478"/>
          <ac:spMkLst>
            <pc:docMk/>
            <pc:sldMk cId="3838907287" sldId="354"/>
            <ac:spMk id="5" creationId="{49A9CD05-B304-5CD1-EF21-74101110DE8B}"/>
          </ac:spMkLst>
        </pc:spChg>
        <pc:spChg chg="add mod">
          <ac:chgData name="Bess Dunlevy" userId="dd4b9a8537dbe9d0" providerId="LiveId" clId="{D1C079F3-CA9C-4655-8060-04335102806F}" dt="2022-08-28T17:16:09.094" v="1105" actId="1076"/>
          <ac:spMkLst>
            <pc:docMk/>
            <pc:sldMk cId="3838907287" sldId="354"/>
            <ac:spMk id="6" creationId="{84FE38BA-99F4-6A46-CA79-002120681458}"/>
          </ac:spMkLst>
        </pc:spChg>
        <pc:spChg chg="add del mod">
          <ac:chgData name="Bess Dunlevy" userId="dd4b9a8537dbe9d0" providerId="LiveId" clId="{D1C079F3-CA9C-4655-8060-04335102806F}" dt="2022-08-28T17:17:19.447" v="1143" actId="478"/>
          <ac:spMkLst>
            <pc:docMk/>
            <pc:sldMk cId="3838907287" sldId="354"/>
            <ac:spMk id="7" creationId="{B8BA3327-23F2-D572-7D1E-CA19CDDDBFC2}"/>
          </ac:spMkLst>
        </pc:spChg>
        <pc:spChg chg="add mod">
          <ac:chgData name="Bess Dunlevy" userId="dd4b9a8537dbe9d0" providerId="LiveId" clId="{D1C079F3-CA9C-4655-8060-04335102806F}" dt="2022-08-28T17:16:25.008" v="1111" actId="1076"/>
          <ac:spMkLst>
            <pc:docMk/>
            <pc:sldMk cId="3838907287" sldId="354"/>
            <ac:spMk id="8" creationId="{649854AF-C19E-C4EA-5F21-1CEB496E0AA0}"/>
          </ac:spMkLst>
        </pc:spChg>
        <pc:spChg chg="add mod">
          <ac:chgData name="Bess Dunlevy" userId="dd4b9a8537dbe9d0" providerId="LiveId" clId="{D1C079F3-CA9C-4655-8060-04335102806F}" dt="2022-08-28T17:14:28.862" v="1050" actId="122"/>
          <ac:spMkLst>
            <pc:docMk/>
            <pc:sldMk cId="3838907287" sldId="354"/>
            <ac:spMk id="9" creationId="{D1ECC4BD-A21D-7BB1-3043-2DFCB8F8437B}"/>
          </ac:spMkLst>
        </pc:spChg>
        <pc:spChg chg="mod">
          <ac:chgData name="Bess Dunlevy" userId="dd4b9a8537dbe9d0" providerId="LiveId" clId="{D1C079F3-CA9C-4655-8060-04335102806F}" dt="2022-08-28T17:02:35.069" v="557" actId="20577"/>
          <ac:spMkLst>
            <pc:docMk/>
            <pc:sldMk cId="3838907287" sldId="354"/>
            <ac:spMk id="10" creationId="{E1FB1993-AFD9-DA54-B861-5DCD8282ECBD}"/>
          </ac:spMkLst>
        </pc:spChg>
        <pc:spChg chg="add mod">
          <ac:chgData name="Bess Dunlevy" userId="dd4b9a8537dbe9d0" providerId="LiveId" clId="{D1C079F3-CA9C-4655-8060-04335102806F}" dt="2022-08-28T17:16:11.494" v="1106" actId="1076"/>
          <ac:spMkLst>
            <pc:docMk/>
            <pc:sldMk cId="3838907287" sldId="354"/>
            <ac:spMk id="11" creationId="{671778A7-313D-26A3-2F51-29E92C07BD43}"/>
          </ac:spMkLst>
        </pc:spChg>
        <pc:spChg chg="add mod">
          <ac:chgData name="Bess Dunlevy" userId="dd4b9a8537dbe9d0" providerId="LiveId" clId="{D1C079F3-CA9C-4655-8060-04335102806F}" dt="2022-08-28T17:16:15.670" v="1108" actId="1076"/>
          <ac:spMkLst>
            <pc:docMk/>
            <pc:sldMk cId="3838907287" sldId="354"/>
            <ac:spMk id="12" creationId="{6360470B-D3A8-D6CD-529A-21AAC2FF08A3}"/>
          </ac:spMkLst>
        </pc:spChg>
        <pc:spChg chg="add mod">
          <ac:chgData name="Bess Dunlevy" userId="dd4b9a8537dbe9d0" providerId="LiveId" clId="{D1C079F3-CA9C-4655-8060-04335102806F}" dt="2022-08-28T17:16:21.264" v="1110" actId="1076"/>
          <ac:spMkLst>
            <pc:docMk/>
            <pc:sldMk cId="3838907287" sldId="354"/>
            <ac:spMk id="13" creationId="{968D3B19-30E3-60F1-9664-93FB6028CCFD}"/>
          </ac:spMkLst>
        </pc:spChg>
        <pc:spChg chg="add del mod">
          <ac:chgData name="Bess Dunlevy" userId="dd4b9a8537dbe9d0" providerId="LiveId" clId="{D1C079F3-CA9C-4655-8060-04335102806F}" dt="2022-08-28T17:15:54.469" v="1100"/>
          <ac:spMkLst>
            <pc:docMk/>
            <pc:sldMk cId="3838907287" sldId="354"/>
            <ac:spMk id="14" creationId="{3846AEBB-699B-DD22-B575-2AA2BB9FEA80}"/>
          </ac:spMkLst>
        </pc:spChg>
        <pc:spChg chg="add mod">
          <ac:chgData name="Bess Dunlevy" userId="dd4b9a8537dbe9d0" providerId="LiveId" clId="{D1C079F3-CA9C-4655-8060-04335102806F}" dt="2022-08-28T17:16:36.321" v="1130" actId="1076"/>
          <ac:spMkLst>
            <pc:docMk/>
            <pc:sldMk cId="3838907287" sldId="354"/>
            <ac:spMk id="15" creationId="{768F0AFE-1E92-A9A8-9C66-9FC2CC6BAE99}"/>
          </ac:spMkLst>
        </pc:spChg>
        <pc:spChg chg="add del mod">
          <ac:chgData name="Bess Dunlevy" userId="dd4b9a8537dbe9d0" providerId="LiveId" clId="{D1C079F3-CA9C-4655-8060-04335102806F}" dt="2022-08-28T17:17:23.744" v="1145" actId="478"/>
          <ac:spMkLst>
            <pc:docMk/>
            <pc:sldMk cId="3838907287" sldId="354"/>
            <ac:spMk id="16" creationId="{A687C8FF-82A2-B17D-B7AC-9941B04D0792}"/>
          </ac:spMkLst>
        </pc:spChg>
        <pc:spChg chg="add del mod">
          <ac:chgData name="Bess Dunlevy" userId="dd4b9a8537dbe9d0" providerId="LiveId" clId="{D1C079F3-CA9C-4655-8060-04335102806F}" dt="2022-08-28T17:17:24.462" v="1146" actId="478"/>
          <ac:spMkLst>
            <pc:docMk/>
            <pc:sldMk cId="3838907287" sldId="354"/>
            <ac:spMk id="17" creationId="{4B5CE008-71E9-A4FA-448F-3E619320AAF9}"/>
          </ac:spMkLst>
        </pc:spChg>
        <pc:spChg chg="add mod">
          <ac:chgData name="Bess Dunlevy" userId="dd4b9a8537dbe9d0" providerId="LiveId" clId="{D1C079F3-CA9C-4655-8060-04335102806F}" dt="2022-08-28T17:16:50.421" v="1136" actId="1076"/>
          <ac:spMkLst>
            <pc:docMk/>
            <pc:sldMk cId="3838907287" sldId="354"/>
            <ac:spMk id="18" creationId="{297E2E5B-D30C-F2C4-769D-45DEBAF1AEBF}"/>
          </ac:spMkLst>
        </pc:spChg>
        <pc:spChg chg="add mod">
          <ac:chgData name="Bess Dunlevy" userId="dd4b9a8537dbe9d0" providerId="LiveId" clId="{D1C079F3-CA9C-4655-8060-04335102806F}" dt="2022-08-28T17:16:56.245" v="1138" actId="1076"/>
          <ac:spMkLst>
            <pc:docMk/>
            <pc:sldMk cId="3838907287" sldId="354"/>
            <ac:spMk id="19" creationId="{03282170-3951-9EFB-E30B-F6EA44BEB459}"/>
          </ac:spMkLst>
        </pc:spChg>
        <pc:spChg chg="add mod">
          <ac:chgData name="Bess Dunlevy" userId="dd4b9a8537dbe9d0" providerId="LiveId" clId="{D1C079F3-CA9C-4655-8060-04335102806F}" dt="2022-08-28T17:17:35.889" v="1150" actId="1076"/>
          <ac:spMkLst>
            <pc:docMk/>
            <pc:sldMk cId="3838907287" sldId="354"/>
            <ac:spMk id="20" creationId="{A3C30A18-957E-7AE5-1F57-4BDEC18CF2F8}"/>
          </ac:spMkLst>
        </pc:spChg>
        <pc:spChg chg="add mod">
          <ac:chgData name="Bess Dunlevy" userId="dd4b9a8537dbe9d0" providerId="LiveId" clId="{D1C079F3-CA9C-4655-8060-04335102806F}" dt="2022-08-28T17:17:38.609" v="1151" actId="1076"/>
          <ac:spMkLst>
            <pc:docMk/>
            <pc:sldMk cId="3838907287" sldId="354"/>
            <ac:spMk id="21" creationId="{78FCD4EE-6225-2AB2-E1F7-EF22E6FE9208}"/>
          </ac:spMkLst>
        </pc:spChg>
        <pc:spChg chg="add mod">
          <ac:chgData name="Bess Dunlevy" userId="dd4b9a8537dbe9d0" providerId="LiveId" clId="{D1C079F3-CA9C-4655-8060-04335102806F}" dt="2022-08-28T17:17:29.256" v="1149"/>
          <ac:spMkLst>
            <pc:docMk/>
            <pc:sldMk cId="3838907287" sldId="354"/>
            <ac:spMk id="22" creationId="{A9A00835-CC5C-46D1-DF92-7C25062ECAC3}"/>
          </ac:spMkLst>
        </pc:spChg>
        <pc:graphicFrameChg chg="mod modGraphic">
          <ac:chgData name="Bess Dunlevy" userId="dd4b9a8537dbe9d0" providerId="LiveId" clId="{D1C079F3-CA9C-4655-8060-04335102806F}" dt="2022-08-28T17:18:16.736" v="1170" actId="2161"/>
          <ac:graphicFrameMkLst>
            <pc:docMk/>
            <pc:sldMk cId="3838907287" sldId="354"/>
            <ac:graphicFrameMk id="3" creationId="{6518677B-3484-091C-6ABD-56D66452188D}"/>
          </ac:graphicFrameMkLst>
        </pc:graphicFrameChg>
      </pc:sldChg>
      <pc:sldChg chg="modSp add mod">
        <pc:chgData name="Bess Dunlevy" userId="dd4b9a8537dbe9d0" providerId="LiveId" clId="{D1C079F3-CA9C-4655-8060-04335102806F}" dt="2022-08-28T17:18:31.421" v="1174" actId="2161"/>
        <pc:sldMkLst>
          <pc:docMk/>
          <pc:sldMk cId="2183452402" sldId="355"/>
        </pc:sldMkLst>
        <pc:spChg chg="mod">
          <ac:chgData name="Bess Dunlevy" userId="dd4b9a8537dbe9d0" providerId="LiveId" clId="{D1C079F3-CA9C-4655-8060-04335102806F}" dt="2022-08-28T17:09:37.569" v="808" actId="20577"/>
          <ac:spMkLst>
            <pc:docMk/>
            <pc:sldMk cId="2183452402" sldId="355"/>
            <ac:spMk id="10" creationId="{E1FB1993-AFD9-DA54-B861-5DCD8282ECBD}"/>
          </ac:spMkLst>
        </pc:spChg>
        <pc:graphicFrameChg chg="mod modGraphic">
          <ac:chgData name="Bess Dunlevy" userId="dd4b9a8537dbe9d0" providerId="LiveId" clId="{D1C079F3-CA9C-4655-8060-04335102806F}" dt="2022-08-28T17:18:31.421" v="1174" actId="2161"/>
          <ac:graphicFrameMkLst>
            <pc:docMk/>
            <pc:sldMk cId="2183452402" sldId="355"/>
            <ac:graphicFrameMk id="3" creationId="{6518677B-3484-091C-6ABD-56D66452188D}"/>
          </ac:graphicFrameMkLst>
        </pc:graphicFrameChg>
      </pc:sldChg>
      <pc:sldChg chg="addSp delSp modSp add mod">
        <pc:chgData name="Bess Dunlevy" userId="dd4b9a8537dbe9d0" providerId="LiveId" clId="{D1C079F3-CA9C-4655-8060-04335102806F}" dt="2022-08-28T17:12:41.100" v="1009" actId="20577"/>
        <pc:sldMkLst>
          <pc:docMk/>
          <pc:sldMk cId="1807497074" sldId="356"/>
        </pc:sldMkLst>
        <pc:spChg chg="mod">
          <ac:chgData name="Bess Dunlevy" userId="dd4b9a8537dbe9d0" providerId="LiveId" clId="{D1C079F3-CA9C-4655-8060-04335102806F}" dt="2022-08-28T17:11:53.433" v="968" actId="20577"/>
          <ac:spMkLst>
            <pc:docMk/>
            <pc:sldMk cId="1807497074" sldId="356"/>
            <ac:spMk id="10" creationId="{E1FB1993-AFD9-DA54-B861-5DCD8282ECBD}"/>
          </ac:spMkLst>
        </pc:spChg>
        <pc:graphicFrameChg chg="add del modGraphic">
          <ac:chgData name="Bess Dunlevy" userId="dd4b9a8537dbe9d0" providerId="LiveId" clId="{D1C079F3-CA9C-4655-8060-04335102806F}" dt="2022-08-28T17:12:41.100" v="1009" actId="20577"/>
          <ac:graphicFrameMkLst>
            <pc:docMk/>
            <pc:sldMk cId="1807497074" sldId="356"/>
            <ac:graphicFrameMk id="3" creationId="{6518677B-3484-091C-6ABD-56D66452188D}"/>
          </ac:graphicFrameMkLst>
        </pc:graphicFrameChg>
      </pc:sldChg>
      <pc:sldMasterChg chg="delSldLayout">
        <pc:chgData name="Bess Dunlevy" userId="dd4b9a8537dbe9d0" providerId="LiveId" clId="{D1C079F3-CA9C-4655-8060-04335102806F}" dt="2022-08-28T16:59:02.117" v="286" actId="47"/>
        <pc:sldMasterMkLst>
          <pc:docMk/>
          <pc:sldMasterMk cId="0" sldId="2147483659"/>
        </pc:sldMasterMkLst>
        <pc:sldLayoutChg chg="del">
          <pc:chgData name="Bess Dunlevy" userId="dd4b9a8537dbe9d0" providerId="LiveId" clId="{D1C079F3-CA9C-4655-8060-04335102806F}" dt="2022-08-28T16:59:02.117" v="286" actId="47"/>
          <pc:sldLayoutMkLst>
            <pc:docMk/>
            <pc:sldMasterMk cId="0" sldId="2147483659"/>
            <pc:sldLayoutMk cId="0" sldId="2147483648"/>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lvl="0">
              <a:spcBef>
                <a:spcPts val="0"/>
              </a:spcBef>
              <a:buChar char="●"/>
              <a:defRPr sz="1100"/>
            </a:lvl1pPr>
            <a:lvl2pPr lvl="1">
              <a:spcBef>
                <a:spcPts val="0"/>
              </a:spcBef>
              <a:buChar char="○"/>
              <a:defRPr sz="1100"/>
            </a:lvl2pPr>
            <a:lvl3pPr lvl="2">
              <a:spcBef>
                <a:spcPts val="0"/>
              </a:spcBef>
              <a:buChar char="■"/>
              <a:defRPr sz="1100"/>
            </a:lvl3pPr>
            <a:lvl4pPr lvl="3">
              <a:spcBef>
                <a:spcPts val="0"/>
              </a:spcBef>
              <a:buChar char="●"/>
              <a:defRPr sz="1100"/>
            </a:lvl4pPr>
            <a:lvl5pPr lvl="4">
              <a:spcBef>
                <a:spcPts val="0"/>
              </a:spcBef>
              <a:buChar char="○"/>
              <a:defRPr sz="1100"/>
            </a:lvl5pPr>
            <a:lvl6pPr lvl="5">
              <a:spcBef>
                <a:spcPts val="0"/>
              </a:spcBef>
              <a:buChar char="■"/>
              <a:defRPr sz="1100"/>
            </a:lvl6pPr>
            <a:lvl7pPr lvl="6">
              <a:spcBef>
                <a:spcPts val="0"/>
              </a:spcBef>
              <a:buChar char="●"/>
              <a:defRPr sz="1100"/>
            </a:lvl7pPr>
            <a:lvl8pPr lvl="7">
              <a:spcBef>
                <a:spcPts val="0"/>
              </a:spcBef>
              <a:buChar char="○"/>
              <a:defRPr sz="1100"/>
            </a:lvl8pPr>
            <a:lvl9pPr lvl="8">
              <a:spcBef>
                <a:spcPts val="0"/>
              </a:spcBef>
              <a:buChar char="■"/>
              <a:defRPr sz="1100"/>
            </a:lvl9pPr>
          </a:lstStyle>
          <a:p>
            <a:endParaRPr/>
          </a:p>
        </p:txBody>
      </p:sp>
    </p:spTree>
    <p:extLst>
      <p:ext uri="{BB962C8B-B14F-4D97-AF65-F5344CB8AC3E}">
        <p14:creationId xmlns:p14="http://schemas.microsoft.com/office/powerpoint/2010/main" val="1639897811"/>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cSld name="Заголовок и объект">
    <p:spTree>
      <p:nvGrpSpPr>
        <p:cNvPr id="1" name="Shape 17"/>
        <p:cNvGrpSpPr/>
        <p:nvPr/>
      </p:nvGrpSpPr>
      <p:grpSpPr>
        <a:xfrm>
          <a:off x="0" y="0"/>
          <a:ext cx="0" cy="0"/>
          <a:chOff x="0" y="0"/>
          <a:chExt cx="0" cy="0"/>
        </a:xfrm>
      </p:grpSpPr>
      <p:sp>
        <p:nvSpPr>
          <p:cNvPr id="18" name="Shape 18"/>
          <p:cNvSpPr txBox="1">
            <a:spLocks noGrp="1"/>
          </p:cNvSpPr>
          <p:nvPr>
            <p:ph type="title"/>
          </p:nvPr>
        </p:nvSpPr>
        <p:spPr>
          <a:xfrm>
            <a:off x="838200" y="365125"/>
            <a:ext cx="10515599" cy="1325562"/>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ru-RU"/>
              <a:t>Образец заголовка</a:t>
            </a:r>
            <a:endParaRPr/>
          </a:p>
        </p:txBody>
      </p:sp>
      <p:sp>
        <p:nvSpPr>
          <p:cNvPr id="19" name="Shape 19"/>
          <p:cNvSpPr txBox="1">
            <a:spLocks noGrp="1"/>
          </p:cNvSpPr>
          <p:nvPr>
            <p:ph type="body" idx="1"/>
          </p:nvPr>
        </p:nvSpPr>
        <p:spPr>
          <a:xfrm>
            <a:off x="838200" y="1825625"/>
            <a:ext cx="10515599" cy="4351338"/>
          </a:xfrm>
          <a:prstGeom prst="rect">
            <a:avLst/>
          </a:prstGeom>
          <a:noFill/>
          <a:ln>
            <a:noFill/>
          </a:ln>
        </p:spPr>
        <p:txBody>
          <a:bodyPr lIns="91425" tIns="91425" rIns="91425" bIns="91425" anchor="t" anchorCtr="0"/>
          <a:lstStyle>
            <a:lvl1pPr marL="228600" marR="0" lvl="0" indent="-50800" algn="l" rtl="0">
              <a:lnSpc>
                <a:spcPct val="90000"/>
              </a:lnSpc>
              <a:spcBef>
                <a:spcPts val="1000"/>
              </a:spcBef>
              <a:buNone/>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None/>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None/>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9pPr>
          </a:lstStyle>
          <a:p>
            <a:pPr lvl="0"/>
            <a:r>
              <a:rPr lang="ru-RU"/>
              <a:t>Образец текста</a:t>
            </a:r>
          </a:p>
        </p:txBody>
      </p:sp>
      <p:sp>
        <p:nvSpPr>
          <p:cNvPr id="20" name="Shape 20"/>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21" name="Shape 21"/>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22" name="Shape 22"/>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dirty="0">
              <a:solidFill>
                <a:srgbClr val="888888"/>
              </a:solidFill>
              <a:latin typeface="Calibri"/>
              <a:ea typeface="Calibri"/>
              <a:cs typeface="Calibri"/>
              <a:sym typeface="Calibri"/>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cSld name="Вертикальный заголовок и текст">
    <p:spTree>
      <p:nvGrpSpPr>
        <p:cNvPr id="1" name="Shape 74"/>
        <p:cNvGrpSpPr/>
        <p:nvPr/>
      </p:nvGrpSpPr>
      <p:grpSpPr>
        <a:xfrm>
          <a:off x="0" y="0"/>
          <a:ext cx="0" cy="0"/>
          <a:chOff x="0" y="0"/>
          <a:chExt cx="0" cy="0"/>
        </a:xfrm>
      </p:grpSpPr>
      <p:sp>
        <p:nvSpPr>
          <p:cNvPr id="75" name="Shape 75"/>
          <p:cNvSpPr txBox="1">
            <a:spLocks noGrp="1"/>
          </p:cNvSpPr>
          <p:nvPr>
            <p:ph type="title"/>
          </p:nvPr>
        </p:nvSpPr>
        <p:spPr>
          <a:xfrm rot="5400000">
            <a:off x="7133431" y="1956594"/>
            <a:ext cx="5811838" cy="2628899"/>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ru-RU"/>
              <a:t>Образец заголовка</a:t>
            </a:r>
            <a:endParaRPr/>
          </a:p>
        </p:txBody>
      </p:sp>
      <p:sp>
        <p:nvSpPr>
          <p:cNvPr id="76" name="Shape 76"/>
          <p:cNvSpPr txBox="1">
            <a:spLocks noGrp="1"/>
          </p:cNvSpPr>
          <p:nvPr>
            <p:ph type="body" idx="1"/>
          </p:nvPr>
        </p:nvSpPr>
        <p:spPr>
          <a:xfrm rot="5400000">
            <a:off x="1799431" y="-596105"/>
            <a:ext cx="5811838" cy="7734299"/>
          </a:xfrm>
          <a:prstGeom prst="rect">
            <a:avLst/>
          </a:prstGeom>
          <a:noFill/>
          <a:ln>
            <a:noFill/>
          </a:ln>
        </p:spPr>
        <p:txBody>
          <a:bodyPr lIns="91425" tIns="91425" rIns="91425" bIns="91425" anchor="t" anchorCtr="0"/>
          <a:lstStyle>
            <a:lvl1pPr marL="228600" marR="0" lvl="0" indent="-50800" algn="l" rtl="0">
              <a:lnSpc>
                <a:spcPct val="90000"/>
              </a:lnSpc>
              <a:spcBef>
                <a:spcPts val="1000"/>
              </a:spcBef>
              <a:buNone/>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None/>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None/>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9pPr>
          </a:lstStyle>
          <a:p>
            <a:pPr lvl="0"/>
            <a:r>
              <a:rPr lang="ru-RU"/>
              <a:t>Образец текста</a:t>
            </a:r>
          </a:p>
        </p:txBody>
      </p:sp>
      <p:sp>
        <p:nvSpPr>
          <p:cNvPr id="77" name="Shape 77"/>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78" name="Shape 78"/>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79" name="Shape 79"/>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dirty="0">
              <a:solidFill>
                <a:srgbClr val="888888"/>
              </a:solidFill>
              <a:latin typeface="Calibri"/>
              <a:ea typeface="Calibri"/>
              <a:cs typeface="Calibri"/>
              <a:sym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9/14/22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690381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cSld name="Заголовок раздела">
    <p:spTree>
      <p:nvGrpSpPr>
        <p:cNvPr id="1" name="Shape 23"/>
        <p:cNvGrpSpPr/>
        <p:nvPr/>
      </p:nvGrpSpPr>
      <p:grpSpPr>
        <a:xfrm>
          <a:off x="0" y="0"/>
          <a:ext cx="0" cy="0"/>
          <a:chOff x="0" y="0"/>
          <a:chExt cx="0" cy="0"/>
        </a:xfrm>
      </p:grpSpPr>
      <p:sp>
        <p:nvSpPr>
          <p:cNvPr id="24" name="Shape 24"/>
          <p:cNvSpPr txBox="1">
            <a:spLocks noGrp="1"/>
          </p:cNvSpPr>
          <p:nvPr>
            <p:ph type="title"/>
          </p:nvPr>
        </p:nvSpPr>
        <p:spPr>
          <a:xfrm>
            <a:off x="831850" y="1709738"/>
            <a:ext cx="10515599" cy="2852737"/>
          </a:xfrm>
          <a:prstGeom prst="rect">
            <a:avLst/>
          </a:prstGeom>
          <a:noFill/>
          <a:ln>
            <a:noFill/>
          </a:ln>
        </p:spPr>
        <p:txBody>
          <a:bodyPr lIns="91425" tIns="91425" rIns="91425" bIns="91425" anchor="b" anchorCtr="0"/>
          <a:lstStyle>
            <a:lvl1pPr marL="0" marR="0" lvl="0" indent="0" algn="l" rtl="0">
              <a:lnSpc>
                <a:spcPct val="90000"/>
              </a:lnSpc>
              <a:spcBef>
                <a:spcPts val="0"/>
              </a:spcBef>
              <a:buClr>
                <a:schemeClr val="dk1"/>
              </a:buClr>
              <a:buFont typeface="Calibri"/>
              <a:buNone/>
              <a:defRPr sz="60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ru-RU"/>
              <a:t>Образец заголовка</a:t>
            </a:r>
            <a:endParaRPr/>
          </a:p>
        </p:txBody>
      </p:sp>
      <p:sp>
        <p:nvSpPr>
          <p:cNvPr id="25" name="Shape 25"/>
          <p:cNvSpPr txBox="1">
            <a:spLocks noGrp="1"/>
          </p:cNvSpPr>
          <p:nvPr>
            <p:ph type="body" idx="1"/>
          </p:nvPr>
        </p:nvSpPr>
        <p:spPr>
          <a:xfrm>
            <a:off x="831850" y="4589462"/>
            <a:ext cx="10515599" cy="1500187"/>
          </a:xfrm>
          <a:prstGeom prst="rect">
            <a:avLst/>
          </a:prstGeom>
          <a:noFill/>
          <a:ln>
            <a:noFill/>
          </a:ln>
        </p:spPr>
        <p:txBody>
          <a:bodyPr lIns="91425" tIns="91425" rIns="91425" bIns="91425" anchor="t" anchorCtr="0"/>
          <a:lstStyle>
            <a:lvl1pPr marL="0" marR="0" lvl="0" indent="0" algn="l" rtl="0">
              <a:lnSpc>
                <a:spcPct val="90000"/>
              </a:lnSpc>
              <a:spcBef>
                <a:spcPts val="1000"/>
              </a:spcBef>
              <a:buClr>
                <a:srgbClr val="888888"/>
              </a:buClr>
              <a:buFont typeface="Arial"/>
              <a:buChar char="●"/>
              <a:defRPr sz="2400" b="0" i="0" u="none" strike="noStrike" cap="none">
                <a:solidFill>
                  <a:srgbClr val="888888"/>
                </a:solidFill>
                <a:latin typeface="Calibri"/>
                <a:ea typeface="Calibri"/>
                <a:cs typeface="Calibri"/>
                <a:sym typeface="Calibri"/>
              </a:defRPr>
            </a:lvl1pPr>
            <a:lvl2pPr marL="457200" marR="0" lvl="1" indent="0" algn="l" rtl="0">
              <a:lnSpc>
                <a:spcPct val="90000"/>
              </a:lnSpc>
              <a:spcBef>
                <a:spcPts val="500"/>
              </a:spcBef>
              <a:buClr>
                <a:srgbClr val="888888"/>
              </a:buClr>
              <a:buFont typeface="Arial"/>
              <a:buChar char="○"/>
              <a:defRPr sz="2000" b="0" i="0" u="none" strike="noStrike" cap="none">
                <a:solidFill>
                  <a:srgbClr val="888888"/>
                </a:solidFill>
                <a:latin typeface="Calibri"/>
                <a:ea typeface="Calibri"/>
                <a:cs typeface="Calibri"/>
                <a:sym typeface="Calibri"/>
              </a:defRPr>
            </a:lvl2pPr>
            <a:lvl3pPr marL="914400" marR="0" lvl="2" indent="0" algn="l" rtl="0">
              <a:lnSpc>
                <a:spcPct val="90000"/>
              </a:lnSpc>
              <a:spcBef>
                <a:spcPts val="500"/>
              </a:spcBef>
              <a:buClr>
                <a:srgbClr val="888888"/>
              </a:buClr>
              <a:buFont typeface="Arial"/>
              <a:buChar char="■"/>
              <a:defRPr sz="1800" b="0" i="0" u="none" strike="noStrike" cap="none">
                <a:solidFill>
                  <a:srgbClr val="888888"/>
                </a:solidFill>
                <a:latin typeface="Calibri"/>
                <a:ea typeface="Calibri"/>
                <a:cs typeface="Calibri"/>
                <a:sym typeface="Calibri"/>
              </a:defRPr>
            </a:lvl3pPr>
            <a:lvl4pPr marL="1371600" marR="0" lvl="3" indent="0" algn="l" rtl="0">
              <a:lnSpc>
                <a:spcPct val="90000"/>
              </a:lnSpc>
              <a:spcBef>
                <a:spcPts val="500"/>
              </a:spcBef>
              <a:buClr>
                <a:srgbClr val="888888"/>
              </a:buClr>
              <a:buFont typeface="Arial"/>
              <a:buChar char="●"/>
              <a:defRPr sz="1600" b="0" i="0" u="none" strike="noStrike" cap="none">
                <a:solidFill>
                  <a:srgbClr val="888888"/>
                </a:solidFill>
                <a:latin typeface="Calibri"/>
                <a:ea typeface="Calibri"/>
                <a:cs typeface="Calibri"/>
                <a:sym typeface="Calibri"/>
              </a:defRPr>
            </a:lvl4pPr>
            <a:lvl5pPr marL="1828800" marR="0" lvl="4" indent="0" algn="l" rtl="0">
              <a:lnSpc>
                <a:spcPct val="90000"/>
              </a:lnSpc>
              <a:spcBef>
                <a:spcPts val="500"/>
              </a:spcBef>
              <a:buClr>
                <a:srgbClr val="888888"/>
              </a:buClr>
              <a:buFont typeface="Arial"/>
              <a:buChar char="○"/>
              <a:defRPr sz="1600" b="0" i="0" u="none" strike="noStrike" cap="none">
                <a:solidFill>
                  <a:srgbClr val="888888"/>
                </a:solidFill>
                <a:latin typeface="Calibri"/>
                <a:ea typeface="Calibri"/>
                <a:cs typeface="Calibri"/>
                <a:sym typeface="Calibri"/>
              </a:defRPr>
            </a:lvl5pPr>
            <a:lvl6pPr marL="2286000" marR="0" lvl="5" indent="0" algn="l" rtl="0">
              <a:lnSpc>
                <a:spcPct val="90000"/>
              </a:lnSpc>
              <a:spcBef>
                <a:spcPts val="500"/>
              </a:spcBef>
              <a:buClr>
                <a:srgbClr val="888888"/>
              </a:buClr>
              <a:buFont typeface="Arial"/>
              <a:buChar char="■"/>
              <a:defRPr sz="1600" b="0" i="0" u="none" strike="noStrike" cap="none">
                <a:solidFill>
                  <a:srgbClr val="888888"/>
                </a:solidFill>
                <a:latin typeface="Calibri"/>
                <a:ea typeface="Calibri"/>
                <a:cs typeface="Calibri"/>
                <a:sym typeface="Calibri"/>
              </a:defRPr>
            </a:lvl6pPr>
            <a:lvl7pPr marL="2743200" marR="0" lvl="6" indent="0" algn="l" rtl="0">
              <a:lnSpc>
                <a:spcPct val="90000"/>
              </a:lnSpc>
              <a:spcBef>
                <a:spcPts val="500"/>
              </a:spcBef>
              <a:buClr>
                <a:srgbClr val="888888"/>
              </a:buClr>
              <a:buFont typeface="Arial"/>
              <a:buChar char="●"/>
              <a:defRPr sz="1600" b="0" i="0" u="none" strike="noStrike" cap="none">
                <a:solidFill>
                  <a:srgbClr val="888888"/>
                </a:solidFill>
                <a:latin typeface="Calibri"/>
                <a:ea typeface="Calibri"/>
                <a:cs typeface="Calibri"/>
                <a:sym typeface="Calibri"/>
              </a:defRPr>
            </a:lvl7pPr>
            <a:lvl8pPr marL="3200400" marR="0" lvl="7" indent="0" algn="l" rtl="0">
              <a:lnSpc>
                <a:spcPct val="90000"/>
              </a:lnSpc>
              <a:spcBef>
                <a:spcPts val="500"/>
              </a:spcBef>
              <a:buClr>
                <a:srgbClr val="888888"/>
              </a:buClr>
              <a:buFont typeface="Arial"/>
              <a:buChar char="○"/>
              <a:defRPr sz="1600" b="0" i="0" u="none" strike="noStrike" cap="none">
                <a:solidFill>
                  <a:srgbClr val="888888"/>
                </a:solidFill>
                <a:latin typeface="Calibri"/>
                <a:ea typeface="Calibri"/>
                <a:cs typeface="Calibri"/>
                <a:sym typeface="Calibri"/>
              </a:defRPr>
            </a:lvl8pPr>
            <a:lvl9pPr marL="3657600" marR="0" lvl="8" indent="0" algn="l" rtl="0">
              <a:lnSpc>
                <a:spcPct val="90000"/>
              </a:lnSpc>
              <a:spcBef>
                <a:spcPts val="500"/>
              </a:spcBef>
              <a:buClr>
                <a:srgbClr val="888888"/>
              </a:buClr>
              <a:buFont typeface="Arial"/>
              <a:buChar char="■"/>
              <a:defRPr sz="1600" b="0" i="0" u="none" strike="noStrike" cap="none">
                <a:solidFill>
                  <a:srgbClr val="888888"/>
                </a:solidFill>
                <a:latin typeface="Calibri"/>
                <a:ea typeface="Calibri"/>
                <a:cs typeface="Calibri"/>
                <a:sym typeface="Calibri"/>
              </a:defRPr>
            </a:lvl9pPr>
          </a:lstStyle>
          <a:p>
            <a:pPr lvl="0"/>
            <a:r>
              <a:rPr lang="ru-RU"/>
              <a:t>Образец текста</a:t>
            </a:r>
          </a:p>
        </p:txBody>
      </p:sp>
      <p:sp>
        <p:nvSpPr>
          <p:cNvPr id="26" name="Shape 26"/>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27" name="Shape 27"/>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28" name="Shape 28"/>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dirty="0">
              <a:solidFill>
                <a:srgbClr val="888888"/>
              </a:solidFill>
              <a:latin typeface="Calibri"/>
              <a:ea typeface="Calibri"/>
              <a:cs typeface="Calibri"/>
              <a:sym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cSld name="Два объекта">
    <p:spTree>
      <p:nvGrpSpPr>
        <p:cNvPr id="1" name="Shape 29"/>
        <p:cNvGrpSpPr/>
        <p:nvPr/>
      </p:nvGrpSpPr>
      <p:grpSpPr>
        <a:xfrm>
          <a:off x="0" y="0"/>
          <a:ext cx="0" cy="0"/>
          <a:chOff x="0" y="0"/>
          <a:chExt cx="0" cy="0"/>
        </a:xfrm>
      </p:grpSpPr>
      <p:sp>
        <p:nvSpPr>
          <p:cNvPr id="30" name="Shape 30"/>
          <p:cNvSpPr txBox="1">
            <a:spLocks noGrp="1"/>
          </p:cNvSpPr>
          <p:nvPr>
            <p:ph type="title"/>
          </p:nvPr>
        </p:nvSpPr>
        <p:spPr>
          <a:xfrm>
            <a:off x="838200" y="365125"/>
            <a:ext cx="10515599" cy="1325562"/>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ru-RU"/>
              <a:t>Образец заголовка</a:t>
            </a:r>
            <a:endParaRPr/>
          </a:p>
        </p:txBody>
      </p:sp>
      <p:sp>
        <p:nvSpPr>
          <p:cNvPr id="31" name="Shape 31"/>
          <p:cNvSpPr txBox="1">
            <a:spLocks noGrp="1"/>
          </p:cNvSpPr>
          <p:nvPr>
            <p:ph type="body" idx="1"/>
          </p:nvPr>
        </p:nvSpPr>
        <p:spPr>
          <a:xfrm>
            <a:off x="838200" y="1825625"/>
            <a:ext cx="5181600" cy="4351338"/>
          </a:xfrm>
          <a:prstGeom prst="rect">
            <a:avLst/>
          </a:prstGeom>
          <a:noFill/>
          <a:ln>
            <a:noFill/>
          </a:ln>
        </p:spPr>
        <p:txBody>
          <a:bodyPr lIns="91425" tIns="91425" rIns="91425" bIns="91425" anchor="t" anchorCtr="0"/>
          <a:lstStyle>
            <a:lvl1pPr marL="228600" marR="0" lvl="0" indent="-50800" algn="l" rtl="0">
              <a:lnSpc>
                <a:spcPct val="90000"/>
              </a:lnSpc>
              <a:spcBef>
                <a:spcPts val="1000"/>
              </a:spcBef>
              <a:buNone/>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None/>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None/>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9pPr>
          </a:lstStyle>
          <a:p>
            <a:pPr lvl="0"/>
            <a:r>
              <a:rPr lang="ru-RU"/>
              <a:t>Образец текста</a:t>
            </a:r>
          </a:p>
        </p:txBody>
      </p:sp>
      <p:sp>
        <p:nvSpPr>
          <p:cNvPr id="32" name="Shape 32"/>
          <p:cNvSpPr txBox="1">
            <a:spLocks noGrp="1"/>
          </p:cNvSpPr>
          <p:nvPr>
            <p:ph type="body" idx="2"/>
          </p:nvPr>
        </p:nvSpPr>
        <p:spPr>
          <a:xfrm>
            <a:off x="6172200" y="1825625"/>
            <a:ext cx="5181600" cy="4351338"/>
          </a:xfrm>
          <a:prstGeom prst="rect">
            <a:avLst/>
          </a:prstGeom>
          <a:noFill/>
          <a:ln>
            <a:noFill/>
          </a:ln>
        </p:spPr>
        <p:txBody>
          <a:bodyPr lIns="91425" tIns="91425" rIns="91425" bIns="91425" anchor="t" anchorCtr="0"/>
          <a:lstStyle>
            <a:lvl1pPr marL="228600" marR="0" lvl="0" indent="-50800" algn="l" rtl="0">
              <a:lnSpc>
                <a:spcPct val="90000"/>
              </a:lnSpc>
              <a:spcBef>
                <a:spcPts val="1000"/>
              </a:spcBef>
              <a:buNone/>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None/>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None/>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9pPr>
          </a:lstStyle>
          <a:p>
            <a:pPr lvl="0"/>
            <a:r>
              <a:rPr lang="ru-RU"/>
              <a:t>Образец текста</a:t>
            </a:r>
          </a:p>
        </p:txBody>
      </p:sp>
      <p:sp>
        <p:nvSpPr>
          <p:cNvPr id="33" name="Shape 33"/>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34" name="Shape 34"/>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35" name="Shape 35"/>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dirty="0">
              <a:solidFill>
                <a:srgbClr val="888888"/>
              </a:solidFill>
              <a:latin typeface="Calibri"/>
              <a:ea typeface="Calibri"/>
              <a:cs typeface="Calibri"/>
              <a:sym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cSld name="Сравнение">
    <p:spTree>
      <p:nvGrpSpPr>
        <p:cNvPr id="1" name="Shape 36"/>
        <p:cNvGrpSpPr/>
        <p:nvPr/>
      </p:nvGrpSpPr>
      <p:grpSpPr>
        <a:xfrm>
          <a:off x="0" y="0"/>
          <a:ext cx="0" cy="0"/>
          <a:chOff x="0" y="0"/>
          <a:chExt cx="0" cy="0"/>
        </a:xfrm>
      </p:grpSpPr>
      <p:sp>
        <p:nvSpPr>
          <p:cNvPr id="37" name="Shape 37"/>
          <p:cNvSpPr txBox="1">
            <a:spLocks noGrp="1"/>
          </p:cNvSpPr>
          <p:nvPr>
            <p:ph type="title"/>
          </p:nvPr>
        </p:nvSpPr>
        <p:spPr>
          <a:xfrm>
            <a:off x="839787" y="365125"/>
            <a:ext cx="10515599" cy="1325562"/>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ru-RU"/>
              <a:t>Образец заголовка</a:t>
            </a:r>
            <a:endParaRPr/>
          </a:p>
        </p:txBody>
      </p:sp>
      <p:sp>
        <p:nvSpPr>
          <p:cNvPr id="38" name="Shape 38"/>
          <p:cNvSpPr txBox="1">
            <a:spLocks noGrp="1"/>
          </p:cNvSpPr>
          <p:nvPr>
            <p:ph type="body" idx="1"/>
          </p:nvPr>
        </p:nvSpPr>
        <p:spPr>
          <a:xfrm>
            <a:off x="839787" y="1681163"/>
            <a:ext cx="5157787" cy="823912"/>
          </a:xfrm>
          <a:prstGeom prst="rect">
            <a:avLst/>
          </a:prstGeom>
          <a:noFill/>
          <a:ln>
            <a:noFill/>
          </a:ln>
        </p:spPr>
        <p:txBody>
          <a:bodyPr lIns="91425" tIns="91425" rIns="91425" bIns="91425" anchor="b" anchorCtr="0"/>
          <a:lstStyle>
            <a:lvl1pPr marL="0" marR="0" lvl="0" indent="0" algn="l" rtl="0">
              <a:lnSpc>
                <a:spcPct val="90000"/>
              </a:lnSpc>
              <a:spcBef>
                <a:spcPts val="1000"/>
              </a:spcBef>
              <a:buClr>
                <a:schemeClr val="dk1"/>
              </a:buClr>
              <a:buFont typeface="Arial"/>
              <a:buChar char="●"/>
              <a:defRPr sz="2400" b="1" i="0" u="none" strike="noStrike" cap="none">
                <a:solidFill>
                  <a:schemeClr val="dk1"/>
                </a:solidFill>
                <a:latin typeface="Calibri"/>
                <a:ea typeface="Calibri"/>
                <a:cs typeface="Calibri"/>
                <a:sym typeface="Calibri"/>
              </a:defRPr>
            </a:lvl1pPr>
            <a:lvl2pPr marL="457200" marR="0" lvl="1" indent="0" algn="l" rtl="0">
              <a:lnSpc>
                <a:spcPct val="90000"/>
              </a:lnSpc>
              <a:spcBef>
                <a:spcPts val="500"/>
              </a:spcBef>
              <a:buClr>
                <a:schemeClr val="dk1"/>
              </a:buClr>
              <a:buFont typeface="Arial"/>
              <a:buChar char="○"/>
              <a:defRPr sz="2000" b="1" i="0" u="none" strike="noStrike" cap="none">
                <a:solidFill>
                  <a:schemeClr val="dk1"/>
                </a:solidFill>
                <a:latin typeface="Calibri"/>
                <a:ea typeface="Calibri"/>
                <a:cs typeface="Calibri"/>
                <a:sym typeface="Calibri"/>
              </a:defRPr>
            </a:lvl2pPr>
            <a:lvl3pPr marL="914400" marR="0" lvl="2" indent="0" algn="l" rtl="0">
              <a:lnSpc>
                <a:spcPct val="90000"/>
              </a:lnSpc>
              <a:spcBef>
                <a:spcPts val="500"/>
              </a:spcBef>
              <a:buClr>
                <a:schemeClr val="dk1"/>
              </a:buClr>
              <a:buFont typeface="Arial"/>
              <a:buChar char="■"/>
              <a:defRPr sz="1800" b="1" i="0" u="none" strike="noStrike" cap="none">
                <a:solidFill>
                  <a:schemeClr val="dk1"/>
                </a:solidFill>
                <a:latin typeface="Calibri"/>
                <a:ea typeface="Calibri"/>
                <a:cs typeface="Calibri"/>
                <a:sym typeface="Calibri"/>
              </a:defRPr>
            </a:lvl3pPr>
            <a:lvl4pPr marL="1371600" marR="0" lvl="3" indent="0" algn="l" rtl="0">
              <a:lnSpc>
                <a:spcPct val="90000"/>
              </a:lnSpc>
              <a:spcBef>
                <a:spcPts val="500"/>
              </a:spcBef>
              <a:buClr>
                <a:schemeClr val="dk1"/>
              </a:buClr>
              <a:buFont typeface="Arial"/>
              <a:buChar char="●"/>
              <a:defRPr sz="1600" b="1" i="0" u="none" strike="noStrike" cap="none">
                <a:solidFill>
                  <a:schemeClr val="dk1"/>
                </a:solidFill>
                <a:latin typeface="Calibri"/>
                <a:ea typeface="Calibri"/>
                <a:cs typeface="Calibri"/>
                <a:sym typeface="Calibri"/>
              </a:defRPr>
            </a:lvl4pPr>
            <a:lvl5pPr marL="1828800" marR="0" lvl="4" indent="0" algn="l" rtl="0">
              <a:lnSpc>
                <a:spcPct val="90000"/>
              </a:lnSpc>
              <a:spcBef>
                <a:spcPts val="500"/>
              </a:spcBef>
              <a:buClr>
                <a:schemeClr val="dk1"/>
              </a:buClr>
              <a:buFont typeface="Arial"/>
              <a:buChar char="○"/>
              <a:defRPr sz="1600" b="1" i="0" u="none" strike="noStrike" cap="none">
                <a:solidFill>
                  <a:schemeClr val="dk1"/>
                </a:solidFill>
                <a:latin typeface="Calibri"/>
                <a:ea typeface="Calibri"/>
                <a:cs typeface="Calibri"/>
                <a:sym typeface="Calibri"/>
              </a:defRPr>
            </a:lvl5pPr>
            <a:lvl6pPr marL="2286000" marR="0" lvl="5" indent="0" algn="l" rtl="0">
              <a:lnSpc>
                <a:spcPct val="90000"/>
              </a:lnSpc>
              <a:spcBef>
                <a:spcPts val="500"/>
              </a:spcBef>
              <a:buClr>
                <a:schemeClr val="dk1"/>
              </a:buClr>
              <a:buFont typeface="Arial"/>
              <a:buChar char="■"/>
              <a:defRPr sz="1600" b="1" i="0" u="none" strike="noStrike" cap="none">
                <a:solidFill>
                  <a:schemeClr val="dk1"/>
                </a:solidFill>
                <a:latin typeface="Calibri"/>
                <a:ea typeface="Calibri"/>
                <a:cs typeface="Calibri"/>
                <a:sym typeface="Calibri"/>
              </a:defRPr>
            </a:lvl6pPr>
            <a:lvl7pPr marL="2743200" marR="0" lvl="6" indent="0" algn="l" rtl="0">
              <a:lnSpc>
                <a:spcPct val="90000"/>
              </a:lnSpc>
              <a:spcBef>
                <a:spcPts val="500"/>
              </a:spcBef>
              <a:buClr>
                <a:schemeClr val="dk1"/>
              </a:buClr>
              <a:buFont typeface="Arial"/>
              <a:buChar char="●"/>
              <a:defRPr sz="1600" b="1" i="0" u="none" strike="noStrike" cap="none">
                <a:solidFill>
                  <a:schemeClr val="dk1"/>
                </a:solidFill>
                <a:latin typeface="Calibri"/>
                <a:ea typeface="Calibri"/>
                <a:cs typeface="Calibri"/>
                <a:sym typeface="Calibri"/>
              </a:defRPr>
            </a:lvl7pPr>
            <a:lvl8pPr marL="3200400" marR="0" lvl="7" indent="0" algn="l" rtl="0">
              <a:lnSpc>
                <a:spcPct val="90000"/>
              </a:lnSpc>
              <a:spcBef>
                <a:spcPts val="500"/>
              </a:spcBef>
              <a:buClr>
                <a:schemeClr val="dk1"/>
              </a:buClr>
              <a:buFont typeface="Arial"/>
              <a:buChar char="○"/>
              <a:defRPr sz="1600" b="1" i="0" u="none" strike="noStrike" cap="none">
                <a:solidFill>
                  <a:schemeClr val="dk1"/>
                </a:solidFill>
                <a:latin typeface="Calibri"/>
                <a:ea typeface="Calibri"/>
                <a:cs typeface="Calibri"/>
                <a:sym typeface="Calibri"/>
              </a:defRPr>
            </a:lvl8pPr>
            <a:lvl9pPr marL="3657600" marR="0" lvl="8" indent="0" algn="l" rtl="0">
              <a:lnSpc>
                <a:spcPct val="90000"/>
              </a:lnSpc>
              <a:spcBef>
                <a:spcPts val="500"/>
              </a:spcBef>
              <a:buClr>
                <a:schemeClr val="dk1"/>
              </a:buClr>
              <a:buFont typeface="Arial"/>
              <a:buChar char="■"/>
              <a:defRPr sz="1600" b="1" i="0" u="none" strike="noStrike" cap="none">
                <a:solidFill>
                  <a:schemeClr val="dk1"/>
                </a:solidFill>
                <a:latin typeface="Calibri"/>
                <a:ea typeface="Calibri"/>
                <a:cs typeface="Calibri"/>
                <a:sym typeface="Calibri"/>
              </a:defRPr>
            </a:lvl9pPr>
          </a:lstStyle>
          <a:p>
            <a:pPr lvl="0"/>
            <a:r>
              <a:rPr lang="ru-RU"/>
              <a:t>Образец текста</a:t>
            </a:r>
          </a:p>
        </p:txBody>
      </p:sp>
      <p:sp>
        <p:nvSpPr>
          <p:cNvPr id="39" name="Shape 39"/>
          <p:cNvSpPr txBox="1">
            <a:spLocks noGrp="1"/>
          </p:cNvSpPr>
          <p:nvPr>
            <p:ph type="body" idx="2"/>
          </p:nvPr>
        </p:nvSpPr>
        <p:spPr>
          <a:xfrm>
            <a:off x="839787" y="2505075"/>
            <a:ext cx="5157787" cy="3684588"/>
          </a:xfrm>
          <a:prstGeom prst="rect">
            <a:avLst/>
          </a:prstGeom>
          <a:noFill/>
          <a:ln>
            <a:noFill/>
          </a:ln>
        </p:spPr>
        <p:txBody>
          <a:bodyPr lIns="91425" tIns="91425" rIns="91425" bIns="91425" anchor="t" anchorCtr="0"/>
          <a:lstStyle>
            <a:lvl1pPr marL="228600" marR="0" lvl="0" indent="-50800" algn="l" rtl="0">
              <a:lnSpc>
                <a:spcPct val="90000"/>
              </a:lnSpc>
              <a:spcBef>
                <a:spcPts val="1000"/>
              </a:spcBef>
              <a:buNone/>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None/>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None/>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9pPr>
          </a:lstStyle>
          <a:p>
            <a:pPr lvl="0"/>
            <a:r>
              <a:rPr lang="ru-RU"/>
              <a:t>Образец текста</a:t>
            </a:r>
          </a:p>
        </p:txBody>
      </p:sp>
      <p:sp>
        <p:nvSpPr>
          <p:cNvPr id="40" name="Shape 40"/>
          <p:cNvSpPr txBox="1">
            <a:spLocks noGrp="1"/>
          </p:cNvSpPr>
          <p:nvPr>
            <p:ph type="body" idx="3"/>
          </p:nvPr>
        </p:nvSpPr>
        <p:spPr>
          <a:xfrm>
            <a:off x="6172200" y="1681163"/>
            <a:ext cx="5183187" cy="823912"/>
          </a:xfrm>
          <a:prstGeom prst="rect">
            <a:avLst/>
          </a:prstGeom>
          <a:noFill/>
          <a:ln>
            <a:noFill/>
          </a:ln>
        </p:spPr>
        <p:txBody>
          <a:bodyPr lIns="91425" tIns="91425" rIns="91425" bIns="91425" anchor="b" anchorCtr="0"/>
          <a:lstStyle>
            <a:lvl1pPr marL="0" marR="0" lvl="0" indent="0" algn="l" rtl="0">
              <a:lnSpc>
                <a:spcPct val="90000"/>
              </a:lnSpc>
              <a:spcBef>
                <a:spcPts val="1000"/>
              </a:spcBef>
              <a:buClr>
                <a:schemeClr val="dk1"/>
              </a:buClr>
              <a:buFont typeface="Arial"/>
              <a:buChar char="●"/>
              <a:defRPr sz="2400" b="1" i="0" u="none" strike="noStrike" cap="none">
                <a:solidFill>
                  <a:schemeClr val="dk1"/>
                </a:solidFill>
                <a:latin typeface="Calibri"/>
                <a:ea typeface="Calibri"/>
                <a:cs typeface="Calibri"/>
                <a:sym typeface="Calibri"/>
              </a:defRPr>
            </a:lvl1pPr>
            <a:lvl2pPr marL="457200" marR="0" lvl="1" indent="0" algn="l" rtl="0">
              <a:lnSpc>
                <a:spcPct val="90000"/>
              </a:lnSpc>
              <a:spcBef>
                <a:spcPts val="500"/>
              </a:spcBef>
              <a:buClr>
                <a:schemeClr val="dk1"/>
              </a:buClr>
              <a:buFont typeface="Arial"/>
              <a:buChar char="○"/>
              <a:defRPr sz="2000" b="1" i="0" u="none" strike="noStrike" cap="none">
                <a:solidFill>
                  <a:schemeClr val="dk1"/>
                </a:solidFill>
                <a:latin typeface="Calibri"/>
                <a:ea typeface="Calibri"/>
                <a:cs typeface="Calibri"/>
                <a:sym typeface="Calibri"/>
              </a:defRPr>
            </a:lvl2pPr>
            <a:lvl3pPr marL="914400" marR="0" lvl="2" indent="0" algn="l" rtl="0">
              <a:lnSpc>
                <a:spcPct val="90000"/>
              </a:lnSpc>
              <a:spcBef>
                <a:spcPts val="500"/>
              </a:spcBef>
              <a:buClr>
                <a:schemeClr val="dk1"/>
              </a:buClr>
              <a:buFont typeface="Arial"/>
              <a:buChar char="■"/>
              <a:defRPr sz="1800" b="1" i="0" u="none" strike="noStrike" cap="none">
                <a:solidFill>
                  <a:schemeClr val="dk1"/>
                </a:solidFill>
                <a:latin typeface="Calibri"/>
                <a:ea typeface="Calibri"/>
                <a:cs typeface="Calibri"/>
                <a:sym typeface="Calibri"/>
              </a:defRPr>
            </a:lvl3pPr>
            <a:lvl4pPr marL="1371600" marR="0" lvl="3" indent="0" algn="l" rtl="0">
              <a:lnSpc>
                <a:spcPct val="90000"/>
              </a:lnSpc>
              <a:spcBef>
                <a:spcPts val="500"/>
              </a:spcBef>
              <a:buClr>
                <a:schemeClr val="dk1"/>
              </a:buClr>
              <a:buFont typeface="Arial"/>
              <a:buChar char="●"/>
              <a:defRPr sz="1600" b="1" i="0" u="none" strike="noStrike" cap="none">
                <a:solidFill>
                  <a:schemeClr val="dk1"/>
                </a:solidFill>
                <a:latin typeface="Calibri"/>
                <a:ea typeface="Calibri"/>
                <a:cs typeface="Calibri"/>
                <a:sym typeface="Calibri"/>
              </a:defRPr>
            </a:lvl4pPr>
            <a:lvl5pPr marL="1828800" marR="0" lvl="4" indent="0" algn="l" rtl="0">
              <a:lnSpc>
                <a:spcPct val="90000"/>
              </a:lnSpc>
              <a:spcBef>
                <a:spcPts val="500"/>
              </a:spcBef>
              <a:buClr>
                <a:schemeClr val="dk1"/>
              </a:buClr>
              <a:buFont typeface="Arial"/>
              <a:buChar char="○"/>
              <a:defRPr sz="1600" b="1" i="0" u="none" strike="noStrike" cap="none">
                <a:solidFill>
                  <a:schemeClr val="dk1"/>
                </a:solidFill>
                <a:latin typeface="Calibri"/>
                <a:ea typeface="Calibri"/>
                <a:cs typeface="Calibri"/>
                <a:sym typeface="Calibri"/>
              </a:defRPr>
            </a:lvl5pPr>
            <a:lvl6pPr marL="2286000" marR="0" lvl="5" indent="0" algn="l" rtl="0">
              <a:lnSpc>
                <a:spcPct val="90000"/>
              </a:lnSpc>
              <a:spcBef>
                <a:spcPts val="500"/>
              </a:spcBef>
              <a:buClr>
                <a:schemeClr val="dk1"/>
              </a:buClr>
              <a:buFont typeface="Arial"/>
              <a:buChar char="■"/>
              <a:defRPr sz="1600" b="1" i="0" u="none" strike="noStrike" cap="none">
                <a:solidFill>
                  <a:schemeClr val="dk1"/>
                </a:solidFill>
                <a:latin typeface="Calibri"/>
                <a:ea typeface="Calibri"/>
                <a:cs typeface="Calibri"/>
                <a:sym typeface="Calibri"/>
              </a:defRPr>
            </a:lvl6pPr>
            <a:lvl7pPr marL="2743200" marR="0" lvl="6" indent="0" algn="l" rtl="0">
              <a:lnSpc>
                <a:spcPct val="90000"/>
              </a:lnSpc>
              <a:spcBef>
                <a:spcPts val="500"/>
              </a:spcBef>
              <a:buClr>
                <a:schemeClr val="dk1"/>
              </a:buClr>
              <a:buFont typeface="Arial"/>
              <a:buChar char="●"/>
              <a:defRPr sz="1600" b="1" i="0" u="none" strike="noStrike" cap="none">
                <a:solidFill>
                  <a:schemeClr val="dk1"/>
                </a:solidFill>
                <a:latin typeface="Calibri"/>
                <a:ea typeface="Calibri"/>
                <a:cs typeface="Calibri"/>
                <a:sym typeface="Calibri"/>
              </a:defRPr>
            </a:lvl7pPr>
            <a:lvl8pPr marL="3200400" marR="0" lvl="7" indent="0" algn="l" rtl="0">
              <a:lnSpc>
                <a:spcPct val="90000"/>
              </a:lnSpc>
              <a:spcBef>
                <a:spcPts val="500"/>
              </a:spcBef>
              <a:buClr>
                <a:schemeClr val="dk1"/>
              </a:buClr>
              <a:buFont typeface="Arial"/>
              <a:buChar char="○"/>
              <a:defRPr sz="1600" b="1" i="0" u="none" strike="noStrike" cap="none">
                <a:solidFill>
                  <a:schemeClr val="dk1"/>
                </a:solidFill>
                <a:latin typeface="Calibri"/>
                <a:ea typeface="Calibri"/>
                <a:cs typeface="Calibri"/>
                <a:sym typeface="Calibri"/>
              </a:defRPr>
            </a:lvl8pPr>
            <a:lvl9pPr marL="3657600" marR="0" lvl="8" indent="0" algn="l" rtl="0">
              <a:lnSpc>
                <a:spcPct val="90000"/>
              </a:lnSpc>
              <a:spcBef>
                <a:spcPts val="500"/>
              </a:spcBef>
              <a:buClr>
                <a:schemeClr val="dk1"/>
              </a:buClr>
              <a:buFont typeface="Arial"/>
              <a:buChar char="■"/>
              <a:defRPr sz="1600" b="1" i="0" u="none" strike="noStrike" cap="none">
                <a:solidFill>
                  <a:schemeClr val="dk1"/>
                </a:solidFill>
                <a:latin typeface="Calibri"/>
                <a:ea typeface="Calibri"/>
                <a:cs typeface="Calibri"/>
                <a:sym typeface="Calibri"/>
              </a:defRPr>
            </a:lvl9pPr>
          </a:lstStyle>
          <a:p>
            <a:pPr lvl="0"/>
            <a:r>
              <a:rPr lang="ru-RU"/>
              <a:t>Образец текста</a:t>
            </a:r>
          </a:p>
        </p:txBody>
      </p:sp>
      <p:sp>
        <p:nvSpPr>
          <p:cNvPr id="41" name="Shape 41"/>
          <p:cNvSpPr txBox="1">
            <a:spLocks noGrp="1"/>
          </p:cNvSpPr>
          <p:nvPr>
            <p:ph type="body" idx="4"/>
          </p:nvPr>
        </p:nvSpPr>
        <p:spPr>
          <a:xfrm>
            <a:off x="6172200" y="2505075"/>
            <a:ext cx="5183187" cy="3684588"/>
          </a:xfrm>
          <a:prstGeom prst="rect">
            <a:avLst/>
          </a:prstGeom>
          <a:noFill/>
          <a:ln>
            <a:noFill/>
          </a:ln>
        </p:spPr>
        <p:txBody>
          <a:bodyPr lIns="91425" tIns="91425" rIns="91425" bIns="91425" anchor="t" anchorCtr="0"/>
          <a:lstStyle>
            <a:lvl1pPr marL="228600" marR="0" lvl="0" indent="-50800" algn="l" rtl="0">
              <a:lnSpc>
                <a:spcPct val="90000"/>
              </a:lnSpc>
              <a:spcBef>
                <a:spcPts val="1000"/>
              </a:spcBef>
              <a:buNone/>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None/>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None/>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9pPr>
          </a:lstStyle>
          <a:p>
            <a:pPr lvl="0"/>
            <a:r>
              <a:rPr lang="ru-RU"/>
              <a:t>Образец текста</a:t>
            </a:r>
          </a:p>
        </p:txBody>
      </p:sp>
      <p:sp>
        <p:nvSpPr>
          <p:cNvPr id="42" name="Shape 42"/>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43" name="Shape 43"/>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44" name="Shape 44"/>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dirty="0">
              <a:solidFill>
                <a:srgbClr val="888888"/>
              </a:solidFill>
              <a:latin typeface="Calibri"/>
              <a:ea typeface="Calibri"/>
              <a:cs typeface="Calibri"/>
              <a:sym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Только заголовок">
    <p:spTree>
      <p:nvGrpSpPr>
        <p:cNvPr id="1" name="Shape 45"/>
        <p:cNvGrpSpPr/>
        <p:nvPr/>
      </p:nvGrpSpPr>
      <p:grpSpPr>
        <a:xfrm>
          <a:off x="0" y="0"/>
          <a:ext cx="0" cy="0"/>
          <a:chOff x="0" y="0"/>
          <a:chExt cx="0" cy="0"/>
        </a:xfrm>
      </p:grpSpPr>
      <p:sp>
        <p:nvSpPr>
          <p:cNvPr id="46" name="Shape 46"/>
          <p:cNvSpPr txBox="1">
            <a:spLocks noGrp="1"/>
          </p:cNvSpPr>
          <p:nvPr>
            <p:ph type="title"/>
          </p:nvPr>
        </p:nvSpPr>
        <p:spPr>
          <a:xfrm>
            <a:off x="838200" y="365125"/>
            <a:ext cx="10515599" cy="1325562"/>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ru-RU"/>
              <a:t>Образец заголовка</a:t>
            </a:r>
            <a:endParaRPr/>
          </a:p>
        </p:txBody>
      </p:sp>
      <p:sp>
        <p:nvSpPr>
          <p:cNvPr id="47" name="Shape 47"/>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48" name="Shape 48"/>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49" name="Shape 49"/>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dirty="0">
              <a:solidFill>
                <a:srgbClr val="888888"/>
              </a:solidFill>
              <a:latin typeface="Calibri"/>
              <a:ea typeface="Calibri"/>
              <a:cs typeface="Calibri"/>
              <a:sym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Пустой слайд">
    <p:spTree>
      <p:nvGrpSpPr>
        <p:cNvPr id="1" name="Shape 50"/>
        <p:cNvGrpSpPr/>
        <p:nvPr/>
      </p:nvGrpSpPr>
      <p:grpSpPr>
        <a:xfrm>
          <a:off x="0" y="0"/>
          <a:ext cx="0" cy="0"/>
          <a:chOff x="0" y="0"/>
          <a:chExt cx="0" cy="0"/>
        </a:xfrm>
      </p:grpSpPr>
      <p:sp>
        <p:nvSpPr>
          <p:cNvPr id="51" name="Shape 51"/>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52" name="Shape 52"/>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53" name="Shape 53"/>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dirty="0">
              <a:solidFill>
                <a:srgbClr val="888888"/>
              </a:solidFill>
              <a:latin typeface="Calibri"/>
              <a:ea typeface="Calibri"/>
              <a:cs typeface="Calibri"/>
              <a:sym typeface="Calibri"/>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cSld name="Объект с подписью">
    <p:spTree>
      <p:nvGrpSpPr>
        <p:cNvPr id="1" name="Shape 54"/>
        <p:cNvGrpSpPr/>
        <p:nvPr/>
      </p:nvGrpSpPr>
      <p:grpSpPr>
        <a:xfrm>
          <a:off x="0" y="0"/>
          <a:ext cx="0" cy="0"/>
          <a:chOff x="0" y="0"/>
          <a:chExt cx="0" cy="0"/>
        </a:xfrm>
      </p:grpSpPr>
      <p:sp>
        <p:nvSpPr>
          <p:cNvPr id="55" name="Shape 55"/>
          <p:cNvSpPr txBox="1">
            <a:spLocks noGrp="1"/>
          </p:cNvSpPr>
          <p:nvPr>
            <p:ph type="title"/>
          </p:nvPr>
        </p:nvSpPr>
        <p:spPr>
          <a:xfrm>
            <a:off x="839787" y="457200"/>
            <a:ext cx="3932237" cy="1600199"/>
          </a:xfrm>
          <a:prstGeom prst="rect">
            <a:avLst/>
          </a:prstGeom>
          <a:noFill/>
          <a:ln>
            <a:noFill/>
          </a:ln>
        </p:spPr>
        <p:txBody>
          <a:bodyPr lIns="91425" tIns="91425" rIns="91425" bIns="91425" anchor="b" anchorCtr="0"/>
          <a:lstStyle>
            <a:lvl1pPr marL="0" marR="0" lvl="0" indent="0" algn="l" rtl="0">
              <a:lnSpc>
                <a:spcPct val="90000"/>
              </a:lnSpc>
              <a:spcBef>
                <a:spcPts val="0"/>
              </a:spcBef>
              <a:buClr>
                <a:schemeClr val="dk1"/>
              </a:buClr>
              <a:buFont typeface="Calibri"/>
              <a:buNone/>
              <a:defRPr sz="32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ru-RU"/>
              <a:t>Образец заголовка</a:t>
            </a:r>
            <a:endParaRPr/>
          </a:p>
        </p:txBody>
      </p:sp>
      <p:sp>
        <p:nvSpPr>
          <p:cNvPr id="56" name="Shape 56"/>
          <p:cNvSpPr txBox="1">
            <a:spLocks noGrp="1"/>
          </p:cNvSpPr>
          <p:nvPr>
            <p:ph type="body" idx="1"/>
          </p:nvPr>
        </p:nvSpPr>
        <p:spPr>
          <a:xfrm>
            <a:off x="5183187" y="987425"/>
            <a:ext cx="6172199" cy="4873624"/>
          </a:xfrm>
          <a:prstGeom prst="rect">
            <a:avLst/>
          </a:prstGeom>
          <a:noFill/>
          <a:ln>
            <a:noFill/>
          </a:ln>
        </p:spPr>
        <p:txBody>
          <a:bodyPr lIns="91425" tIns="91425" rIns="91425" bIns="91425" anchor="t" anchorCtr="0"/>
          <a:lstStyle>
            <a:lvl1pPr marL="228600" marR="0" lvl="0" indent="-25400" algn="l" rtl="0">
              <a:lnSpc>
                <a:spcPct val="90000"/>
              </a:lnSpc>
              <a:spcBef>
                <a:spcPts val="1000"/>
              </a:spcBef>
              <a:buNone/>
              <a:defRPr sz="3200" b="0" i="0" u="none" strike="noStrike" cap="none">
                <a:solidFill>
                  <a:schemeClr val="dk1"/>
                </a:solidFill>
                <a:latin typeface="Calibri"/>
                <a:ea typeface="Calibri"/>
                <a:cs typeface="Calibri"/>
                <a:sym typeface="Calibri"/>
              </a:defRPr>
            </a:lvl1pPr>
            <a:lvl2pPr marL="685800" marR="0" lvl="1" indent="-50800" algn="l" rtl="0">
              <a:lnSpc>
                <a:spcPct val="90000"/>
              </a:lnSpc>
              <a:spcBef>
                <a:spcPts val="500"/>
              </a:spcBef>
              <a:buNone/>
              <a:defRPr sz="2800" b="0" i="0" u="none" strike="noStrike" cap="none">
                <a:solidFill>
                  <a:schemeClr val="dk1"/>
                </a:solidFill>
                <a:latin typeface="Calibri"/>
                <a:ea typeface="Calibri"/>
                <a:cs typeface="Calibri"/>
                <a:sym typeface="Calibri"/>
              </a:defRPr>
            </a:lvl2pPr>
            <a:lvl3pPr marL="1143000" marR="0" lvl="2" indent="-76200" algn="l" rtl="0">
              <a:lnSpc>
                <a:spcPct val="90000"/>
              </a:lnSpc>
              <a:spcBef>
                <a:spcPts val="500"/>
              </a:spcBef>
              <a:buNone/>
              <a:defRPr sz="2400" b="0" i="0" u="none" strike="noStrike" cap="none">
                <a:solidFill>
                  <a:schemeClr val="dk1"/>
                </a:solidFill>
                <a:latin typeface="Calibri"/>
                <a:ea typeface="Calibri"/>
                <a:cs typeface="Calibri"/>
                <a:sym typeface="Calibri"/>
              </a:defRPr>
            </a:lvl3pPr>
            <a:lvl4pPr marL="1600200" marR="0" lvl="3" indent="-101600" algn="l" rtl="0">
              <a:lnSpc>
                <a:spcPct val="90000"/>
              </a:lnSpc>
              <a:spcBef>
                <a:spcPts val="500"/>
              </a:spcBef>
              <a:buNone/>
              <a:defRPr sz="2000" b="0" i="0" u="none" strike="noStrike" cap="none">
                <a:solidFill>
                  <a:schemeClr val="dk1"/>
                </a:solidFill>
                <a:latin typeface="Calibri"/>
                <a:ea typeface="Calibri"/>
                <a:cs typeface="Calibri"/>
                <a:sym typeface="Calibri"/>
              </a:defRPr>
            </a:lvl4pPr>
            <a:lvl5pPr marL="2057400" marR="0" lvl="4" indent="-101600" algn="l" rtl="0">
              <a:lnSpc>
                <a:spcPct val="90000"/>
              </a:lnSpc>
              <a:spcBef>
                <a:spcPts val="500"/>
              </a:spcBef>
              <a:buNone/>
              <a:defRPr sz="2000" b="0" i="0" u="none" strike="noStrike" cap="none">
                <a:solidFill>
                  <a:schemeClr val="dk1"/>
                </a:solidFill>
                <a:latin typeface="Calibri"/>
                <a:ea typeface="Calibri"/>
                <a:cs typeface="Calibri"/>
                <a:sym typeface="Calibri"/>
              </a:defRPr>
            </a:lvl5pPr>
            <a:lvl6pPr marL="2514600" marR="0" lvl="5" indent="-101600" algn="l" rtl="0">
              <a:lnSpc>
                <a:spcPct val="90000"/>
              </a:lnSpc>
              <a:spcBef>
                <a:spcPts val="500"/>
              </a:spcBef>
              <a:buNone/>
              <a:defRPr sz="2000" b="0" i="0" u="none" strike="noStrike" cap="none">
                <a:solidFill>
                  <a:schemeClr val="dk1"/>
                </a:solidFill>
                <a:latin typeface="Calibri"/>
                <a:ea typeface="Calibri"/>
                <a:cs typeface="Calibri"/>
                <a:sym typeface="Calibri"/>
              </a:defRPr>
            </a:lvl6pPr>
            <a:lvl7pPr marL="2971800" marR="0" lvl="6" indent="-101600" algn="l" rtl="0">
              <a:lnSpc>
                <a:spcPct val="90000"/>
              </a:lnSpc>
              <a:spcBef>
                <a:spcPts val="500"/>
              </a:spcBef>
              <a:buNone/>
              <a:defRPr sz="2000" b="0" i="0" u="none" strike="noStrike" cap="none">
                <a:solidFill>
                  <a:schemeClr val="dk1"/>
                </a:solidFill>
                <a:latin typeface="Calibri"/>
                <a:ea typeface="Calibri"/>
                <a:cs typeface="Calibri"/>
                <a:sym typeface="Calibri"/>
              </a:defRPr>
            </a:lvl7pPr>
            <a:lvl8pPr marL="3429000" marR="0" lvl="7" indent="-101600" algn="l" rtl="0">
              <a:lnSpc>
                <a:spcPct val="90000"/>
              </a:lnSpc>
              <a:spcBef>
                <a:spcPts val="500"/>
              </a:spcBef>
              <a:buNone/>
              <a:defRPr sz="2000" b="0" i="0" u="none" strike="noStrike" cap="none">
                <a:solidFill>
                  <a:schemeClr val="dk1"/>
                </a:solidFill>
                <a:latin typeface="Calibri"/>
                <a:ea typeface="Calibri"/>
                <a:cs typeface="Calibri"/>
                <a:sym typeface="Calibri"/>
              </a:defRPr>
            </a:lvl8pPr>
            <a:lvl9pPr marL="3886200" marR="0" lvl="8" indent="-101600" algn="l" rtl="0">
              <a:lnSpc>
                <a:spcPct val="90000"/>
              </a:lnSpc>
              <a:spcBef>
                <a:spcPts val="500"/>
              </a:spcBef>
              <a:buNone/>
              <a:defRPr sz="2000" b="0" i="0" u="none" strike="noStrike" cap="none">
                <a:solidFill>
                  <a:schemeClr val="dk1"/>
                </a:solidFill>
                <a:latin typeface="Calibri"/>
                <a:ea typeface="Calibri"/>
                <a:cs typeface="Calibri"/>
                <a:sym typeface="Calibri"/>
              </a:defRPr>
            </a:lvl9pPr>
          </a:lstStyle>
          <a:p>
            <a:pPr lvl="0"/>
            <a:r>
              <a:rPr lang="ru-RU"/>
              <a:t>Образец текста</a:t>
            </a:r>
          </a:p>
        </p:txBody>
      </p:sp>
      <p:sp>
        <p:nvSpPr>
          <p:cNvPr id="57" name="Shape 57"/>
          <p:cNvSpPr txBox="1">
            <a:spLocks noGrp="1"/>
          </p:cNvSpPr>
          <p:nvPr>
            <p:ph type="body" idx="2"/>
          </p:nvPr>
        </p:nvSpPr>
        <p:spPr>
          <a:xfrm>
            <a:off x="839787" y="2057400"/>
            <a:ext cx="3932237" cy="3811588"/>
          </a:xfrm>
          <a:prstGeom prst="rect">
            <a:avLst/>
          </a:prstGeom>
          <a:noFill/>
          <a:ln>
            <a:noFill/>
          </a:ln>
        </p:spPr>
        <p:txBody>
          <a:bodyPr lIns="91425" tIns="91425" rIns="91425" bIns="91425" anchor="t" anchorCtr="0"/>
          <a:lstStyle>
            <a:lvl1pPr marL="0" marR="0" lvl="0" indent="0" algn="l" rtl="0">
              <a:lnSpc>
                <a:spcPct val="90000"/>
              </a:lnSpc>
              <a:spcBef>
                <a:spcPts val="1000"/>
              </a:spcBef>
              <a:buClr>
                <a:schemeClr val="dk1"/>
              </a:buClr>
              <a:buFont typeface="Arial"/>
              <a:buChar char="●"/>
              <a:defRPr sz="1600" b="0" i="0" u="none" strike="noStrike" cap="none">
                <a:solidFill>
                  <a:schemeClr val="dk1"/>
                </a:solidFill>
                <a:latin typeface="Calibri"/>
                <a:ea typeface="Calibri"/>
                <a:cs typeface="Calibri"/>
                <a:sym typeface="Calibri"/>
              </a:defRPr>
            </a:lvl1pPr>
            <a:lvl2pPr marL="457200" marR="0" lvl="1" indent="0" algn="l" rtl="0">
              <a:lnSpc>
                <a:spcPct val="90000"/>
              </a:lnSpc>
              <a:spcBef>
                <a:spcPts val="500"/>
              </a:spcBef>
              <a:buClr>
                <a:schemeClr val="dk1"/>
              </a:buClr>
              <a:buFont typeface="Arial"/>
              <a:buChar char="○"/>
              <a:defRPr sz="1400" b="0" i="0" u="none" strike="noStrike" cap="none">
                <a:solidFill>
                  <a:schemeClr val="dk1"/>
                </a:solidFill>
                <a:latin typeface="Calibri"/>
                <a:ea typeface="Calibri"/>
                <a:cs typeface="Calibri"/>
                <a:sym typeface="Calibri"/>
              </a:defRPr>
            </a:lvl2pPr>
            <a:lvl3pPr marL="914400" marR="0" lvl="2" indent="0" algn="l" rtl="0">
              <a:lnSpc>
                <a:spcPct val="90000"/>
              </a:lnSpc>
              <a:spcBef>
                <a:spcPts val="500"/>
              </a:spcBef>
              <a:buClr>
                <a:schemeClr val="dk1"/>
              </a:buClr>
              <a:buFont typeface="Arial"/>
              <a:buChar char="■"/>
              <a:defRPr sz="1200" b="0" i="0" u="none" strike="noStrike" cap="none">
                <a:solidFill>
                  <a:schemeClr val="dk1"/>
                </a:solidFill>
                <a:latin typeface="Calibri"/>
                <a:ea typeface="Calibri"/>
                <a:cs typeface="Calibri"/>
                <a:sym typeface="Calibri"/>
              </a:defRPr>
            </a:lvl3pPr>
            <a:lvl4pPr marL="1371600" marR="0" lvl="3" indent="0" algn="l" rtl="0">
              <a:lnSpc>
                <a:spcPct val="90000"/>
              </a:lnSpc>
              <a:spcBef>
                <a:spcPts val="500"/>
              </a:spcBef>
              <a:buClr>
                <a:schemeClr val="dk1"/>
              </a:buClr>
              <a:buFont typeface="Arial"/>
              <a:buChar char="●"/>
              <a:defRPr sz="1000" b="0" i="0" u="none" strike="noStrike" cap="none">
                <a:solidFill>
                  <a:schemeClr val="dk1"/>
                </a:solidFill>
                <a:latin typeface="Calibri"/>
                <a:ea typeface="Calibri"/>
                <a:cs typeface="Calibri"/>
                <a:sym typeface="Calibri"/>
              </a:defRPr>
            </a:lvl4pPr>
            <a:lvl5pPr marL="1828800" marR="0" lvl="4" indent="0" algn="l" rtl="0">
              <a:lnSpc>
                <a:spcPct val="90000"/>
              </a:lnSpc>
              <a:spcBef>
                <a:spcPts val="500"/>
              </a:spcBef>
              <a:buClr>
                <a:schemeClr val="dk1"/>
              </a:buClr>
              <a:buFont typeface="Arial"/>
              <a:buChar char="○"/>
              <a:defRPr sz="1000" b="0" i="0" u="none" strike="noStrike" cap="none">
                <a:solidFill>
                  <a:schemeClr val="dk1"/>
                </a:solidFill>
                <a:latin typeface="Calibri"/>
                <a:ea typeface="Calibri"/>
                <a:cs typeface="Calibri"/>
                <a:sym typeface="Calibri"/>
              </a:defRPr>
            </a:lvl5pPr>
            <a:lvl6pPr marL="2286000" marR="0" lvl="5" indent="0" algn="l" rtl="0">
              <a:lnSpc>
                <a:spcPct val="90000"/>
              </a:lnSpc>
              <a:spcBef>
                <a:spcPts val="500"/>
              </a:spcBef>
              <a:buClr>
                <a:schemeClr val="dk1"/>
              </a:buClr>
              <a:buFont typeface="Arial"/>
              <a:buChar char="■"/>
              <a:defRPr sz="1000" b="0" i="0" u="none" strike="noStrike" cap="none">
                <a:solidFill>
                  <a:schemeClr val="dk1"/>
                </a:solidFill>
                <a:latin typeface="Calibri"/>
                <a:ea typeface="Calibri"/>
                <a:cs typeface="Calibri"/>
                <a:sym typeface="Calibri"/>
              </a:defRPr>
            </a:lvl6pPr>
            <a:lvl7pPr marL="2743200" marR="0" lvl="6" indent="0" algn="l" rtl="0">
              <a:lnSpc>
                <a:spcPct val="90000"/>
              </a:lnSpc>
              <a:spcBef>
                <a:spcPts val="500"/>
              </a:spcBef>
              <a:buClr>
                <a:schemeClr val="dk1"/>
              </a:buClr>
              <a:buFont typeface="Arial"/>
              <a:buChar char="●"/>
              <a:defRPr sz="1000" b="0" i="0" u="none" strike="noStrike" cap="none">
                <a:solidFill>
                  <a:schemeClr val="dk1"/>
                </a:solidFill>
                <a:latin typeface="Calibri"/>
                <a:ea typeface="Calibri"/>
                <a:cs typeface="Calibri"/>
                <a:sym typeface="Calibri"/>
              </a:defRPr>
            </a:lvl7pPr>
            <a:lvl8pPr marL="3200400" marR="0" lvl="7" indent="0" algn="l" rtl="0">
              <a:lnSpc>
                <a:spcPct val="90000"/>
              </a:lnSpc>
              <a:spcBef>
                <a:spcPts val="500"/>
              </a:spcBef>
              <a:buClr>
                <a:schemeClr val="dk1"/>
              </a:buClr>
              <a:buFont typeface="Arial"/>
              <a:buChar char="○"/>
              <a:defRPr sz="1000" b="0" i="0" u="none" strike="noStrike" cap="none">
                <a:solidFill>
                  <a:schemeClr val="dk1"/>
                </a:solidFill>
                <a:latin typeface="Calibri"/>
                <a:ea typeface="Calibri"/>
                <a:cs typeface="Calibri"/>
                <a:sym typeface="Calibri"/>
              </a:defRPr>
            </a:lvl8pPr>
            <a:lvl9pPr marL="3657600" marR="0" lvl="8" indent="0" algn="l" rtl="0">
              <a:lnSpc>
                <a:spcPct val="90000"/>
              </a:lnSpc>
              <a:spcBef>
                <a:spcPts val="500"/>
              </a:spcBef>
              <a:buClr>
                <a:schemeClr val="dk1"/>
              </a:buClr>
              <a:buFont typeface="Arial"/>
              <a:buChar char="■"/>
              <a:defRPr sz="1000" b="0" i="0" u="none" strike="noStrike" cap="none">
                <a:solidFill>
                  <a:schemeClr val="dk1"/>
                </a:solidFill>
                <a:latin typeface="Calibri"/>
                <a:ea typeface="Calibri"/>
                <a:cs typeface="Calibri"/>
                <a:sym typeface="Calibri"/>
              </a:defRPr>
            </a:lvl9pPr>
          </a:lstStyle>
          <a:p>
            <a:pPr lvl="0"/>
            <a:r>
              <a:rPr lang="ru-RU"/>
              <a:t>Образец текста</a:t>
            </a:r>
          </a:p>
        </p:txBody>
      </p:sp>
      <p:sp>
        <p:nvSpPr>
          <p:cNvPr id="58" name="Shape 58"/>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59" name="Shape 59"/>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60" name="Shape 60"/>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dirty="0">
              <a:solidFill>
                <a:srgbClr val="888888"/>
              </a:solidFill>
              <a:latin typeface="Calibri"/>
              <a:ea typeface="Calibri"/>
              <a:cs typeface="Calibri"/>
              <a:sym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cSld name="Рисунок с подписью">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839787" y="457200"/>
            <a:ext cx="3932237" cy="1600199"/>
          </a:xfrm>
          <a:prstGeom prst="rect">
            <a:avLst/>
          </a:prstGeom>
          <a:noFill/>
          <a:ln>
            <a:noFill/>
          </a:ln>
        </p:spPr>
        <p:txBody>
          <a:bodyPr lIns="91425" tIns="91425" rIns="91425" bIns="91425" anchor="b" anchorCtr="0"/>
          <a:lstStyle>
            <a:lvl1pPr marL="0" marR="0" lvl="0" indent="0" algn="l" rtl="0">
              <a:lnSpc>
                <a:spcPct val="90000"/>
              </a:lnSpc>
              <a:spcBef>
                <a:spcPts val="0"/>
              </a:spcBef>
              <a:buClr>
                <a:schemeClr val="dk1"/>
              </a:buClr>
              <a:buFont typeface="Calibri"/>
              <a:buNone/>
              <a:defRPr sz="32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ru-RU"/>
              <a:t>Образец заголовка</a:t>
            </a:r>
            <a:endParaRPr/>
          </a:p>
        </p:txBody>
      </p:sp>
      <p:sp>
        <p:nvSpPr>
          <p:cNvPr id="63" name="Shape 63"/>
          <p:cNvSpPr>
            <a:spLocks noGrp="1"/>
          </p:cNvSpPr>
          <p:nvPr>
            <p:ph type="pic" idx="2"/>
          </p:nvPr>
        </p:nvSpPr>
        <p:spPr>
          <a:xfrm>
            <a:off x="5183187" y="987425"/>
            <a:ext cx="6172199" cy="4873624"/>
          </a:xfrm>
          <a:prstGeom prst="rect">
            <a:avLst/>
          </a:prstGeom>
          <a:noFill/>
          <a:ln>
            <a:noFill/>
          </a:ln>
        </p:spPr>
        <p:txBody>
          <a:bodyPr lIns="91425" tIns="91425" rIns="91425" bIns="91425" anchor="t" anchorCtr="0"/>
          <a:lstStyle>
            <a:lvl1pPr marL="0" marR="0" lvl="0" indent="0" algn="l" rtl="0">
              <a:lnSpc>
                <a:spcPct val="90000"/>
              </a:lnSpc>
              <a:spcBef>
                <a:spcPts val="1000"/>
              </a:spcBef>
              <a:buClr>
                <a:schemeClr val="dk1"/>
              </a:buClr>
              <a:buFont typeface="Arial"/>
              <a:buNone/>
              <a:defRPr sz="3200" b="0" i="0" u="none" strike="noStrike" cap="none">
                <a:solidFill>
                  <a:schemeClr val="dk1"/>
                </a:solidFill>
                <a:latin typeface="Calibri"/>
                <a:ea typeface="Calibri"/>
                <a:cs typeface="Calibri"/>
                <a:sym typeface="Calibri"/>
              </a:defRPr>
            </a:lvl1pPr>
            <a:lvl2pPr marL="457200" marR="0" lvl="1" indent="0" algn="l" rtl="0">
              <a:lnSpc>
                <a:spcPct val="90000"/>
              </a:lnSpc>
              <a:spcBef>
                <a:spcPts val="500"/>
              </a:spcBef>
              <a:buClr>
                <a:schemeClr val="dk1"/>
              </a:buClr>
              <a:buFont typeface="Arial"/>
              <a:buNone/>
              <a:defRPr sz="2800" b="0" i="0" u="none" strike="noStrike" cap="none">
                <a:solidFill>
                  <a:schemeClr val="dk1"/>
                </a:solidFill>
                <a:latin typeface="Calibri"/>
                <a:ea typeface="Calibri"/>
                <a:cs typeface="Calibri"/>
                <a:sym typeface="Calibri"/>
              </a:defRPr>
            </a:lvl2pPr>
            <a:lvl3pPr marL="914400" marR="0" lvl="2" indent="0" algn="l" rtl="0">
              <a:lnSpc>
                <a:spcPct val="90000"/>
              </a:lnSpc>
              <a:spcBef>
                <a:spcPts val="500"/>
              </a:spcBef>
              <a:buClr>
                <a:schemeClr val="dk1"/>
              </a:buClr>
              <a:buFont typeface="Arial"/>
              <a:buNone/>
              <a:defRPr sz="2400" b="0" i="0" u="none" strike="noStrike" cap="none">
                <a:solidFill>
                  <a:schemeClr val="dk1"/>
                </a:solidFill>
                <a:latin typeface="Calibri"/>
                <a:ea typeface="Calibri"/>
                <a:cs typeface="Calibri"/>
                <a:sym typeface="Calibri"/>
              </a:defRPr>
            </a:lvl3pPr>
            <a:lvl4pPr marL="1371600" marR="0" lvl="3" indent="0" algn="l"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4pPr>
            <a:lvl5pPr marL="1828800" marR="0" lvl="4" indent="0" algn="l"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5pPr>
            <a:lvl6pPr marL="2286000" marR="0" lvl="5" indent="0" algn="l"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6pPr>
            <a:lvl7pPr marL="2743200" marR="0" lvl="6" indent="0" algn="l"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7pPr>
            <a:lvl8pPr marL="3200400" marR="0" lvl="7" indent="0" algn="l"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8pPr>
            <a:lvl9pPr marL="3657600" marR="0" lvl="8" indent="0" algn="l"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9pPr>
          </a:lstStyle>
          <a:p>
            <a:r>
              <a:rPr lang="ru-RU"/>
              <a:t>Вставка рисунка</a:t>
            </a:r>
            <a:endParaRPr dirty="0"/>
          </a:p>
        </p:txBody>
      </p:sp>
      <p:sp>
        <p:nvSpPr>
          <p:cNvPr id="64" name="Shape 64"/>
          <p:cNvSpPr txBox="1">
            <a:spLocks noGrp="1"/>
          </p:cNvSpPr>
          <p:nvPr>
            <p:ph type="body" idx="1"/>
          </p:nvPr>
        </p:nvSpPr>
        <p:spPr>
          <a:xfrm>
            <a:off x="839787" y="2057400"/>
            <a:ext cx="3932237" cy="3811588"/>
          </a:xfrm>
          <a:prstGeom prst="rect">
            <a:avLst/>
          </a:prstGeom>
          <a:noFill/>
          <a:ln>
            <a:noFill/>
          </a:ln>
        </p:spPr>
        <p:txBody>
          <a:bodyPr lIns="91425" tIns="91425" rIns="91425" bIns="91425" anchor="t" anchorCtr="0"/>
          <a:lstStyle>
            <a:lvl1pPr marL="0" marR="0" lvl="0" indent="0" algn="l" rtl="0">
              <a:lnSpc>
                <a:spcPct val="90000"/>
              </a:lnSpc>
              <a:spcBef>
                <a:spcPts val="1000"/>
              </a:spcBef>
              <a:buClr>
                <a:schemeClr val="dk1"/>
              </a:buClr>
              <a:buFont typeface="Arial"/>
              <a:buChar char="●"/>
              <a:defRPr sz="1600" b="0" i="0" u="none" strike="noStrike" cap="none">
                <a:solidFill>
                  <a:schemeClr val="dk1"/>
                </a:solidFill>
                <a:latin typeface="Calibri"/>
                <a:ea typeface="Calibri"/>
                <a:cs typeface="Calibri"/>
                <a:sym typeface="Calibri"/>
              </a:defRPr>
            </a:lvl1pPr>
            <a:lvl2pPr marL="457200" marR="0" lvl="1" indent="0" algn="l" rtl="0">
              <a:lnSpc>
                <a:spcPct val="90000"/>
              </a:lnSpc>
              <a:spcBef>
                <a:spcPts val="500"/>
              </a:spcBef>
              <a:buClr>
                <a:schemeClr val="dk1"/>
              </a:buClr>
              <a:buFont typeface="Arial"/>
              <a:buChar char="○"/>
              <a:defRPr sz="1400" b="0" i="0" u="none" strike="noStrike" cap="none">
                <a:solidFill>
                  <a:schemeClr val="dk1"/>
                </a:solidFill>
                <a:latin typeface="Calibri"/>
                <a:ea typeface="Calibri"/>
                <a:cs typeface="Calibri"/>
                <a:sym typeface="Calibri"/>
              </a:defRPr>
            </a:lvl2pPr>
            <a:lvl3pPr marL="914400" marR="0" lvl="2" indent="0" algn="l" rtl="0">
              <a:lnSpc>
                <a:spcPct val="90000"/>
              </a:lnSpc>
              <a:spcBef>
                <a:spcPts val="500"/>
              </a:spcBef>
              <a:buClr>
                <a:schemeClr val="dk1"/>
              </a:buClr>
              <a:buFont typeface="Arial"/>
              <a:buChar char="■"/>
              <a:defRPr sz="1200" b="0" i="0" u="none" strike="noStrike" cap="none">
                <a:solidFill>
                  <a:schemeClr val="dk1"/>
                </a:solidFill>
                <a:latin typeface="Calibri"/>
                <a:ea typeface="Calibri"/>
                <a:cs typeface="Calibri"/>
                <a:sym typeface="Calibri"/>
              </a:defRPr>
            </a:lvl3pPr>
            <a:lvl4pPr marL="1371600" marR="0" lvl="3" indent="0" algn="l" rtl="0">
              <a:lnSpc>
                <a:spcPct val="90000"/>
              </a:lnSpc>
              <a:spcBef>
                <a:spcPts val="500"/>
              </a:spcBef>
              <a:buClr>
                <a:schemeClr val="dk1"/>
              </a:buClr>
              <a:buFont typeface="Arial"/>
              <a:buChar char="●"/>
              <a:defRPr sz="1000" b="0" i="0" u="none" strike="noStrike" cap="none">
                <a:solidFill>
                  <a:schemeClr val="dk1"/>
                </a:solidFill>
                <a:latin typeface="Calibri"/>
                <a:ea typeface="Calibri"/>
                <a:cs typeface="Calibri"/>
                <a:sym typeface="Calibri"/>
              </a:defRPr>
            </a:lvl4pPr>
            <a:lvl5pPr marL="1828800" marR="0" lvl="4" indent="0" algn="l" rtl="0">
              <a:lnSpc>
                <a:spcPct val="90000"/>
              </a:lnSpc>
              <a:spcBef>
                <a:spcPts val="500"/>
              </a:spcBef>
              <a:buClr>
                <a:schemeClr val="dk1"/>
              </a:buClr>
              <a:buFont typeface="Arial"/>
              <a:buChar char="○"/>
              <a:defRPr sz="1000" b="0" i="0" u="none" strike="noStrike" cap="none">
                <a:solidFill>
                  <a:schemeClr val="dk1"/>
                </a:solidFill>
                <a:latin typeface="Calibri"/>
                <a:ea typeface="Calibri"/>
                <a:cs typeface="Calibri"/>
                <a:sym typeface="Calibri"/>
              </a:defRPr>
            </a:lvl5pPr>
            <a:lvl6pPr marL="2286000" marR="0" lvl="5" indent="0" algn="l" rtl="0">
              <a:lnSpc>
                <a:spcPct val="90000"/>
              </a:lnSpc>
              <a:spcBef>
                <a:spcPts val="500"/>
              </a:spcBef>
              <a:buClr>
                <a:schemeClr val="dk1"/>
              </a:buClr>
              <a:buFont typeface="Arial"/>
              <a:buChar char="■"/>
              <a:defRPr sz="1000" b="0" i="0" u="none" strike="noStrike" cap="none">
                <a:solidFill>
                  <a:schemeClr val="dk1"/>
                </a:solidFill>
                <a:latin typeface="Calibri"/>
                <a:ea typeface="Calibri"/>
                <a:cs typeface="Calibri"/>
                <a:sym typeface="Calibri"/>
              </a:defRPr>
            </a:lvl6pPr>
            <a:lvl7pPr marL="2743200" marR="0" lvl="6" indent="0" algn="l" rtl="0">
              <a:lnSpc>
                <a:spcPct val="90000"/>
              </a:lnSpc>
              <a:spcBef>
                <a:spcPts val="500"/>
              </a:spcBef>
              <a:buClr>
                <a:schemeClr val="dk1"/>
              </a:buClr>
              <a:buFont typeface="Arial"/>
              <a:buChar char="●"/>
              <a:defRPr sz="1000" b="0" i="0" u="none" strike="noStrike" cap="none">
                <a:solidFill>
                  <a:schemeClr val="dk1"/>
                </a:solidFill>
                <a:latin typeface="Calibri"/>
                <a:ea typeface="Calibri"/>
                <a:cs typeface="Calibri"/>
                <a:sym typeface="Calibri"/>
              </a:defRPr>
            </a:lvl7pPr>
            <a:lvl8pPr marL="3200400" marR="0" lvl="7" indent="0" algn="l" rtl="0">
              <a:lnSpc>
                <a:spcPct val="90000"/>
              </a:lnSpc>
              <a:spcBef>
                <a:spcPts val="500"/>
              </a:spcBef>
              <a:buClr>
                <a:schemeClr val="dk1"/>
              </a:buClr>
              <a:buFont typeface="Arial"/>
              <a:buChar char="○"/>
              <a:defRPr sz="1000" b="0" i="0" u="none" strike="noStrike" cap="none">
                <a:solidFill>
                  <a:schemeClr val="dk1"/>
                </a:solidFill>
                <a:latin typeface="Calibri"/>
                <a:ea typeface="Calibri"/>
                <a:cs typeface="Calibri"/>
                <a:sym typeface="Calibri"/>
              </a:defRPr>
            </a:lvl8pPr>
            <a:lvl9pPr marL="3657600" marR="0" lvl="8" indent="0" algn="l" rtl="0">
              <a:lnSpc>
                <a:spcPct val="90000"/>
              </a:lnSpc>
              <a:spcBef>
                <a:spcPts val="500"/>
              </a:spcBef>
              <a:buClr>
                <a:schemeClr val="dk1"/>
              </a:buClr>
              <a:buFont typeface="Arial"/>
              <a:buChar char="■"/>
              <a:defRPr sz="1000" b="0" i="0" u="none" strike="noStrike" cap="none">
                <a:solidFill>
                  <a:schemeClr val="dk1"/>
                </a:solidFill>
                <a:latin typeface="Calibri"/>
                <a:ea typeface="Calibri"/>
                <a:cs typeface="Calibri"/>
                <a:sym typeface="Calibri"/>
              </a:defRPr>
            </a:lvl9pPr>
          </a:lstStyle>
          <a:p>
            <a:pPr lvl="0"/>
            <a:r>
              <a:rPr lang="ru-RU"/>
              <a:t>Образец текста</a:t>
            </a:r>
          </a:p>
        </p:txBody>
      </p:sp>
      <p:sp>
        <p:nvSpPr>
          <p:cNvPr id="65" name="Shape 65"/>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66" name="Shape 66"/>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67" name="Shape 67"/>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dirty="0">
              <a:solidFill>
                <a:srgbClr val="888888"/>
              </a:solidFill>
              <a:latin typeface="Calibri"/>
              <a:ea typeface="Calibri"/>
              <a:cs typeface="Calibri"/>
              <a:sym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cSld name="Заголовок и вертикальный текст">
    <p:spTree>
      <p:nvGrpSpPr>
        <p:cNvPr id="1" name="Shape 68"/>
        <p:cNvGrpSpPr/>
        <p:nvPr/>
      </p:nvGrpSpPr>
      <p:grpSpPr>
        <a:xfrm>
          <a:off x="0" y="0"/>
          <a:ext cx="0" cy="0"/>
          <a:chOff x="0" y="0"/>
          <a:chExt cx="0" cy="0"/>
        </a:xfrm>
      </p:grpSpPr>
      <p:sp>
        <p:nvSpPr>
          <p:cNvPr id="69" name="Shape 69"/>
          <p:cNvSpPr txBox="1">
            <a:spLocks noGrp="1"/>
          </p:cNvSpPr>
          <p:nvPr>
            <p:ph type="title"/>
          </p:nvPr>
        </p:nvSpPr>
        <p:spPr>
          <a:xfrm>
            <a:off x="838200" y="365125"/>
            <a:ext cx="10515599" cy="1325562"/>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ru-RU"/>
              <a:t>Образец заголовка</a:t>
            </a:r>
            <a:endParaRPr/>
          </a:p>
        </p:txBody>
      </p:sp>
      <p:sp>
        <p:nvSpPr>
          <p:cNvPr id="70" name="Shape 70"/>
          <p:cNvSpPr txBox="1">
            <a:spLocks noGrp="1"/>
          </p:cNvSpPr>
          <p:nvPr>
            <p:ph type="body" idx="1"/>
          </p:nvPr>
        </p:nvSpPr>
        <p:spPr>
          <a:xfrm rot="5400000">
            <a:off x="3920331" y="-1256505"/>
            <a:ext cx="4351338" cy="10515599"/>
          </a:xfrm>
          <a:prstGeom prst="rect">
            <a:avLst/>
          </a:prstGeom>
          <a:noFill/>
          <a:ln>
            <a:noFill/>
          </a:ln>
        </p:spPr>
        <p:txBody>
          <a:bodyPr lIns="91425" tIns="91425" rIns="91425" bIns="91425" anchor="t" anchorCtr="0"/>
          <a:lstStyle>
            <a:lvl1pPr marL="228600" marR="0" lvl="0" indent="-50800" algn="l" rtl="0">
              <a:lnSpc>
                <a:spcPct val="90000"/>
              </a:lnSpc>
              <a:spcBef>
                <a:spcPts val="1000"/>
              </a:spcBef>
              <a:buNone/>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None/>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None/>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9pPr>
          </a:lstStyle>
          <a:p>
            <a:pPr lvl="0"/>
            <a:r>
              <a:rPr lang="ru-RU"/>
              <a:t>Образец текста</a:t>
            </a:r>
          </a:p>
        </p:txBody>
      </p:sp>
      <p:sp>
        <p:nvSpPr>
          <p:cNvPr id="71" name="Shape 71"/>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72" name="Shape 72"/>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73" name="Shape 73"/>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dirty="0">
              <a:solidFill>
                <a:srgbClr val="888888"/>
              </a:solidFill>
              <a:latin typeface="Calibri"/>
              <a:ea typeface="Calibri"/>
              <a:cs typeface="Calibri"/>
              <a:sym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838200" y="365125"/>
            <a:ext cx="10515599" cy="1325562"/>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7" name="Shape 7"/>
          <p:cNvSpPr txBox="1">
            <a:spLocks noGrp="1"/>
          </p:cNvSpPr>
          <p:nvPr>
            <p:ph type="body" idx="1"/>
          </p:nvPr>
        </p:nvSpPr>
        <p:spPr>
          <a:xfrm>
            <a:off x="838200" y="1825625"/>
            <a:ext cx="10515599" cy="4351338"/>
          </a:xfrm>
          <a:prstGeom prst="rect">
            <a:avLst/>
          </a:prstGeom>
          <a:noFill/>
          <a:ln>
            <a:noFill/>
          </a:ln>
        </p:spPr>
        <p:txBody>
          <a:bodyPr lIns="91425" tIns="91425" rIns="91425" bIns="91425" anchor="t" anchorCtr="0"/>
          <a:lstStyle>
            <a:lvl1pPr marL="228600" marR="0" lvl="0" indent="-50800" algn="l" rtl="0">
              <a:lnSpc>
                <a:spcPct val="90000"/>
              </a:lnSpc>
              <a:spcBef>
                <a:spcPts val="1000"/>
              </a:spcBef>
              <a:buNone/>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None/>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None/>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9" name="Shape 9"/>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10" name="Shape 10"/>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dirty="0">
              <a:solidFill>
                <a:srgbClr val="888888"/>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60" r:id="rId11"/>
  </p:sldLayoutIdLst>
  <p:hf sldNum="0"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548&amp;utm_source=integrated-content&amp;utm_campaign=/content/project-scorecard-templates&amp;utm_medium=Project+Scorecard+powerpoint+11548&amp;lpa=Project+Scorecard+powerpoint+11548&amp;lx=PFpZZjisDNTS-Ddigi3MyABAgeTPLDIL8TQRu558b7w" TargetMode="External"/><Relationship Id="rId2" Type="http://schemas.openxmlformats.org/officeDocument/2006/relationships/image" Target="../media/image1.png"/><Relationship Id="rId1" Type="http://schemas.openxmlformats.org/officeDocument/2006/relationships/slideLayout" Target="../slideLayouts/slideLayout6.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1.xml"/><Relationship Id="rId6" Type="http://schemas.openxmlformats.org/officeDocument/2006/relationships/slide" Target="slide5.xml"/><Relationship Id="rId5" Type="http://schemas.openxmlformats.org/officeDocument/2006/relationships/slide" Target="slide4.xml"/><Relationship Id="rId4" Type="http://schemas.openxmlformats.org/officeDocument/2006/relationships/slide" Target="slide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39000">
              <a:schemeClr val="bg1"/>
            </a:gs>
            <a:gs pos="0">
              <a:schemeClr val="accent1">
                <a:lumMod val="5000"/>
                <a:lumOff val="95000"/>
              </a:schemeClr>
            </a:gs>
          </a:gsLst>
          <a:lin ang="18900000" scaled="1"/>
          <a:tileRect/>
        </a:gradFill>
        <a:effectLst/>
      </p:bgPr>
    </p:bg>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stretch>
            <a:fillRect/>
          </a:stretch>
        </p:blipFill>
        <p:spPr>
          <a:xfrm>
            <a:off x="7107105" y="255512"/>
            <a:ext cx="4997547" cy="6042008"/>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7627714" y="257736"/>
            <a:ext cx="4136091" cy="57398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950745" cy="430887"/>
          </a:xfrm>
          <a:prstGeom prst="rect">
            <a:avLst/>
          </a:prstGeom>
          <a:noFill/>
        </p:spPr>
        <p:txBody>
          <a:bodyPr wrap="square" rtlCol="0">
            <a:spAutoFit/>
          </a:bodyPr>
          <a:lstStyle/>
          <a:p>
            <a:r>
              <a:rPr lang="en-US" sz="2200" b="1" dirty="0">
                <a:solidFill>
                  <a:schemeClr val="accent6"/>
                </a:solidFill>
                <a:latin typeface="Century Gothic" panose="020B0502020202020204" pitchFamily="34" charset="0"/>
              </a:rPr>
              <a:t>PROJECT SCORECARD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07777"/>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SCORECARD TEMPLATE</a:t>
            </a:r>
            <a:endParaRPr lang="en-US" dirty="0">
              <a:solidFill>
                <a:schemeClr val="bg1"/>
              </a:solidFill>
              <a:latin typeface="Century Gothic" panose="020B0502020202020204" pitchFamily="34" charset="0"/>
              <a:ea typeface="Arial" charset="0"/>
              <a:cs typeface="Arial" charset="0"/>
            </a:endParaRPr>
          </a:p>
        </p:txBody>
      </p:sp>
      <p:sp>
        <p:nvSpPr>
          <p:cNvPr id="11" name="TextBox 10">
            <a:extLst>
              <a:ext uri="{FF2B5EF4-FFF2-40B4-BE49-F238E27FC236}">
                <a16:creationId xmlns:a16="http://schemas.microsoft.com/office/drawing/2014/main" id="{0C01BE91-D333-FE4E-8137-15C695E430C9}"/>
              </a:ext>
            </a:extLst>
          </p:cNvPr>
          <p:cNvSpPr txBox="1"/>
          <p:nvPr/>
        </p:nvSpPr>
        <p:spPr>
          <a:xfrm>
            <a:off x="365018" y="2783241"/>
            <a:ext cx="11221474" cy="784830"/>
          </a:xfrm>
          <a:prstGeom prst="rect">
            <a:avLst/>
          </a:prstGeom>
          <a:noFill/>
        </p:spPr>
        <p:txBody>
          <a:bodyPr wrap="square" rtlCol="0">
            <a:spAutoFit/>
          </a:bodyPr>
          <a:lstStyle/>
          <a:p>
            <a:r>
              <a:rPr lang="en-US" sz="4500" dirty="0">
                <a:solidFill>
                  <a:schemeClr val="accent6"/>
                </a:solidFill>
                <a:latin typeface="Century Gothic" panose="020B0502020202020204" pitchFamily="34" charset="0"/>
              </a:rPr>
              <a:t>PROJECT NAME</a:t>
            </a:r>
          </a:p>
        </p:txBody>
      </p:sp>
      <p:cxnSp>
        <p:nvCxnSpPr>
          <p:cNvPr id="12" name="Straight Connector 11">
            <a:extLst>
              <a:ext uri="{FF2B5EF4-FFF2-40B4-BE49-F238E27FC236}">
                <a16:creationId xmlns:a16="http://schemas.microsoft.com/office/drawing/2014/main" id="{17E3CD5D-AB51-1B48-BC15-DC855BADCA95}"/>
              </a:ext>
            </a:extLst>
          </p:cNvPr>
          <p:cNvCxnSpPr>
            <a:cxnSpLocks/>
          </p:cNvCxnSpPr>
          <p:nvPr/>
        </p:nvCxnSpPr>
        <p:spPr>
          <a:xfrm>
            <a:off x="365018" y="3544752"/>
            <a:ext cx="11179665"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 name="Picture 69" descr="Shape&#10;&#10;Description automatically generated">
            <a:extLst>
              <a:ext uri="{FF2B5EF4-FFF2-40B4-BE49-F238E27FC236}">
                <a16:creationId xmlns:a16="http://schemas.microsoft.com/office/drawing/2014/main" id="{219503DE-DA47-8548-A6B3-EDAA57B7A890}"/>
              </a:ext>
            </a:extLst>
          </p:cNvPr>
          <p:cNvPicPr>
            <a:picLocks noChangeAspect="1"/>
          </p:cNvPicPr>
          <p:nvPr/>
        </p:nvPicPr>
        <p:blipFill>
          <a:blip r:embed="rId3">
            <a:alphaModFix amt="60000"/>
          </a:blip>
          <a:stretch>
            <a:fillRect/>
          </a:stretch>
        </p:blipFill>
        <p:spPr>
          <a:xfrm>
            <a:off x="7984907" y="606991"/>
            <a:ext cx="4997547" cy="6042008"/>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07777"/>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SCOREBOARD PRESENTATION  |   TABLE OF CONTENTS</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367748" y="248400"/>
            <a:ext cx="416171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TABLE OF CONTENTS</a:t>
            </a:r>
          </a:p>
        </p:txBody>
      </p:sp>
      <p:sp>
        <p:nvSpPr>
          <p:cNvPr id="40" name="TextBox 39">
            <a:extLst>
              <a:ext uri="{FF2B5EF4-FFF2-40B4-BE49-F238E27FC236}">
                <a16:creationId xmlns:a16="http://schemas.microsoft.com/office/drawing/2014/main" id="{3D228105-4E93-5547-9BEF-E95CD9F56261}"/>
              </a:ext>
            </a:extLst>
          </p:cNvPr>
          <p:cNvSpPr txBox="1"/>
          <p:nvPr/>
        </p:nvSpPr>
        <p:spPr>
          <a:xfrm>
            <a:off x="936088" y="1421535"/>
            <a:ext cx="3147015" cy="307777"/>
          </a:xfrm>
          <a:prstGeom prst="rect">
            <a:avLst/>
          </a:prstGeom>
          <a:noFill/>
        </p:spPr>
        <p:txBody>
          <a:bodyPr wrap="none" rtlCol="0" anchor="ctr" anchorCtr="0">
            <a:spAutoFit/>
          </a:bodyPr>
          <a:lstStyle/>
          <a:p>
            <a:r>
              <a:rPr lang="en-US" dirty="0">
                <a:latin typeface="Century Gothic" panose="020B0502020202020204" pitchFamily="34" charset="0"/>
                <a:ea typeface="Montserrat Bold" charset="0"/>
                <a:cs typeface="Montserrat Bold" charset="0"/>
              </a:rPr>
              <a:t>PROJECT RISKS AND COMPLEXITIES</a:t>
            </a:r>
          </a:p>
        </p:txBody>
      </p:sp>
      <p:sp>
        <p:nvSpPr>
          <p:cNvPr id="42" name="TextBox 41">
            <a:extLst>
              <a:ext uri="{FF2B5EF4-FFF2-40B4-BE49-F238E27FC236}">
                <a16:creationId xmlns:a16="http://schemas.microsoft.com/office/drawing/2014/main" id="{654ED905-7DF4-7E45-815D-8A6F50BD2A35}"/>
              </a:ext>
            </a:extLst>
          </p:cNvPr>
          <p:cNvSpPr txBox="1"/>
          <p:nvPr/>
        </p:nvSpPr>
        <p:spPr>
          <a:xfrm>
            <a:off x="936088" y="2810610"/>
            <a:ext cx="3070224" cy="307777"/>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PROJECT STATUS AND COST</a:t>
            </a:r>
          </a:p>
        </p:txBody>
      </p:sp>
      <p:sp>
        <p:nvSpPr>
          <p:cNvPr id="44" name="TextBox 43">
            <a:hlinkClick r:id="rId4" action="ppaction://hlinksldjump"/>
            <a:extLst>
              <a:ext uri="{FF2B5EF4-FFF2-40B4-BE49-F238E27FC236}">
                <a16:creationId xmlns:a16="http://schemas.microsoft.com/office/drawing/2014/main" id="{FD3A13C4-E78F-724D-BF30-9B4138762961}"/>
              </a:ext>
            </a:extLst>
          </p:cNvPr>
          <p:cNvSpPr txBox="1"/>
          <p:nvPr/>
        </p:nvSpPr>
        <p:spPr>
          <a:xfrm>
            <a:off x="304279" y="2327399"/>
            <a:ext cx="526106" cy="1010533"/>
          </a:xfrm>
          <a:prstGeom prst="rect">
            <a:avLst/>
          </a:prstGeom>
          <a:noFill/>
        </p:spPr>
        <p:txBody>
          <a:bodyPr wrap="none" tIns="320040" rtlCol="0">
            <a:spAutoFit/>
          </a:bodyPr>
          <a:lstStyle/>
          <a:p>
            <a:pPr algn="r">
              <a:lnSpc>
                <a:spcPts val="5000"/>
              </a:lnSpc>
            </a:pPr>
            <a:r>
              <a:rPr lang="en-US" sz="4800" dirty="0">
                <a:solidFill>
                  <a:schemeClr val="accent6"/>
                </a:solidFill>
                <a:latin typeface="Century Gothic" panose="020B0502020202020204" pitchFamily="34" charset="0"/>
                <a:ea typeface="Montserrat Light" charset="0"/>
                <a:cs typeface="Montserrat Light" charset="0"/>
              </a:rPr>
              <a:t>2</a:t>
            </a:r>
          </a:p>
        </p:txBody>
      </p:sp>
      <p:sp>
        <p:nvSpPr>
          <p:cNvPr id="45" name="TextBox 44">
            <a:hlinkClick r:id="rId5" action="ppaction://hlinksldjump"/>
            <a:extLst>
              <a:ext uri="{FF2B5EF4-FFF2-40B4-BE49-F238E27FC236}">
                <a16:creationId xmlns:a16="http://schemas.microsoft.com/office/drawing/2014/main" id="{160EF463-7BA4-C140-B281-29D544D6376D}"/>
              </a:ext>
            </a:extLst>
          </p:cNvPr>
          <p:cNvSpPr txBox="1"/>
          <p:nvPr/>
        </p:nvSpPr>
        <p:spPr>
          <a:xfrm>
            <a:off x="304278" y="3663164"/>
            <a:ext cx="526106" cy="1010533"/>
          </a:xfrm>
          <a:prstGeom prst="rect">
            <a:avLst/>
          </a:prstGeom>
          <a:noFill/>
        </p:spPr>
        <p:txBody>
          <a:bodyPr wrap="none" tIns="320040" rtlCol="0">
            <a:spAutoFit/>
          </a:bodyPr>
          <a:lstStyle/>
          <a:p>
            <a:pPr algn="r">
              <a:lnSpc>
                <a:spcPts val="5000"/>
              </a:lnSpc>
            </a:pPr>
            <a:r>
              <a:rPr lang="en-US" sz="4800" dirty="0">
                <a:solidFill>
                  <a:schemeClr val="accent6"/>
                </a:solidFill>
                <a:latin typeface="Century Gothic" panose="020B0502020202020204" pitchFamily="34" charset="0"/>
                <a:ea typeface="Montserrat Light" charset="0"/>
                <a:cs typeface="Montserrat Light" charset="0"/>
              </a:rPr>
              <a:t>3</a:t>
            </a:r>
          </a:p>
        </p:txBody>
      </p:sp>
      <p:sp>
        <p:nvSpPr>
          <p:cNvPr id="46" name="TextBox 45">
            <a:hlinkClick r:id="rId5" action="ppaction://hlinksldjump"/>
            <a:extLst>
              <a:ext uri="{FF2B5EF4-FFF2-40B4-BE49-F238E27FC236}">
                <a16:creationId xmlns:a16="http://schemas.microsoft.com/office/drawing/2014/main" id="{92054AB8-EBC5-1047-AD46-31E6D065CA45}"/>
              </a:ext>
            </a:extLst>
          </p:cNvPr>
          <p:cNvSpPr txBox="1"/>
          <p:nvPr/>
        </p:nvSpPr>
        <p:spPr>
          <a:xfrm>
            <a:off x="304278" y="968339"/>
            <a:ext cx="526106" cy="1010533"/>
          </a:xfrm>
          <a:prstGeom prst="rect">
            <a:avLst/>
          </a:prstGeom>
          <a:noFill/>
        </p:spPr>
        <p:txBody>
          <a:bodyPr wrap="none" tIns="320040" rtlCol="0">
            <a:spAutoFit/>
          </a:bodyPr>
          <a:lstStyle/>
          <a:p>
            <a:pPr algn="r">
              <a:lnSpc>
                <a:spcPts val="5000"/>
              </a:lnSpc>
            </a:pPr>
            <a:r>
              <a:rPr lang="en-US" sz="4800" dirty="0">
                <a:solidFill>
                  <a:schemeClr val="accent6"/>
                </a:solidFill>
                <a:latin typeface="Century Gothic" panose="020B0502020202020204" pitchFamily="34" charset="0"/>
                <a:ea typeface="Montserrat Light" charset="0"/>
                <a:cs typeface="Montserrat Light" charset="0"/>
              </a:rPr>
              <a:t>1</a:t>
            </a:r>
          </a:p>
        </p:txBody>
      </p:sp>
      <p:sp>
        <p:nvSpPr>
          <p:cNvPr id="47" name="TextBox 46">
            <a:extLst>
              <a:ext uri="{FF2B5EF4-FFF2-40B4-BE49-F238E27FC236}">
                <a16:creationId xmlns:a16="http://schemas.microsoft.com/office/drawing/2014/main" id="{2548BEE3-A974-DC4E-9E9C-1EE7CFD5EF06}"/>
              </a:ext>
            </a:extLst>
          </p:cNvPr>
          <p:cNvSpPr txBox="1"/>
          <p:nvPr/>
        </p:nvSpPr>
        <p:spPr>
          <a:xfrm>
            <a:off x="936088" y="4020568"/>
            <a:ext cx="2502851" cy="523220"/>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PROJECT STAKEHOLDERS AND SATISFACTION</a:t>
            </a:r>
          </a:p>
        </p:txBody>
      </p:sp>
      <p:sp>
        <p:nvSpPr>
          <p:cNvPr id="64" name="TextBox 63">
            <a:hlinkClick r:id="rId6" action="ppaction://hlinksldjump"/>
            <a:extLst>
              <a:ext uri="{FF2B5EF4-FFF2-40B4-BE49-F238E27FC236}">
                <a16:creationId xmlns:a16="http://schemas.microsoft.com/office/drawing/2014/main" id="{D29DD01A-13BF-744A-9B64-9D86AC88EDDE}"/>
              </a:ext>
            </a:extLst>
          </p:cNvPr>
          <p:cNvSpPr txBox="1"/>
          <p:nvPr/>
        </p:nvSpPr>
        <p:spPr>
          <a:xfrm>
            <a:off x="4381675" y="922949"/>
            <a:ext cx="526106" cy="1010533"/>
          </a:xfrm>
          <a:prstGeom prst="rect">
            <a:avLst/>
          </a:prstGeom>
          <a:noFill/>
        </p:spPr>
        <p:txBody>
          <a:bodyPr wrap="none" tIns="320040" rtlCol="0">
            <a:spAutoFit/>
          </a:bodyPr>
          <a:lstStyle/>
          <a:p>
            <a:pPr algn="r">
              <a:lnSpc>
                <a:spcPts val="5000"/>
              </a:lnSpc>
            </a:pPr>
            <a:r>
              <a:rPr lang="en-US" sz="4800" dirty="0">
                <a:solidFill>
                  <a:schemeClr val="accent6"/>
                </a:solidFill>
                <a:latin typeface="Century Gothic" panose="020B0502020202020204" pitchFamily="34" charset="0"/>
                <a:ea typeface="Montserrat Light" charset="0"/>
                <a:cs typeface="Montserrat Light" charset="0"/>
              </a:rPr>
              <a:t>4</a:t>
            </a:r>
          </a:p>
        </p:txBody>
      </p:sp>
      <p:sp>
        <p:nvSpPr>
          <p:cNvPr id="65" name="TextBox 64">
            <a:extLst>
              <a:ext uri="{FF2B5EF4-FFF2-40B4-BE49-F238E27FC236}">
                <a16:creationId xmlns:a16="http://schemas.microsoft.com/office/drawing/2014/main" id="{DCAE84B5-A598-8941-B4AD-51887AC426D8}"/>
              </a:ext>
            </a:extLst>
          </p:cNvPr>
          <p:cNvSpPr txBox="1"/>
          <p:nvPr/>
        </p:nvSpPr>
        <p:spPr>
          <a:xfrm>
            <a:off x="5013485" y="1436036"/>
            <a:ext cx="2741390" cy="307777"/>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SUMMARY AND REPORT</a:t>
            </a:r>
          </a:p>
        </p:txBody>
      </p:sp>
    </p:spTree>
    <p:extLst>
      <p:ext uri="{BB962C8B-B14F-4D97-AF65-F5344CB8AC3E}">
        <p14:creationId xmlns:p14="http://schemas.microsoft.com/office/powerpoint/2010/main" val="1179924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191">
            <a:extLst>
              <a:ext uri="{FF2B5EF4-FFF2-40B4-BE49-F238E27FC236}">
                <a16:creationId xmlns:a16="http://schemas.microsoft.com/office/drawing/2014/main" id="{82EB49A4-9550-A35C-3F3F-E58223498683}"/>
              </a:ext>
            </a:extLst>
          </p:cNvPr>
          <p:cNvSpPr/>
          <p:nvPr/>
        </p:nvSpPr>
        <p:spPr>
          <a:xfrm>
            <a:off x="762000" y="914400"/>
            <a:ext cx="11125200" cy="410817"/>
          </a:xfrm>
          <a:prstGeom prst="rect">
            <a:avLst/>
          </a:prstGeom>
          <a:solidFill>
            <a:schemeClr val="accent6">
              <a:lumMod val="75000"/>
            </a:schemeClr>
          </a:solidFill>
          <a:ln w="12700" cap="flat" cmpd="sng">
            <a:solidFill>
              <a:schemeClr val="bg1">
                <a:lumMod val="95000"/>
              </a:schemeClr>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400" dirty="0">
                <a:solidFill>
                  <a:schemeClr val="bg1"/>
                </a:solidFill>
                <a:latin typeface="Century Gothic" panose="020B0502020202020204" pitchFamily="34" charset="0"/>
                <a:ea typeface="Calibri"/>
                <a:cs typeface="Calibri"/>
                <a:sym typeface="Calibri"/>
              </a:rPr>
              <a:t>COMPLEXITY</a:t>
            </a:r>
          </a:p>
        </p:txBody>
      </p:sp>
      <p:graphicFrame>
        <p:nvGraphicFramePr>
          <p:cNvPr id="3" name="Shape 196">
            <a:extLst>
              <a:ext uri="{FF2B5EF4-FFF2-40B4-BE49-F238E27FC236}">
                <a16:creationId xmlns:a16="http://schemas.microsoft.com/office/drawing/2014/main" id="{6518677B-3484-091C-6ABD-56D66452188D}"/>
              </a:ext>
            </a:extLst>
          </p:cNvPr>
          <p:cNvGraphicFramePr/>
          <p:nvPr>
            <p:extLst>
              <p:ext uri="{D42A27DB-BD31-4B8C-83A1-F6EECF244321}">
                <p14:modId xmlns:p14="http://schemas.microsoft.com/office/powerpoint/2010/main" val="3002229072"/>
              </p:ext>
            </p:extLst>
          </p:nvPr>
        </p:nvGraphicFramePr>
        <p:xfrm>
          <a:off x="762000" y="1437089"/>
          <a:ext cx="11125200" cy="5158092"/>
        </p:xfrm>
        <a:graphic>
          <a:graphicData uri="http://schemas.openxmlformats.org/drawingml/2006/table">
            <a:tbl>
              <a:tblPr firstRow="1" bandRow="1">
                <a:noFill/>
                <a:tableStyleId>{1280B478-6961-4753-8FB5-A3E9A4ADCA19}</a:tableStyleId>
              </a:tblPr>
              <a:tblGrid>
                <a:gridCol w="924340">
                  <a:extLst>
                    <a:ext uri="{9D8B030D-6E8A-4147-A177-3AD203B41FA5}">
                      <a16:colId xmlns:a16="http://schemas.microsoft.com/office/drawing/2014/main" val="2172284999"/>
                    </a:ext>
                  </a:extLst>
                </a:gridCol>
                <a:gridCol w="2428460">
                  <a:extLst>
                    <a:ext uri="{9D8B030D-6E8A-4147-A177-3AD203B41FA5}">
                      <a16:colId xmlns:a16="http://schemas.microsoft.com/office/drawing/2014/main" val="20000"/>
                    </a:ext>
                  </a:extLst>
                </a:gridCol>
                <a:gridCol w="2523240">
                  <a:extLst>
                    <a:ext uri="{9D8B030D-6E8A-4147-A177-3AD203B41FA5}">
                      <a16:colId xmlns:a16="http://schemas.microsoft.com/office/drawing/2014/main" val="20001"/>
                    </a:ext>
                  </a:extLst>
                </a:gridCol>
                <a:gridCol w="2353560">
                  <a:extLst>
                    <a:ext uri="{9D8B030D-6E8A-4147-A177-3AD203B41FA5}">
                      <a16:colId xmlns:a16="http://schemas.microsoft.com/office/drawing/2014/main" val="20002"/>
                    </a:ext>
                  </a:extLst>
                </a:gridCol>
                <a:gridCol w="2895600">
                  <a:extLst>
                    <a:ext uri="{9D8B030D-6E8A-4147-A177-3AD203B41FA5}">
                      <a16:colId xmlns:a16="http://schemas.microsoft.com/office/drawing/2014/main" val="20003"/>
                    </a:ext>
                  </a:extLst>
                </a:gridCol>
              </a:tblGrid>
              <a:tr h="445407">
                <a:tc>
                  <a:txBody>
                    <a:bodyPr/>
                    <a:lstStyle/>
                    <a:p>
                      <a:pPr marL="0" marR="0" lvl="0" indent="0" algn="ctr" rtl="0">
                        <a:spcBef>
                          <a:spcPts val="0"/>
                        </a:spcBef>
                        <a:buSzPct val="25000"/>
                        <a:buNone/>
                      </a:pPr>
                      <a:endParaRPr lang="en-US" sz="1400" u="none" strike="noStrike" cap="none" dirty="0">
                        <a:solidFill>
                          <a:schemeClr val="lt1"/>
                        </a:solidFill>
                        <a:latin typeface="Century Gothic" panose="020B0502020202020204" pitchFamily="34" charset="0"/>
                      </a:endParaRPr>
                    </a:p>
                  </a:txBody>
                  <a:tcPr marL="91450" marR="91450" marT="45725" marB="45725">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dk1"/>
                    </a:solidFill>
                  </a:tcPr>
                </a:tc>
                <a:tc>
                  <a:txBody>
                    <a:bodyPr/>
                    <a:lstStyle/>
                    <a:p>
                      <a:pPr marL="0" marR="0" lvl="0" indent="0" algn="ctr" rtl="0">
                        <a:spcBef>
                          <a:spcPts val="0"/>
                        </a:spcBef>
                        <a:buSzPct val="25000"/>
                        <a:buNone/>
                      </a:pPr>
                      <a:r>
                        <a:rPr lang="en-US" sz="1400" b="0" u="none" strike="noStrike" cap="none" dirty="0">
                          <a:solidFill>
                            <a:schemeClr val="tx1"/>
                          </a:solidFill>
                          <a:latin typeface="Century Gothic" panose="020B0502020202020204" pitchFamily="34" charset="0"/>
                        </a:rPr>
                        <a:t>HIGH</a:t>
                      </a:r>
                    </a:p>
                  </a:txBody>
                  <a:tcPr marL="91450" marR="91450" marT="45725" marB="45725" anchor="ctr">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rgbClr val="FF0000">
                        <a:alpha val="50000"/>
                      </a:srgbClr>
                    </a:solidFill>
                  </a:tcPr>
                </a:tc>
                <a:tc>
                  <a:txBody>
                    <a:bodyPr/>
                    <a:lstStyle/>
                    <a:p>
                      <a:pPr marL="0" marR="0" lvl="0" indent="0" algn="ctr" rtl="0">
                        <a:spcBef>
                          <a:spcPts val="0"/>
                        </a:spcBef>
                        <a:buSzPct val="25000"/>
                        <a:buNone/>
                      </a:pPr>
                      <a:r>
                        <a:rPr lang="en-US" sz="1400" b="0" u="none" strike="noStrike" cap="none" dirty="0">
                          <a:solidFill>
                            <a:schemeClr val="tx1"/>
                          </a:solidFill>
                          <a:latin typeface="Century Gothic" panose="020B0502020202020204" pitchFamily="34" charset="0"/>
                        </a:rPr>
                        <a:t>MEDIUM</a:t>
                      </a:r>
                    </a:p>
                  </a:txBody>
                  <a:tcPr marL="91450" marR="91450" marT="45725" marB="45725" anchor="ctr">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accent4">
                        <a:lumMod val="60000"/>
                        <a:lumOff val="40000"/>
                        <a:alpha val="50000"/>
                      </a:schemeClr>
                    </a:solidFill>
                  </a:tcPr>
                </a:tc>
                <a:tc>
                  <a:txBody>
                    <a:bodyPr/>
                    <a:lstStyle/>
                    <a:p>
                      <a:pPr marL="0" marR="0" lvl="0" indent="0" algn="ctr" rtl="0">
                        <a:spcBef>
                          <a:spcPts val="0"/>
                        </a:spcBef>
                        <a:buSzPct val="25000"/>
                        <a:buNone/>
                      </a:pPr>
                      <a:r>
                        <a:rPr lang="en-US" sz="1400" b="0" u="none" strike="noStrike" cap="none" dirty="0">
                          <a:solidFill>
                            <a:schemeClr val="tx1"/>
                          </a:solidFill>
                          <a:latin typeface="Century Gothic" panose="020B0502020202020204" pitchFamily="34" charset="0"/>
                        </a:rPr>
                        <a:t>LOW</a:t>
                      </a:r>
                    </a:p>
                  </a:txBody>
                  <a:tcPr marL="91450" marR="91450" marT="45725" marB="45725" anchor="ctr">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accent6">
                        <a:lumMod val="60000"/>
                        <a:lumOff val="40000"/>
                        <a:alpha val="50000"/>
                      </a:schemeClr>
                    </a:solidFill>
                  </a:tcPr>
                </a:tc>
                <a:tc>
                  <a:txBody>
                    <a:bodyPr/>
                    <a:lstStyle/>
                    <a:p>
                      <a:pPr marL="0" marR="0" lvl="0" indent="0" algn="ctr" rtl="0">
                        <a:spcBef>
                          <a:spcPts val="0"/>
                        </a:spcBef>
                        <a:buSzPct val="25000"/>
                        <a:buNone/>
                      </a:pPr>
                      <a:r>
                        <a:rPr lang="en-US" sz="1400" b="0" u="none" strike="noStrike" cap="none" dirty="0">
                          <a:solidFill>
                            <a:schemeClr val="lt1"/>
                          </a:solidFill>
                          <a:latin typeface="Century Gothic" panose="020B0502020202020204" pitchFamily="34" charset="0"/>
                        </a:rPr>
                        <a:t>NOTES</a:t>
                      </a:r>
                    </a:p>
                  </a:txBody>
                  <a:tcPr marL="91450" marR="91450" marT="45725" marB="45725" anchor="ctr">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tx2">
                        <a:lumMod val="75000"/>
                      </a:schemeClr>
                    </a:solidFill>
                  </a:tcPr>
                </a:tc>
                <a:extLst>
                  <a:ext uri="{0D108BD9-81ED-4DB2-BD59-A6C34878D82A}">
                    <a16:rowId xmlns:a16="http://schemas.microsoft.com/office/drawing/2014/main" val="10000"/>
                  </a:ext>
                </a:extLst>
              </a:tr>
              <a:tr h="1570895">
                <a:tc>
                  <a:txBody>
                    <a:bodyPr/>
                    <a:lstStyle/>
                    <a:p>
                      <a:pPr marL="0" marR="0" lvl="0" indent="0" algn="ctr" rtl="0">
                        <a:spcBef>
                          <a:spcPts val="0"/>
                        </a:spcBef>
                        <a:buSzPct val="25000"/>
                        <a:buFont typeface="Arial" panose="020B0604020202020204" pitchFamily="34" charset="0"/>
                        <a:buNone/>
                      </a:pPr>
                      <a:r>
                        <a:rPr lang="en-US" sz="1100" dirty="0">
                          <a:solidFill>
                            <a:schemeClr val="tx1"/>
                          </a:solidFill>
                          <a:latin typeface="Century Gothic" panose="020B0502020202020204" pitchFamily="34" charset="0"/>
                        </a:rPr>
                        <a:t>HIGH</a:t>
                      </a:r>
                      <a:endParaRPr sz="1100" dirty="0">
                        <a:solidFill>
                          <a:schemeClr val="tx1"/>
                        </a:solidFill>
                        <a:latin typeface="Century Gothic" panose="020B0502020202020204" pitchFamily="34" charset="0"/>
                      </a:endParaRPr>
                    </a:p>
                  </a:txBody>
                  <a:tcPr marL="91450" marR="91450" marT="45725" marB="45725" anchor="ctr">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rgbClr val="FF0000">
                        <a:alpha val="50000"/>
                      </a:srgbClr>
                    </a:solidFill>
                  </a:tcPr>
                </a:tc>
                <a:tc>
                  <a:txBody>
                    <a:bodyPr/>
                    <a:lstStyle/>
                    <a:p>
                      <a:pPr marL="171450" marR="0" lvl="0" indent="-171450" algn="l" rtl="0">
                        <a:spcBef>
                          <a:spcPts val="0"/>
                        </a:spcBef>
                        <a:buClr>
                          <a:schemeClr val="dk1"/>
                        </a:buClr>
                        <a:buSzPct val="100000"/>
                        <a:buFont typeface="Arial"/>
                        <a:buChar char="•"/>
                      </a:pPr>
                      <a:r>
                        <a:rPr lang="en-US" sz="1100" u="none" strike="noStrike" cap="none" dirty="0">
                          <a:latin typeface="Century Gothic" panose="020B0502020202020204" pitchFamily="34" charset="0"/>
                        </a:rPr>
                        <a:t>Note</a:t>
                      </a:r>
                    </a:p>
                    <a:p>
                      <a:pPr marL="171450" marR="0" lvl="0" indent="-171450" algn="l" rtl="0">
                        <a:spcBef>
                          <a:spcPts val="0"/>
                        </a:spcBef>
                        <a:buClr>
                          <a:schemeClr val="dk1"/>
                        </a:buClr>
                        <a:buSzPct val="100000"/>
                        <a:buFont typeface="Arial"/>
                        <a:buChar char="•"/>
                      </a:pPr>
                      <a:r>
                        <a:rPr lang="en-US" sz="1100" u="none" strike="noStrike" cap="none" dirty="0">
                          <a:latin typeface="Century Gothic" panose="020B0502020202020204" pitchFamily="34" charset="0"/>
                        </a:rPr>
                        <a:t>Note</a:t>
                      </a:r>
                    </a:p>
                    <a:p>
                      <a:pPr marL="0" marR="0" lvl="0" indent="0" algn="l" rtl="0">
                        <a:spcBef>
                          <a:spcPts val="0"/>
                        </a:spcBef>
                        <a:buClr>
                          <a:schemeClr val="dk1"/>
                        </a:buClr>
                        <a:buSzPct val="25000"/>
                        <a:buFont typeface="Arial"/>
                        <a:buNone/>
                      </a:pPr>
                      <a:endParaRPr sz="1100" u="none" strike="noStrike" cap="none" dirty="0">
                        <a:latin typeface="Century Gothic" panose="020B0502020202020204" pitchFamily="34" charset="0"/>
                      </a:endParaRPr>
                    </a:p>
                    <a:p>
                      <a:pPr marL="0" marR="0" lvl="0" indent="0" algn="l" rtl="0">
                        <a:spcBef>
                          <a:spcPts val="0"/>
                        </a:spcBef>
                        <a:buSzPct val="25000"/>
                        <a:buNone/>
                      </a:pPr>
                      <a:endParaRPr sz="1100" dirty="0">
                        <a:latin typeface="Century Gothic" panose="020B0502020202020204" pitchFamily="34" charset="0"/>
                      </a:endParaRPr>
                    </a:p>
                  </a:txBody>
                  <a:tcPr marL="91450" marR="91450" marT="45725" marB="45725">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bg1">
                        <a:lumMod val="95000"/>
                        <a:alpha val="50000"/>
                      </a:schemeClr>
                    </a:solidFill>
                  </a:tcPr>
                </a:tc>
                <a:tc>
                  <a:txBody>
                    <a:bodyPr/>
                    <a:lstStyle/>
                    <a:p>
                      <a:pPr marL="171450" marR="0" lvl="0" indent="-171450" algn="l" rtl="0">
                        <a:spcBef>
                          <a:spcPts val="0"/>
                        </a:spcBef>
                        <a:buClr>
                          <a:schemeClr val="dk1"/>
                        </a:buClr>
                        <a:buSzPct val="100000"/>
                        <a:buFont typeface="Arial"/>
                        <a:buChar char="•"/>
                      </a:pPr>
                      <a:r>
                        <a:rPr lang="en-US" sz="1100" u="none" strike="noStrike" cap="none" dirty="0">
                          <a:latin typeface="Century Gothic" panose="020B0502020202020204" pitchFamily="34" charset="0"/>
                        </a:rPr>
                        <a:t>Note</a:t>
                      </a:r>
                    </a:p>
                    <a:p>
                      <a:pPr marL="171450" marR="0" lvl="0" indent="-171450" algn="l" rtl="0">
                        <a:spcBef>
                          <a:spcPts val="0"/>
                        </a:spcBef>
                        <a:buClr>
                          <a:schemeClr val="dk1"/>
                        </a:buClr>
                        <a:buSzPct val="100000"/>
                        <a:buFont typeface="Arial"/>
                        <a:buChar char="•"/>
                      </a:pPr>
                      <a:r>
                        <a:rPr lang="en-US" sz="1100" u="none" strike="noStrike" cap="none" dirty="0">
                          <a:latin typeface="Century Gothic" panose="020B0502020202020204" pitchFamily="34" charset="0"/>
                        </a:rPr>
                        <a:t>Note</a:t>
                      </a:r>
                    </a:p>
                  </a:txBody>
                  <a:tcPr marL="91450" marR="91450" marT="45725" marB="45725">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50000"/>
                      </a:schemeClr>
                    </a:solidFill>
                  </a:tcPr>
                </a:tc>
                <a:tc>
                  <a:txBody>
                    <a:bodyPr/>
                    <a:lstStyle/>
                    <a:p>
                      <a:pPr marL="171450" marR="0" lvl="0" indent="-171450" algn="l" rtl="0">
                        <a:spcBef>
                          <a:spcPts val="0"/>
                        </a:spcBef>
                        <a:buClr>
                          <a:schemeClr val="dk1"/>
                        </a:buClr>
                        <a:buSzPct val="100000"/>
                        <a:buFont typeface="Arial"/>
                        <a:buChar char="•"/>
                      </a:pPr>
                      <a:r>
                        <a:rPr lang="en-US" sz="1100" u="none" strike="noStrike" cap="none" dirty="0">
                          <a:latin typeface="Century Gothic" panose="020B0502020202020204" pitchFamily="34" charset="0"/>
                        </a:rPr>
                        <a:t>Note</a:t>
                      </a:r>
                    </a:p>
                    <a:p>
                      <a:pPr marL="171450" marR="0" lvl="0" indent="-171450" algn="l" rtl="0">
                        <a:spcBef>
                          <a:spcPts val="0"/>
                        </a:spcBef>
                        <a:buClr>
                          <a:schemeClr val="dk1"/>
                        </a:buClr>
                        <a:buSzPct val="100000"/>
                        <a:buFont typeface="Arial"/>
                        <a:buChar char="•"/>
                      </a:pPr>
                      <a:r>
                        <a:rPr lang="en-US" sz="1100" u="none" strike="noStrike" cap="none" dirty="0">
                          <a:latin typeface="Century Gothic" panose="020B0502020202020204" pitchFamily="34" charset="0"/>
                        </a:rPr>
                        <a:t>Note</a:t>
                      </a:r>
                    </a:p>
                  </a:txBody>
                  <a:tcPr marL="91450" marR="91450" marT="45725" marB="45725">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bg1">
                        <a:lumMod val="95000"/>
                        <a:alpha val="50000"/>
                      </a:schemeClr>
                    </a:solidFill>
                  </a:tcPr>
                </a:tc>
                <a:tc>
                  <a:txBody>
                    <a:bodyPr/>
                    <a:lstStyle/>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txBody>
                  <a:tcPr marL="91450" marR="91450" marT="45725" marB="45725">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10001"/>
                  </a:ext>
                </a:extLst>
              </a:tr>
              <a:tr h="1570895">
                <a:tc>
                  <a:txBody>
                    <a:bodyPr/>
                    <a:lstStyle/>
                    <a:p>
                      <a:pPr marL="0" marR="0" lvl="0" indent="0" algn="ctr" rtl="0">
                        <a:spcBef>
                          <a:spcPts val="0"/>
                        </a:spcBef>
                        <a:buClr>
                          <a:schemeClr val="dk1"/>
                        </a:buClr>
                        <a:buSzPct val="100000"/>
                        <a:buFont typeface="Arial"/>
                        <a:buNone/>
                      </a:pPr>
                      <a:r>
                        <a:rPr lang="en-US" sz="1100" dirty="0">
                          <a:solidFill>
                            <a:schemeClr val="tx1"/>
                          </a:solidFill>
                          <a:latin typeface="Century Gothic" panose="020B0502020202020204" pitchFamily="34" charset="0"/>
                        </a:rPr>
                        <a:t>MEDIUM</a:t>
                      </a:r>
                    </a:p>
                  </a:txBody>
                  <a:tcPr marL="91450" marR="91450" marT="45725" marB="45725" anchor="ctr">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accent4">
                        <a:lumMod val="60000"/>
                        <a:lumOff val="40000"/>
                        <a:alpha val="50000"/>
                      </a:schemeClr>
                    </a:solidFill>
                  </a:tcPr>
                </a:tc>
                <a:tc>
                  <a:txBody>
                    <a:bodyPr/>
                    <a:lstStyle/>
                    <a:p>
                      <a:pPr marL="171450" marR="0" lvl="0" indent="-171450" algn="l" defTabSz="914400" rtl="0" eaLnBrk="1" fontAlgn="auto" latinLnBrk="0" hangingPunct="1">
                        <a:lnSpc>
                          <a:spcPct val="100000"/>
                        </a:lnSpc>
                        <a:spcBef>
                          <a:spcPts val="0"/>
                        </a:spcBef>
                        <a:spcAft>
                          <a:spcPts val="0"/>
                        </a:spcAft>
                        <a:buClr>
                          <a:prstClr val="black"/>
                        </a:buClr>
                        <a:buSzPct val="100000"/>
                        <a:buFont typeface="Arial"/>
                        <a:buChar char="•"/>
                        <a:tabLst/>
                        <a:defRPr/>
                      </a:pPr>
                      <a:r>
                        <a:rPr kumimoji="0" lang="en-US" sz="1100" b="0" i="0" u="none" strike="noStrike" kern="0" cap="none" spc="0" normalizeH="0" baseline="0" noProof="0">
                          <a:ln>
                            <a:noFill/>
                          </a:ln>
                          <a:solidFill>
                            <a:prstClr val="black"/>
                          </a:solidFill>
                          <a:effectLst/>
                          <a:uLnTx/>
                          <a:uFillTx/>
                          <a:latin typeface="Century Gothic" panose="020B0502020202020204" pitchFamily="34" charset="0"/>
                          <a:cs typeface="Calibri"/>
                          <a:sym typeface="Arial"/>
                        </a:rPr>
                        <a:t>Note</a:t>
                      </a:r>
                    </a:p>
                    <a:p>
                      <a:pPr marL="171450" marR="0" lvl="0" indent="-171450" algn="l" defTabSz="914400" rtl="0" eaLnBrk="1" fontAlgn="auto" latinLnBrk="0" hangingPunct="1">
                        <a:lnSpc>
                          <a:spcPct val="100000"/>
                        </a:lnSpc>
                        <a:spcBef>
                          <a:spcPts val="0"/>
                        </a:spcBef>
                        <a:spcAft>
                          <a:spcPts val="0"/>
                        </a:spcAft>
                        <a:buClr>
                          <a:prstClr val="black"/>
                        </a:buClr>
                        <a:buSzPct val="100000"/>
                        <a:buFont typeface="Arial"/>
                        <a:buChar char="•"/>
                        <a:tabLst/>
                        <a:defRPr/>
                      </a:pPr>
                      <a:r>
                        <a:rPr kumimoji="0" lang="en-US" sz="1100" b="0" i="0" u="none" strike="noStrike" kern="0" cap="none" spc="0" normalizeH="0" baseline="0" noProof="0">
                          <a:ln>
                            <a:noFill/>
                          </a:ln>
                          <a:solidFill>
                            <a:prstClr val="black"/>
                          </a:solidFill>
                          <a:effectLst/>
                          <a:uLnTx/>
                          <a:uFillTx/>
                          <a:latin typeface="Century Gothic" panose="020B0502020202020204" pitchFamily="34" charset="0"/>
                          <a:cs typeface="Calibri"/>
                          <a:sym typeface="Arial"/>
                        </a:rPr>
                        <a:t>Note</a:t>
                      </a:r>
                      <a:endParaRPr kumimoji="0" lang="en-US" sz="1100" b="0" i="0" u="none" strike="noStrike" kern="0" cap="none" spc="0" normalizeH="0" baseline="0" noProof="0" dirty="0">
                        <a:ln>
                          <a:noFill/>
                        </a:ln>
                        <a:solidFill>
                          <a:prstClr val="black"/>
                        </a:solidFill>
                        <a:effectLst/>
                        <a:uLnTx/>
                        <a:uFillTx/>
                        <a:latin typeface="Century Gothic" panose="020B0502020202020204" pitchFamily="34" charset="0"/>
                        <a:cs typeface="Calibri"/>
                        <a:sym typeface="Arial"/>
                      </a:endParaRPr>
                    </a:p>
                  </a:txBody>
                  <a:tcPr marL="91450" marR="91450" marT="45725" marB="45725">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bg1">
                        <a:lumMod val="95000"/>
                        <a:alpha val="50000"/>
                      </a:schemeClr>
                    </a:solidFill>
                  </a:tcPr>
                </a:tc>
                <a:tc>
                  <a:txBody>
                    <a:bodyPr/>
                    <a:lstStyle/>
                    <a:p>
                      <a:pPr marL="171450" marR="0" lvl="0" indent="-171450" algn="l" rtl="0">
                        <a:spcBef>
                          <a:spcPts val="0"/>
                        </a:spcBef>
                        <a:buClr>
                          <a:schemeClr val="dk1"/>
                        </a:buClr>
                        <a:buSzPct val="100000"/>
                        <a:buFont typeface="Arial"/>
                        <a:buChar char="•"/>
                      </a:pPr>
                      <a:r>
                        <a:rPr lang="en-US" sz="1100" u="none" strike="noStrike" cap="none" dirty="0">
                          <a:latin typeface="Century Gothic" panose="020B0502020202020204" pitchFamily="34" charset="0"/>
                        </a:rPr>
                        <a:t>Note</a:t>
                      </a:r>
                    </a:p>
                    <a:p>
                      <a:pPr marL="171450" marR="0" lvl="0" indent="-171450" algn="l" rtl="0">
                        <a:spcBef>
                          <a:spcPts val="0"/>
                        </a:spcBef>
                        <a:buClr>
                          <a:schemeClr val="dk1"/>
                        </a:buClr>
                        <a:buSzPct val="100000"/>
                        <a:buFont typeface="Arial"/>
                        <a:buChar char="•"/>
                      </a:pPr>
                      <a:r>
                        <a:rPr lang="en-US" sz="1100" u="none" strike="noStrike" cap="none" dirty="0">
                          <a:latin typeface="Century Gothic" panose="020B0502020202020204" pitchFamily="34" charset="0"/>
                        </a:rPr>
                        <a:t>Note</a:t>
                      </a:r>
                    </a:p>
                  </a:txBody>
                  <a:tcPr marL="91450" marR="91450" marT="45725" marB="45725">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50000"/>
                      </a:schemeClr>
                    </a:solidFill>
                  </a:tcPr>
                </a:tc>
                <a:tc>
                  <a:txBody>
                    <a:bodyPr/>
                    <a:lstStyle/>
                    <a:p>
                      <a:pPr marL="171450" marR="0" lvl="0" indent="-171450" algn="l" rtl="0">
                        <a:spcBef>
                          <a:spcPts val="0"/>
                        </a:spcBef>
                        <a:buClr>
                          <a:schemeClr val="dk1"/>
                        </a:buClr>
                        <a:buSzPct val="100000"/>
                        <a:buFont typeface="Arial"/>
                        <a:buChar char="•"/>
                      </a:pPr>
                      <a:r>
                        <a:rPr lang="en-US" sz="1100" u="none" strike="noStrike" cap="none" dirty="0">
                          <a:latin typeface="Century Gothic" panose="020B0502020202020204" pitchFamily="34" charset="0"/>
                        </a:rPr>
                        <a:t>Note</a:t>
                      </a:r>
                    </a:p>
                    <a:p>
                      <a:pPr marL="171450" marR="0" lvl="0" indent="-171450" algn="l" rtl="0">
                        <a:spcBef>
                          <a:spcPts val="0"/>
                        </a:spcBef>
                        <a:buClr>
                          <a:schemeClr val="dk1"/>
                        </a:buClr>
                        <a:buSzPct val="100000"/>
                        <a:buFont typeface="Arial"/>
                        <a:buChar char="•"/>
                      </a:pPr>
                      <a:r>
                        <a:rPr lang="en-US" sz="1100" u="none" strike="noStrike" cap="none" dirty="0">
                          <a:latin typeface="Century Gothic" panose="020B0502020202020204" pitchFamily="34" charset="0"/>
                        </a:rPr>
                        <a:t>Note</a:t>
                      </a:r>
                    </a:p>
                  </a:txBody>
                  <a:tcPr marL="91450" marR="91450" marT="45725" marB="45725">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bg1">
                        <a:lumMod val="95000"/>
                        <a:alpha val="50000"/>
                      </a:schemeClr>
                    </a:solidFill>
                  </a:tcPr>
                </a:tc>
                <a:tc>
                  <a:txBody>
                    <a:bodyPr/>
                    <a:lstStyle/>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txBody>
                  <a:tcPr marL="91450" marR="91450" marT="45725" marB="45725">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10002"/>
                  </a:ext>
                </a:extLst>
              </a:tr>
              <a:tr h="1570895">
                <a:tc>
                  <a:txBody>
                    <a:bodyPr/>
                    <a:lstStyle/>
                    <a:p>
                      <a:pPr marL="0" marR="0" lvl="0" indent="0" algn="ctr" rtl="0">
                        <a:spcBef>
                          <a:spcPts val="0"/>
                        </a:spcBef>
                        <a:buClr>
                          <a:schemeClr val="dk1"/>
                        </a:buClr>
                        <a:buSzPct val="100000"/>
                        <a:buFont typeface="Arial"/>
                        <a:buNone/>
                      </a:pPr>
                      <a:r>
                        <a:rPr lang="en-US" sz="1100" dirty="0">
                          <a:solidFill>
                            <a:schemeClr val="tx1"/>
                          </a:solidFill>
                          <a:latin typeface="Century Gothic" panose="020B0502020202020204" pitchFamily="34" charset="0"/>
                        </a:rPr>
                        <a:t>LOW</a:t>
                      </a:r>
                    </a:p>
                  </a:txBody>
                  <a:tcPr marL="91450" marR="91450" marT="45725" marB="45725" anchor="ctr">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accent6">
                        <a:lumMod val="60000"/>
                        <a:lumOff val="40000"/>
                        <a:alpha val="50000"/>
                      </a:schemeClr>
                    </a:solidFill>
                  </a:tcPr>
                </a:tc>
                <a:tc>
                  <a:txBody>
                    <a:bodyPr/>
                    <a:lstStyle/>
                    <a:p>
                      <a:pPr marL="171450" marR="0" lvl="0" indent="-171450" algn="l" defTabSz="914400" rtl="0" eaLnBrk="1" fontAlgn="auto" latinLnBrk="0" hangingPunct="1">
                        <a:lnSpc>
                          <a:spcPct val="100000"/>
                        </a:lnSpc>
                        <a:spcBef>
                          <a:spcPts val="0"/>
                        </a:spcBef>
                        <a:spcAft>
                          <a:spcPts val="0"/>
                        </a:spcAft>
                        <a:buClr>
                          <a:prstClr val="black"/>
                        </a:buClr>
                        <a:buSzPct val="100000"/>
                        <a:buFont typeface="Arial"/>
                        <a:buChar char="•"/>
                        <a:tabLst/>
                        <a:defRPr/>
                      </a:pPr>
                      <a:r>
                        <a:rPr kumimoji="0" lang="en-US" sz="1100" b="0" i="0" u="none" strike="noStrike" kern="0" cap="none" spc="0" normalizeH="0" baseline="0" noProof="0">
                          <a:ln>
                            <a:noFill/>
                          </a:ln>
                          <a:solidFill>
                            <a:prstClr val="black"/>
                          </a:solidFill>
                          <a:effectLst/>
                          <a:uLnTx/>
                          <a:uFillTx/>
                          <a:latin typeface="Century Gothic" panose="020B0502020202020204" pitchFamily="34" charset="0"/>
                          <a:cs typeface="Calibri"/>
                          <a:sym typeface="Arial"/>
                        </a:rPr>
                        <a:t>Note</a:t>
                      </a:r>
                    </a:p>
                    <a:p>
                      <a:pPr marL="171450" marR="0" lvl="0" indent="-171450" algn="l" defTabSz="914400" rtl="0" eaLnBrk="1" fontAlgn="auto" latinLnBrk="0" hangingPunct="1">
                        <a:lnSpc>
                          <a:spcPct val="100000"/>
                        </a:lnSpc>
                        <a:spcBef>
                          <a:spcPts val="0"/>
                        </a:spcBef>
                        <a:spcAft>
                          <a:spcPts val="0"/>
                        </a:spcAft>
                        <a:buClr>
                          <a:prstClr val="black"/>
                        </a:buClr>
                        <a:buSzPct val="100000"/>
                        <a:buFont typeface="Arial"/>
                        <a:buChar char="•"/>
                        <a:tabLst/>
                        <a:defRPr/>
                      </a:pPr>
                      <a:r>
                        <a:rPr kumimoji="0" lang="en-US" sz="1100" b="0" i="0" u="none" strike="noStrike" kern="0" cap="none" spc="0" normalizeH="0" baseline="0" noProof="0">
                          <a:ln>
                            <a:noFill/>
                          </a:ln>
                          <a:solidFill>
                            <a:prstClr val="black"/>
                          </a:solidFill>
                          <a:effectLst/>
                          <a:uLnTx/>
                          <a:uFillTx/>
                          <a:latin typeface="Century Gothic" panose="020B0502020202020204" pitchFamily="34" charset="0"/>
                          <a:cs typeface="Calibri"/>
                          <a:sym typeface="Arial"/>
                        </a:rPr>
                        <a:t>Note</a:t>
                      </a:r>
                      <a:endParaRPr kumimoji="0" lang="en-US" sz="1100" b="0" i="0" u="none" strike="noStrike" kern="0" cap="none" spc="0" normalizeH="0" baseline="0" noProof="0" dirty="0">
                        <a:ln>
                          <a:noFill/>
                        </a:ln>
                        <a:solidFill>
                          <a:prstClr val="black"/>
                        </a:solidFill>
                        <a:effectLst/>
                        <a:uLnTx/>
                        <a:uFillTx/>
                        <a:latin typeface="Century Gothic" panose="020B0502020202020204" pitchFamily="34" charset="0"/>
                        <a:cs typeface="Calibri"/>
                        <a:sym typeface="Arial"/>
                      </a:endParaRPr>
                    </a:p>
                  </a:txBody>
                  <a:tcPr marL="91450" marR="91450" marT="45725" marB="45725">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bg1">
                        <a:lumMod val="95000"/>
                        <a:alpha val="95000"/>
                      </a:schemeClr>
                    </a:solidFill>
                  </a:tcPr>
                </a:tc>
                <a:tc>
                  <a:txBody>
                    <a:bodyPr/>
                    <a:lstStyle/>
                    <a:p>
                      <a:pPr marL="171450" marR="0" lvl="0" indent="-171450" algn="l" defTabSz="914400" rtl="0" eaLnBrk="1" fontAlgn="auto" latinLnBrk="0" hangingPunct="1">
                        <a:lnSpc>
                          <a:spcPct val="100000"/>
                        </a:lnSpc>
                        <a:spcBef>
                          <a:spcPts val="0"/>
                        </a:spcBef>
                        <a:spcAft>
                          <a:spcPts val="0"/>
                        </a:spcAft>
                        <a:buClr>
                          <a:prstClr val="black"/>
                        </a:buClr>
                        <a:buSzPct val="100000"/>
                        <a:buFont typeface="Arial"/>
                        <a:buChar char="•"/>
                        <a:tabLst/>
                        <a:defRPr/>
                      </a:pPr>
                      <a:r>
                        <a:rPr kumimoji="0" lang="en-US" sz="1100" b="0" i="0" u="none" strike="noStrike" kern="0" cap="none" spc="0" normalizeH="0" baseline="0" noProof="0" dirty="0">
                          <a:ln>
                            <a:noFill/>
                          </a:ln>
                          <a:solidFill>
                            <a:prstClr val="black"/>
                          </a:solidFill>
                          <a:effectLst/>
                          <a:uLnTx/>
                          <a:uFillTx/>
                          <a:latin typeface="Century Gothic" panose="020B0502020202020204" pitchFamily="34" charset="0"/>
                          <a:cs typeface="Calibri"/>
                          <a:sym typeface="Arial"/>
                        </a:rPr>
                        <a:t>Note</a:t>
                      </a:r>
                    </a:p>
                    <a:p>
                      <a:pPr marL="171450" marR="0" lvl="0" indent="-171450" algn="l" defTabSz="914400" rtl="0" eaLnBrk="1" fontAlgn="auto" latinLnBrk="0" hangingPunct="1">
                        <a:lnSpc>
                          <a:spcPct val="100000"/>
                        </a:lnSpc>
                        <a:spcBef>
                          <a:spcPts val="0"/>
                        </a:spcBef>
                        <a:spcAft>
                          <a:spcPts val="0"/>
                        </a:spcAft>
                        <a:buClr>
                          <a:prstClr val="black"/>
                        </a:buClr>
                        <a:buSzPct val="100000"/>
                        <a:buFont typeface="Arial"/>
                        <a:buChar char="•"/>
                        <a:tabLst/>
                        <a:defRPr/>
                      </a:pPr>
                      <a:r>
                        <a:rPr kumimoji="0" lang="en-US" sz="1100" b="0" i="0" u="none" strike="noStrike" kern="0" cap="none" spc="0" normalizeH="0" baseline="0" noProof="0" dirty="0">
                          <a:ln>
                            <a:noFill/>
                          </a:ln>
                          <a:solidFill>
                            <a:prstClr val="black"/>
                          </a:solidFill>
                          <a:effectLst/>
                          <a:uLnTx/>
                          <a:uFillTx/>
                          <a:latin typeface="Century Gothic" panose="020B0502020202020204" pitchFamily="34" charset="0"/>
                          <a:cs typeface="Calibri"/>
                          <a:sym typeface="Arial"/>
                        </a:rPr>
                        <a:t>Note</a:t>
                      </a:r>
                    </a:p>
                  </a:txBody>
                  <a:tcPr marL="91450" marR="91450" marT="45725" marB="45725">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95000"/>
                      </a:schemeClr>
                    </a:solidFill>
                  </a:tcPr>
                </a:tc>
                <a:tc>
                  <a:txBody>
                    <a:bodyPr/>
                    <a:lstStyle/>
                    <a:p>
                      <a:pPr marL="171450" marR="0" lvl="0" indent="-171450" algn="l" rtl="0">
                        <a:spcBef>
                          <a:spcPts val="0"/>
                        </a:spcBef>
                        <a:buClr>
                          <a:schemeClr val="dk1"/>
                        </a:buClr>
                        <a:buSzPct val="100000"/>
                        <a:buFont typeface="Arial"/>
                        <a:buChar char="•"/>
                      </a:pPr>
                      <a:r>
                        <a:rPr lang="en-US" sz="1100" u="none" strike="noStrike" cap="none" dirty="0">
                          <a:latin typeface="Century Gothic" panose="020B0502020202020204" pitchFamily="34" charset="0"/>
                        </a:rPr>
                        <a:t>Note</a:t>
                      </a:r>
                    </a:p>
                    <a:p>
                      <a:pPr marL="171450" marR="0" lvl="0" indent="-171450" algn="l" rtl="0">
                        <a:spcBef>
                          <a:spcPts val="0"/>
                        </a:spcBef>
                        <a:buClr>
                          <a:schemeClr val="dk1"/>
                        </a:buClr>
                        <a:buSzPct val="100000"/>
                        <a:buFont typeface="Arial"/>
                        <a:buChar char="•"/>
                      </a:pPr>
                      <a:r>
                        <a:rPr lang="en-US" sz="1100" u="none" strike="noStrike" cap="none" dirty="0">
                          <a:latin typeface="Century Gothic" panose="020B0502020202020204" pitchFamily="34" charset="0"/>
                        </a:rPr>
                        <a:t>Note</a:t>
                      </a:r>
                    </a:p>
                  </a:txBody>
                  <a:tcPr marL="91450" marR="91450" marT="45725" marB="45725">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bg1">
                        <a:lumMod val="95000"/>
                        <a:alpha val="50000"/>
                      </a:schemeClr>
                    </a:solidFill>
                  </a:tcPr>
                </a:tc>
                <a:tc>
                  <a:txBody>
                    <a:bodyPr/>
                    <a:lstStyle/>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txBody>
                  <a:tcPr marL="91450" marR="91450" marT="45725" marB="45725">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10003"/>
                  </a:ext>
                </a:extLst>
              </a:tr>
            </a:tbl>
          </a:graphicData>
        </a:graphic>
      </p:graphicFrame>
      <p:sp>
        <p:nvSpPr>
          <p:cNvPr id="5" name="Shape 191">
            <a:extLst>
              <a:ext uri="{FF2B5EF4-FFF2-40B4-BE49-F238E27FC236}">
                <a16:creationId xmlns:a16="http://schemas.microsoft.com/office/drawing/2014/main" id="{49A9CD05-B304-5CD1-EF21-74101110DE8B}"/>
              </a:ext>
            </a:extLst>
          </p:cNvPr>
          <p:cNvSpPr/>
          <p:nvPr/>
        </p:nvSpPr>
        <p:spPr>
          <a:xfrm rot="16200000">
            <a:off x="-2416000" y="3559000"/>
            <a:ext cx="5700017" cy="410817"/>
          </a:xfrm>
          <a:prstGeom prst="rect">
            <a:avLst/>
          </a:prstGeom>
          <a:solidFill>
            <a:schemeClr val="accent6">
              <a:lumMod val="75000"/>
            </a:schemeClr>
          </a:solidFill>
          <a:ln w="12700" cap="flat" cmpd="sng">
            <a:solidFill>
              <a:schemeClr val="bg1">
                <a:lumMod val="95000"/>
              </a:schemeClr>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400" dirty="0">
                <a:solidFill>
                  <a:schemeClr val="bg1"/>
                </a:solidFill>
                <a:latin typeface="Century Gothic" panose="020B0502020202020204" pitchFamily="34" charset="0"/>
                <a:ea typeface="Calibri"/>
                <a:cs typeface="Calibri"/>
                <a:sym typeface="Calibri"/>
              </a:rPr>
              <a:t>RISK</a:t>
            </a:r>
          </a:p>
        </p:txBody>
      </p:sp>
      <p:sp>
        <p:nvSpPr>
          <p:cNvPr id="10" name="TextBox 9">
            <a:extLst>
              <a:ext uri="{FF2B5EF4-FFF2-40B4-BE49-F238E27FC236}">
                <a16:creationId xmlns:a16="http://schemas.microsoft.com/office/drawing/2014/main" id="{E1FB1993-AFD9-DA54-B861-5DCD8282ECBD}"/>
              </a:ext>
            </a:extLst>
          </p:cNvPr>
          <p:cNvSpPr txBox="1"/>
          <p:nvPr/>
        </p:nvSpPr>
        <p:spPr>
          <a:xfrm>
            <a:off x="0" y="152400"/>
            <a:ext cx="12191999" cy="523220"/>
          </a:xfrm>
          <a:prstGeom prst="rect">
            <a:avLst/>
          </a:prstGeom>
          <a:noFill/>
        </p:spPr>
        <p:txBody>
          <a:bodyPr wrap="square" rtlCol="0">
            <a:spAutoFit/>
          </a:bodyPr>
          <a:lstStyle/>
          <a:p>
            <a:pPr algn="ctr"/>
            <a:r>
              <a:rPr lang="en-US" sz="2800" dirty="0">
                <a:solidFill>
                  <a:schemeClr val="accent6"/>
                </a:solidFill>
                <a:latin typeface="Century Gothic" panose="020B0502020202020204" pitchFamily="34" charset="0"/>
              </a:rPr>
              <a:t>PROJECT SCOREBOARD  |  RISKS AND COMPLEXITIES</a:t>
            </a:r>
            <a:endParaRPr lang="en-US" sz="2800" b="1" dirty="0">
              <a:solidFill>
                <a:schemeClr val="accent6"/>
              </a:solidFill>
              <a:latin typeface="Century Gothic" panose="020B0502020202020204" pitchFamily="34" charset="0"/>
            </a:endParaRPr>
          </a:p>
        </p:txBody>
      </p:sp>
    </p:spTree>
    <p:extLst>
      <p:ext uri="{BB962C8B-B14F-4D97-AF65-F5344CB8AC3E}">
        <p14:creationId xmlns:p14="http://schemas.microsoft.com/office/powerpoint/2010/main" val="42269653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Shape 196">
            <a:extLst>
              <a:ext uri="{FF2B5EF4-FFF2-40B4-BE49-F238E27FC236}">
                <a16:creationId xmlns:a16="http://schemas.microsoft.com/office/drawing/2014/main" id="{6518677B-3484-091C-6ABD-56D66452188D}"/>
              </a:ext>
            </a:extLst>
          </p:cNvPr>
          <p:cNvGraphicFramePr/>
          <p:nvPr>
            <p:extLst>
              <p:ext uri="{D42A27DB-BD31-4B8C-83A1-F6EECF244321}">
                <p14:modId xmlns:p14="http://schemas.microsoft.com/office/powerpoint/2010/main" val="545170464"/>
              </p:ext>
            </p:extLst>
          </p:nvPr>
        </p:nvGraphicFramePr>
        <p:xfrm>
          <a:off x="381000" y="838200"/>
          <a:ext cx="11658600" cy="4800600"/>
        </p:xfrm>
        <a:graphic>
          <a:graphicData uri="http://schemas.openxmlformats.org/drawingml/2006/table">
            <a:tbl>
              <a:tblPr firstRow="1" bandRow="1">
                <a:noFill/>
                <a:tableStyleId>{1280B478-6961-4753-8FB5-A3E9A4ADCA19}</a:tableStyleId>
              </a:tblPr>
              <a:tblGrid>
                <a:gridCol w="2775496">
                  <a:extLst>
                    <a:ext uri="{9D8B030D-6E8A-4147-A177-3AD203B41FA5}">
                      <a16:colId xmlns:a16="http://schemas.microsoft.com/office/drawing/2014/main" val="20000"/>
                    </a:ext>
                  </a:extLst>
                </a:gridCol>
                <a:gridCol w="2883820">
                  <a:extLst>
                    <a:ext uri="{9D8B030D-6E8A-4147-A177-3AD203B41FA5}">
                      <a16:colId xmlns:a16="http://schemas.microsoft.com/office/drawing/2014/main" val="20001"/>
                    </a:ext>
                  </a:extLst>
                </a:gridCol>
                <a:gridCol w="2689892">
                  <a:extLst>
                    <a:ext uri="{9D8B030D-6E8A-4147-A177-3AD203B41FA5}">
                      <a16:colId xmlns:a16="http://schemas.microsoft.com/office/drawing/2014/main" val="20002"/>
                    </a:ext>
                  </a:extLst>
                </a:gridCol>
                <a:gridCol w="3309392">
                  <a:extLst>
                    <a:ext uri="{9D8B030D-6E8A-4147-A177-3AD203B41FA5}">
                      <a16:colId xmlns:a16="http://schemas.microsoft.com/office/drawing/2014/main" val="20003"/>
                    </a:ext>
                  </a:extLst>
                </a:gridCol>
              </a:tblGrid>
              <a:tr h="548658">
                <a:tc>
                  <a:txBody>
                    <a:bodyPr/>
                    <a:lstStyle/>
                    <a:p>
                      <a:pPr marL="0" marR="0" lvl="0" indent="0" algn="l" rtl="0">
                        <a:spcBef>
                          <a:spcPts val="0"/>
                        </a:spcBef>
                        <a:buSzPct val="25000"/>
                        <a:buNone/>
                      </a:pPr>
                      <a:r>
                        <a:rPr lang="en-US" sz="1400" b="0" u="none" strike="noStrike" cap="none" dirty="0">
                          <a:solidFill>
                            <a:schemeClr val="bg1"/>
                          </a:solidFill>
                          <a:latin typeface="Century Gothic" panose="020B0502020202020204" pitchFamily="34" charset="0"/>
                        </a:rPr>
                        <a:t>PROJECT TASK</a:t>
                      </a:r>
                    </a:p>
                  </a:txBody>
                  <a:tcPr marL="91450" marR="91450" marT="45725" marB="45725" anchor="ctr">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accent6">
                        <a:lumMod val="75000"/>
                      </a:schemeClr>
                    </a:solidFill>
                  </a:tcPr>
                </a:tc>
                <a:tc>
                  <a:txBody>
                    <a:bodyPr/>
                    <a:lstStyle/>
                    <a:p>
                      <a:pPr marL="0" marR="0" lvl="0" indent="0" algn="ctr" rtl="0">
                        <a:spcBef>
                          <a:spcPts val="0"/>
                        </a:spcBef>
                        <a:buSzPct val="25000"/>
                        <a:buNone/>
                      </a:pPr>
                      <a:r>
                        <a:rPr lang="en-US" sz="1400" b="0" u="none" strike="noStrike" cap="none" dirty="0">
                          <a:solidFill>
                            <a:schemeClr val="bg1"/>
                          </a:solidFill>
                          <a:latin typeface="Century Gothic" panose="020B0502020202020204" pitchFamily="34" charset="0"/>
                        </a:rPr>
                        <a:t>STATUS</a:t>
                      </a:r>
                    </a:p>
                  </a:txBody>
                  <a:tcPr marL="91450" marR="91450" marT="45725" marB="45725" anchor="ctr">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accent6">
                        <a:lumMod val="75000"/>
                      </a:schemeClr>
                    </a:solidFill>
                  </a:tcPr>
                </a:tc>
                <a:tc>
                  <a:txBody>
                    <a:bodyPr/>
                    <a:lstStyle/>
                    <a:p>
                      <a:pPr marL="0" marR="0" lvl="0" indent="0" algn="ctr" rtl="0">
                        <a:spcBef>
                          <a:spcPts val="0"/>
                        </a:spcBef>
                        <a:buSzPct val="25000"/>
                        <a:buNone/>
                      </a:pPr>
                      <a:r>
                        <a:rPr lang="en-US" sz="1400" b="0" u="none" strike="noStrike" cap="none" dirty="0">
                          <a:solidFill>
                            <a:schemeClr val="bg1"/>
                          </a:solidFill>
                          <a:latin typeface="Century Gothic" panose="020B0502020202020204" pitchFamily="34" charset="0"/>
                        </a:rPr>
                        <a:t>COST</a:t>
                      </a:r>
                    </a:p>
                  </a:txBody>
                  <a:tcPr marL="91450" marR="91450" marT="45725" marB="45725" anchor="ctr">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accent6">
                        <a:lumMod val="75000"/>
                      </a:schemeClr>
                    </a:solidFill>
                  </a:tcPr>
                </a:tc>
                <a:tc>
                  <a:txBody>
                    <a:bodyPr/>
                    <a:lstStyle/>
                    <a:p>
                      <a:pPr marL="0" marR="0" lvl="0" indent="0" algn="ctr" rtl="0">
                        <a:spcBef>
                          <a:spcPts val="0"/>
                        </a:spcBef>
                        <a:buSzPct val="25000"/>
                        <a:buNone/>
                      </a:pPr>
                      <a:r>
                        <a:rPr lang="en-US" sz="1400" b="0" u="none" strike="noStrike" cap="none" dirty="0">
                          <a:solidFill>
                            <a:schemeClr val="bg1"/>
                          </a:solidFill>
                          <a:latin typeface="Century Gothic" panose="020B0502020202020204" pitchFamily="34" charset="0"/>
                        </a:rPr>
                        <a:t>NOTES</a:t>
                      </a:r>
                    </a:p>
                  </a:txBody>
                  <a:tcPr marL="91450" marR="91450" marT="45725" marB="45725" anchor="ctr">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0000"/>
                  </a:ext>
                </a:extLst>
              </a:tr>
              <a:tr h="548622">
                <a:tc>
                  <a:txBody>
                    <a:bodyPr/>
                    <a:lstStyle/>
                    <a:p>
                      <a:pPr marL="0" marR="0" lvl="0" indent="0" algn="l" rtl="0">
                        <a:spcBef>
                          <a:spcPts val="0"/>
                        </a:spcBef>
                        <a:buSzPct val="25000"/>
                        <a:buFont typeface="Arial" panose="020B0604020202020204" pitchFamily="34" charset="0"/>
                        <a:buNone/>
                      </a:pPr>
                      <a:r>
                        <a:rPr lang="en-US" sz="1100" dirty="0">
                          <a:latin typeface="Century Gothic" panose="020B0502020202020204" pitchFamily="34" charset="0"/>
                        </a:rPr>
                        <a:t>Task One</a:t>
                      </a:r>
                      <a:endParaRPr sz="1100" dirty="0">
                        <a:latin typeface="Century Gothic" panose="020B0502020202020204" pitchFamily="34" charset="0"/>
                      </a:endParaRPr>
                    </a:p>
                  </a:txBody>
                  <a:tcPr marL="91450" marR="91450" marT="45725" marB="45725" anchor="ctr">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50000"/>
                      </a:schemeClr>
                    </a:solidFill>
                  </a:tcPr>
                </a:tc>
                <a:tc>
                  <a:txBody>
                    <a:bodyPr/>
                    <a:lstStyle/>
                    <a:p>
                      <a:pPr marL="0" marR="0" lvl="0" indent="0" algn="l" rtl="0">
                        <a:spcBef>
                          <a:spcPts val="0"/>
                        </a:spcBef>
                        <a:buClr>
                          <a:schemeClr val="dk1"/>
                        </a:buClr>
                        <a:buSzPct val="100000"/>
                        <a:buFont typeface="Arial" panose="020B0604020202020204" pitchFamily="34" charset="0"/>
                        <a:buNone/>
                      </a:pPr>
                      <a:r>
                        <a:rPr lang="en-US" sz="1100" u="none" strike="noStrike" cap="none" dirty="0">
                          <a:latin typeface="Century Gothic" panose="020B0502020202020204" pitchFamily="34" charset="0"/>
                        </a:rPr>
                        <a:t>In Progress</a:t>
                      </a:r>
                    </a:p>
                  </a:txBody>
                  <a:tcPr marL="91450" marR="91450" marT="45725" marB="45725" anchor="ctr">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50000"/>
                      </a:schemeClr>
                    </a:solidFill>
                  </a:tcPr>
                </a:tc>
                <a:tc>
                  <a:txBody>
                    <a:bodyPr/>
                    <a:lstStyle/>
                    <a:p>
                      <a:pPr marL="0" marR="0" lvl="0" indent="0" algn="r" rtl="0">
                        <a:spcBef>
                          <a:spcPts val="0"/>
                        </a:spcBef>
                        <a:buClr>
                          <a:schemeClr val="dk1"/>
                        </a:buClr>
                        <a:buSzPct val="100000"/>
                        <a:buFont typeface="Arial"/>
                        <a:buNone/>
                      </a:pPr>
                      <a:r>
                        <a:rPr lang="en-US" sz="1100" u="none" strike="noStrike" cap="none" dirty="0">
                          <a:latin typeface="Century Gothic" panose="020B0502020202020204" pitchFamily="34" charset="0"/>
                        </a:rPr>
                        <a:t>$000</a:t>
                      </a:r>
                    </a:p>
                  </a:txBody>
                  <a:tcPr marL="91450" marR="91450" marT="45725" marB="45725" anchor="ctr">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bg1">
                        <a:lumMod val="95000"/>
                        <a:alpha val="50000"/>
                      </a:schemeClr>
                    </a:solidFill>
                  </a:tcPr>
                </a:tc>
                <a:tc>
                  <a:txBody>
                    <a:bodyPr/>
                    <a:lstStyle/>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txBody>
                  <a:tcPr marL="91450" marR="91450" marT="45725" marB="45725" anchor="ctr">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10001"/>
                  </a:ext>
                </a:extLst>
              </a:tr>
              <a:tr h="548640">
                <a:tc>
                  <a:txBody>
                    <a:bodyPr/>
                    <a:lstStyle/>
                    <a:p>
                      <a:pPr marL="0" marR="0" lvl="0" indent="0" algn="l" defTabSz="914400" rtl="0" eaLnBrk="1" fontAlgn="auto" latinLnBrk="0" hangingPunct="1">
                        <a:lnSpc>
                          <a:spcPct val="100000"/>
                        </a:lnSpc>
                        <a:spcBef>
                          <a:spcPts val="0"/>
                        </a:spcBef>
                        <a:spcAft>
                          <a:spcPts val="0"/>
                        </a:spcAft>
                        <a:buClr>
                          <a:prstClr val="black"/>
                        </a:buClr>
                        <a:buSzPct val="100000"/>
                        <a:buFont typeface="Arial"/>
                        <a:buNone/>
                        <a:tabLst/>
                        <a:defRPr/>
                      </a:pPr>
                      <a:r>
                        <a:rPr kumimoji="0" lang="en-US" sz="1100" b="0" i="0" u="none" strike="noStrike" kern="0" cap="none" spc="0" normalizeH="0" baseline="0" noProof="0" dirty="0">
                          <a:ln>
                            <a:noFill/>
                          </a:ln>
                          <a:solidFill>
                            <a:prstClr val="black"/>
                          </a:solidFill>
                          <a:effectLst/>
                          <a:uLnTx/>
                          <a:uFillTx/>
                          <a:latin typeface="Century Gothic" panose="020B0502020202020204" pitchFamily="34" charset="0"/>
                          <a:cs typeface="Calibri"/>
                          <a:sym typeface="Arial"/>
                        </a:rPr>
                        <a:t>Task Two</a:t>
                      </a:r>
                    </a:p>
                  </a:txBody>
                  <a:tcPr marL="91450" marR="91450" marT="45725" marB="45725" anchor="ctr">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50000"/>
                      </a:schemeClr>
                    </a:solidFill>
                  </a:tcPr>
                </a:tc>
                <a:tc>
                  <a:txBody>
                    <a:bodyPr/>
                    <a:lstStyle/>
                    <a:p>
                      <a:pPr marL="0" marR="0" lvl="0" indent="0" algn="l" rtl="0">
                        <a:spcBef>
                          <a:spcPts val="0"/>
                        </a:spcBef>
                        <a:buClr>
                          <a:schemeClr val="dk1"/>
                        </a:buClr>
                        <a:buSzPct val="100000"/>
                        <a:buFont typeface="Arial"/>
                        <a:buNone/>
                      </a:pPr>
                      <a:r>
                        <a:rPr lang="en-US" sz="1100" u="none" strike="noStrike" cap="none" dirty="0">
                          <a:latin typeface="Century Gothic" panose="020B0502020202020204" pitchFamily="34" charset="0"/>
                        </a:rPr>
                        <a:t>Complete</a:t>
                      </a:r>
                    </a:p>
                  </a:txBody>
                  <a:tcPr marL="91450" marR="91450" marT="45725" marB="45725" anchor="ctr">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50000"/>
                      </a:schemeClr>
                    </a:solidFill>
                  </a:tcPr>
                </a:tc>
                <a:tc>
                  <a:txBody>
                    <a:bodyPr/>
                    <a:lstStyle/>
                    <a:p>
                      <a:pPr marL="0" marR="0" lvl="0" indent="0" algn="r" rtl="0">
                        <a:spcBef>
                          <a:spcPts val="0"/>
                        </a:spcBef>
                        <a:buClr>
                          <a:schemeClr val="dk1"/>
                        </a:buClr>
                        <a:buSzPct val="100000"/>
                        <a:buFont typeface="Arial"/>
                        <a:buNone/>
                      </a:pPr>
                      <a:r>
                        <a:rPr lang="en-US" sz="1100" u="none" strike="noStrike" cap="none" dirty="0">
                          <a:latin typeface="Century Gothic" panose="020B0502020202020204" pitchFamily="34" charset="0"/>
                        </a:rPr>
                        <a:t>$000</a:t>
                      </a:r>
                    </a:p>
                  </a:txBody>
                  <a:tcPr marL="91450" marR="91450" marT="45725" marB="45725" anchor="ctr">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bg1">
                        <a:lumMod val="95000"/>
                        <a:alpha val="50000"/>
                      </a:schemeClr>
                    </a:solidFill>
                  </a:tcPr>
                </a:tc>
                <a:tc>
                  <a:txBody>
                    <a:bodyPr/>
                    <a:lstStyle/>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txBody>
                  <a:tcPr marL="91450" marR="91450" marT="45725" marB="45725" anchor="ctr">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10002"/>
                  </a:ext>
                </a:extLst>
              </a:tr>
              <a:tr h="548640">
                <a:tc>
                  <a:txBody>
                    <a:bodyPr/>
                    <a:lstStyle/>
                    <a:p>
                      <a:pPr marL="0" marR="0" lvl="0" indent="0" algn="l" defTabSz="914400" rtl="0" eaLnBrk="1" fontAlgn="auto" latinLnBrk="0" hangingPunct="1">
                        <a:lnSpc>
                          <a:spcPct val="100000"/>
                        </a:lnSpc>
                        <a:spcBef>
                          <a:spcPts val="0"/>
                        </a:spcBef>
                        <a:spcAft>
                          <a:spcPts val="0"/>
                        </a:spcAft>
                        <a:buClr>
                          <a:prstClr val="black"/>
                        </a:buClr>
                        <a:buSzPct val="100000"/>
                        <a:buFont typeface="Arial"/>
                        <a:buNone/>
                        <a:tabLst/>
                        <a:defRPr/>
                      </a:pPr>
                      <a:r>
                        <a:rPr kumimoji="0" lang="en-US" sz="1100" b="0" i="0" u="none" strike="noStrike" kern="0" cap="none" spc="0" normalizeH="0" baseline="0" noProof="0" dirty="0">
                          <a:ln>
                            <a:noFill/>
                          </a:ln>
                          <a:solidFill>
                            <a:prstClr val="black"/>
                          </a:solidFill>
                          <a:effectLst/>
                          <a:uLnTx/>
                          <a:uFillTx/>
                          <a:latin typeface="Century Gothic" panose="020B0502020202020204" pitchFamily="34" charset="0"/>
                          <a:cs typeface="Calibri"/>
                          <a:sym typeface="Arial"/>
                        </a:rPr>
                        <a:t>Task Three</a:t>
                      </a:r>
                    </a:p>
                  </a:txBody>
                  <a:tcPr marL="91450" marR="91450" marT="45725" marB="45725" anchor="ctr">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95000"/>
                      </a:schemeClr>
                    </a:solidFill>
                  </a:tcPr>
                </a:tc>
                <a:tc>
                  <a:txBody>
                    <a:bodyPr/>
                    <a:lstStyle/>
                    <a:p>
                      <a:pPr marL="0" marR="0" lvl="0" indent="0" algn="l" defTabSz="914400" rtl="0" eaLnBrk="1" fontAlgn="auto" latinLnBrk="0" hangingPunct="1">
                        <a:lnSpc>
                          <a:spcPct val="100000"/>
                        </a:lnSpc>
                        <a:spcBef>
                          <a:spcPts val="0"/>
                        </a:spcBef>
                        <a:spcAft>
                          <a:spcPts val="0"/>
                        </a:spcAft>
                        <a:buClr>
                          <a:prstClr val="black"/>
                        </a:buClr>
                        <a:buSzPct val="100000"/>
                        <a:buFont typeface="Arial"/>
                        <a:buNone/>
                        <a:tabLst/>
                        <a:defRPr/>
                      </a:pPr>
                      <a:r>
                        <a:rPr kumimoji="0" lang="en-US" sz="1100" b="0" i="0" u="none" strike="noStrike" kern="0" cap="none" spc="0" normalizeH="0" baseline="0" noProof="0" dirty="0">
                          <a:ln>
                            <a:noFill/>
                          </a:ln>
                          <a:solidFill>
                            <a:prstClr val="black"/>
                          </a:solidFill>
                          <a:effectLst/>
                          <a:uLnTx/>
                          <a:uFillTx/>
                          <a:latin typeface="Century Gothic" panose="020B0502020202020204" pitchFamily="34" charset="0"/>
                          <a:cs typeface="Calibri"/>
                          <a:sym typeface="Arial"/>
                        </a:rPr>
                        <a:t>On Hold</a:t>
                      </a:r>
                    </a:p>
                  </a:txBody>
                  <a:tcPr marL="91450" marR="91450" marT="45725" marB="45725" anchor="ctr">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95000"/>
                      </a:schemeClr>
                    </a:solidFill>
                  </a:tcPr>
                </a:tc>
                <a:tc>
                  <a:txBody>
                    <a:bodyPr/>
                    <a:lstStyle/>
                    <a:p>
                      <a:pPr marL="0" marR="0" lvl="0" indent="0" algn="r" rtl="0">
                        <a:spcBef>
                          <a:spcPts val="0"/>
                        </a:spcBef>
                        <a:buClr>
                          <a:schemeClr val="dk1"/>
                        </a:buClr>
                        <a:buSzPct val="100000"/>
                        <a:buFont typeface="Arial"/>
                        <a:buNone/>
                      </a:pPr>
                      <a:r>
                        <a:rPr lang="en-US" sz="1100" u="none" strike="noStrike" cap="none" dirty="0">
                          <a:latin typeface="Century Gothic" panose="020B0502020202020204" pitchFamily="34" charset="0"/>
                        </a:rPr>
                        <a:t>$000</a:t>
                      </a:r>
                    </a:p>
                  </a:txBody>
                  <a:tcPr marL="91450" marR="91450" marT="45725" marB="45725" anchor="ctr">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50000"/>
                      </a:schemeClr>
                    </a:solidFill>
                  </a:tcPr>
                </a:tc>
                <a:tc>
                  <a:txBody>
                    <a:bodyPr/>
                    <a:lstStyle/>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txBody>
                  <a:tcPr marL="91450" marR="91450" marT="45725" marB="45725" anchor="ctr">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10003"/>
                  </a:ext>
                </a:extLst>
              </a:tr>
              <a:tr h="548640">
                <a:tc>
                  <a:txBody>
                    <a:bodyPr/>
                    <a:lstStyle/>
                    <a:p>
                      <a:pPr marL="0" marR="0" lvl="0" indent="0" algn="l" defTabSz="914400" rtl="0" eaLnBrk="1" fontAlgn="auto" latinLnBrk="0" hangingPunct="1">
                        <a:lnSpc>
                          <a:spcPct val="100000"/>
                        </a:lnSpc>
                        <a:spcBef>
                          <a:spcPts val="0"/>
                        </a:spcBef>
                        <a:spcAft>
                          <a:spcPts val="0"/>
                        </a:spcAft>
                        <a:buClr>
                          <a:prstClr val="black"/>
                        </a:buClr>
                        <a:buSzPct val="100000"/>
                        <a:buFont typeface="Arial"/>
                        <a:buNone/>
                        <a:tabLst/>
                        <a:defRPr/>
                      </a:pPr>
                      <a:r>
                        <a:rPr kumimoji="0" lang="en-US" sz="1100" b="0" i="0" u="none" strike="noStrike" kern="0" cap="none" spc="0" normalizeH="0" baseline="0" noProof="0" dirty="0">
                          <a:ln>
                            <a:noFill/>
                          </a:ln>
                          <a:solidFill>
                            <a:prstClr val="black"/>
                          </a:solidFill>
                          <a:effectLst/>
                          <a:uLnTx/>
                          <a:uFillTx/>
                          <a:latin typeface="Century Gothic" panose="020B0502020202020204" pitchFamily="34" charset="0"/>
                          <a:cs typeface="Calibri"/>
                          <a:sym typeface="Arial"/>
                        </a:rPr>
                        <a:t>Task Four</a:t>
                      </a:r>
                    </a:p>
                  </a:txBody>
                  <a:tcPr marL="91450" marR="91450" marT="45725" marB="45725" anchor="ctr">
                    <a:lnL w="12700" cap="flat" cmpd="sng" algn="ctr">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95000"/>
                      </a:schemeClr>
                    </a:solidFill>
                  </a:tcPr>
                </a:tc>
                <a:tc>
                  <a:txBody>
                    <a:bodyPr/>
                    <a:lstStyle/>
                    <a:p>
                      <a:pPr marL="0" marR="0" lvl="0" indent="0" algn="l" defTabSz="914400" rtl="0" eaLnBrk="1" fontAlgn="auto" latinLnBrk="0" hangingPunct="1">
                        <a:lnSpc>
                          <a:spcPct val="100000"/>
                        </a:lnSpc>
                        <a:spcBef>
                          <a:spcPts val="0"/>
                        </a:spcBef>
                        <a:spcAft>
                          <a:spcPts val="0"/>
                        </a:spcAft>
                        <a:buClr>
                          <a:prstClr val="black"/>
                        </a:buClr>
                        <a:buSzPct val="100000"/>
                        <a:buFont typeface="Arial"/>
                        <a:buNone/>
                        <a:tabLst/>
                        <a:defRPr/>
                      </a:pPr>
                      <a:r>
                        <a:rPr kumimoji="0" lang="en-US" sz="1100" b="0" i="0" u="none" strike="noStrike" kern="0" cap="none" spc="0" normalizeH="0" baseline="0" noProof="0" dirty="0">
                          <a:ln>
                            <a:noFill/>
                          </a:ln>
                          <a:solidFill>
                            <a:prstClr val="black"/>
                          </a:solidFill>
                          <a:effectLst/>
                          <a:uLnTx/>
                          <a:uFillTx/>
                          <a:latin typeface="Century Gothic" panose="020B0502020202020204" pitchFamily="34" charset="0"/>
                          <a:cs typeface="Calibri"/>
                          <a:sym typeface="Arial"/>
                        </a:rPr>
                        <a:t>In Progress</a:t>
                      </a:r>
                    </a:p>
                  </a:txBody>
                  <a:tcPr marL="91450" marR="91450" marT="45725" marB="45725" anchor="ctr">
                    <a:lnL w="12700" cap="flat" cmpd="sng" algn="ctr">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95000"/>
                      </a:schemeClr>
                    </a:solidFill>
                  </a:tcPr>
                </a:tc>
                <a:tc>
                  <a:txBody>
                    <a:bodyPr/>
                    <a:lstStyle/>
                    <a:p>
                      <a:pPr marL="0" marR="0" lvl="0" indent="0" algn="r" rtl="0">
                        <a:spcBef>
                          <a:spcPts val="0"/>
                        </a:spcBef>
                        <a:buClr>
                          <a:schemeClr val="dk1"/>
                        </a:buClr>
                        <a:buSzPct val="100000"/>
                        <a:buFont typeface="Arial"/>
                        <a:buNone/>
                      </a:pPr>
                      <a:r>
                        <a:rPr lang="en-US" sz="1100" u="none" strike="noStrike" cap="none" dirty="0">
                          <a:latin typeface="Century Gothic" panose="020B0502020202020204" pitchFamily="34" charset="0"/>
                        </a:rPr>
                        <a:t>$000</a:t>
                      </a:r>
                    </a:p>
                  </a:txBody>
                  <a:tcPr marL="91450" marR="91450" marT="45725" marB="45725" anchor="ctr">
                    <a:lnL w="12700" cap="flat" cmpd="sng" algn="ctr">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50000"/>
                      </a:schemeClr>
                    </a:solidFill>
                  </a:tcPr>
                </a:tc>
                <a:tc>
                  <a:txBody>
                    <a:bodyPr/>
                    <a:lstStyle/>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txBody>
                  <a:tcPr marL="91450" marR="91450" marT="45725" marB="45725" anchor="ctr">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849762134"/>
                  </a:ext>
                </a:extLst>
              </a:tr>
              <a:tr h="685800">
                <a:tc>
                  <a:txBody>
                    <a:bodyPr/>
                    <a:lstStyle/>
                    <a:p>
                      <a:pPr marL="0" marR="0" lvl="0" indent="0" algn="l" defTabSz="914400" rtl="0" eaLnBrk="1" fontAlgn="auto" latinLnBrk="0" hangingPunct="1">
                        <a:lnSpc>
                          <a:spcPct val="100000"/>
                        </a:lnSpc>
                        <a:spcBef>
                          <a:spcPts val="0"/>
                        </a:spcBef>
                        <a:spcAft>
                          <a:spcPts val="0"/>
                        </a:spcAft>
                        <a:buClr>
                          <a:prstClr val="black"/>
                        </a:buClr>
                        <a:buSzPct val="100000"/>
                        <a:buFont typeface="Arial"/>
                        <a:buNone/>
                        <a:tabLst/>
                        <a:defRPr/>
                      </a:pPr>
                      <a:r>
                        <a:rPr kumimoji="0" lang="en-US" sz="1100" b="0" i="0" u="none" strike="noStrike" kern="0" cap="none" spc="0" normalizeH="0" baseline="0" noProof="0" dirty="0">
                          <a:ln>
                            <a:noFill/>
                          </a:ln>
                          <a:solidFill>
                            <a:prstClr val="black"/>
                          </a:solidFill>
                          <a:effectLst/>
                          <a:uLnTx/>
                          <a:uFillTx/>
                          <a:latin typeface="Century Gothic" panose="020B0502020202020204" pitchFamily="34" charset="0"/>
                          <a:cs typeface="Calibri"/>
                          <a:sym typeface="Arial"/>
                        </a:rPr>
                        <a:t>Task Five</a:t>
                      </a:r>
                    </a:p>
                  </a:txBody>
                  <a:tcPr marL="91450" marR="91450" marT="45725" marB="45725" anchor="ctr">
                    <a:lnL w="12700" cap="flat" cmpd="sng" algn="ctr">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95000"/>
                      </a:schemeClr>
                    </a:solidFill>
                  </a:tcPr>
                </a:tc>
                <a:tc>
                  <a:txBody>
                    <a:bodyPr/>
                    <a:lstStyle/>
                    <a:p>
                      <a:pPr marL="0" marR="0" lvl="0" indent="0" algn="l" defTabSz="914400" rtl="0" eaLnBrk="1" fontAlgn="auto" latinLnBrk="0" hangingPunct="1">
                        <a:lnSpc>
                          <a:spcPct val="100000"/>
                        </a:lnSpc>
                        <a:spcBef>
                          <a:spcPts val="0"/>
                        </a:spcBef>
                        <a:spcAft>
                          <a:spcPts val="0"/>
                        </a:spcAft>
                        <a:buClr>
                          <a:prstClr val="black"/>
                        </a:buClr>
                        <a:buSzPct val="100000"/>
                        <a:buFont typeface="Arial" panose="020B0604020202020204" pitchFamily="34" charset="0"/>
                        <a:buNone/>
                        <a:tabLst/>
                        <a:defRPr/>
                      </a:pPr>
                      <a:r>
                        <a:rPr kumimoji="0" lang="en-US" sz="1100" b="0" i="0" u="none" strike="noStrike" kern="0" cap="none" spc="0" normalizeH="0" baseline="0" noProof="0" dirty="0">
                          <a:ln>
                            <a:noFill/>
                          </a:ln>
                          <a:solidFill>
                            <a:prstClr val="black"/>
                          </a:solidFill>
                          <a:effectLst/>
                          <a:uLnTx/>
                          <a:uFillTx/>
                          <a:latin typeface="Century Gothic" panose="020B0502020202020204" pitchFamily="34" charset="0"/>
                          <a:cs typeface="Calibri"/>
                          <a:sym typeface="Arial"/>
                        </a:rPr>
                        <a:t>Not Started</a:t>
                      </a:r>
                    </a:p>
                  </a:txBody>
                  <a:tcPr marL="91450" marR="91450" marT="45725" marB="45725" anchor="ctr">
                    <a:lnL w="12700" cap="flat" cmpd="sng" algn="ctr">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95000"/>
                      </a:schemeClr>
                    </a:solidFill>
                  </a:tcPr>
                </a:tc>
                <a:tc>
                  <a:txBody>
                    <a:bodyPr/>
                    <a:lstStyle/>
                    <a:p>
                      <a:pPr marL="0" marR="0" lvl="0" indent="0" algn="r" rtl="0">
                        <a:spcBef>
                          <a:spcPts val="0"/>
                        </a:spcBef>
                        <a:buClr>
                          <a:schemeClr val="dk1"/>
                        </a:buClr>
                        <a:buSzPct val="100000"/>
                        <a:buFont typeface="Arial"/>
                        <a:buNone/>
                      </a:pPr>
                      <a:r>
                        <a:rPr lang="en-US" sz="1100" u="none" strike="noStrike" cap="none" dirty="0">
                          <a:latin typeface="Century Gothic" panose="020B0502020202020204" pitchFamily="34" charset="0"/>
                        </a:rPr>
                        <a:t>$000</a:t>
                      </a:r>
                    </a:p>
                  </a:txBody>
                  <a:tcPr marL="91450" marR="91450" marT="45725" marB="45725" anchor="ctr">
                    <a:lnL w="12700" cap="flat" cmpd="sng" algn="ctr">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50000"/>
                      </a:schemeClr>
                    </a:solidFill>
                  </a:tcPr>
                </a:tc>
                <a:tc>
                  <a:txBody>
                    <a:bodyPr/>
                    <a:lstStyle/>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txBody>
                  <a:tcPr marL="91450" marR="91450" marT="45725" marB="45725" anchor="ctr">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27014039"/>
                  </a:ext>
                </a:extLst>
              </a:tr>
              <a:tr h="685800">
                <a:tc>
                  <a:txBody>
                    <a:bodyPr/>
                    <a:lstStyle/>
                    <a:p>
                      <a:pPr marL="0" marR="0" lvl="0" indent="0" algn="l" defTabSz="914400" rtl="0" eaLnBrk="1" fontAlgn="auto" latinLnBrk="0" hangingPunct="1">
                        <a:lnSpc>
                          <a:spcPct val="100000"/>
                        </a:lnSpc>
                        <a:spcBef>
                          <a:spcPts val="0"/>
                        </a:spcBef>
                        <a:spcAft>
                          <a:spcPts val="0"/>
                        </a:spcAft>
                        <a:buClr>
                          <a:prstClr val="black"/>
                        </a:buClr>
                        <a:buSzPct val="100000"/>
                        <a:buFont typeface="Arial"/>
                        <a:buNone/>
                        <a:tabLst/>
                        <a:defRPr/>
                      </a:pPr>
                      <a:endParaRPr kumimoji="0" lang="en-US" sz="1100" b="0" i="0" u="none" strike="noStrike" kern="0" cap="none" spc="0" normalizeH="0" baseline="0" noProof="0" dirty="0">
                        <a:ln>
                          <a:noFill/>
                        </a:ln>
                        <a:solidFill>
                          <a:prstClr val="black"/>
                        </a:solidFill>
                        <a:effectLst/>
                        <a:uLnTx/>
                        <a:uFillTx/>
                        <a:latin typeface="Century Gothic" panose="020B0502020202020204" pitchFamily="34" charset="0"/>
                        <a:cs typeface="Calibri"/>
                        <a:sym typeface="Arial"/>
                      </a:endParaRPr>
                    </a:p>
                  </a:txBody>
                  <a:tcPr marL="91450" marR="91450" marT="45725" marB="45725" anchor="ctr">
                    <a:lnL w="12700" cap="flat" cmpd="sng" algn="ctr">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95000"/>
                      </a:schemeClr>
                    </a:solidFill>
                  </a:tcPr>
                </a:tc>
                <a:tc>
                  <a:txBody>
                    <a:bodyPr/>
                    <a:lstStyle/>
                    <a:p>
                      <a:pPr marL="0" marR="0" lvl="0" indent="0" algn="l" defTabSz="914400" rtl="0" eaLnBrk="1" fontAlgn="auto" latinLnBrk="0" hangingPunct="1">
                        <a:lnSpc>
                          <a:spcPct val="100000"/>
                        </a:lnSpc>
                        <a:spcBef>
                          <a:spcPts val="0"/>
                        </a:spcBef>
                        <a:spcAft>
                          <a:spcPts val="0"/>
                        </a:spcAft>
                        <a:buClr>
                          <a:prstClr val="black"/>
                        </a:buClr>
                        <a:buSzPct val="100000"/>
                        <a:buFont typeface="Arial" panose="020B0604020202020204" pitchFamily="34" charset="0"/>
                        <a:buNone/>
                        <a:tabLst/>
                        <a:defRPr/>
                      </a:pPr>
                      <a:endParaRPr kumimoji="0" lang="en-US" sz="1100" b="0" i="0" u="none" strike="noStrike" kern="0" cap="none" spc="0" normalizeH="0" baseline="0" noProof="0" dirty="0">
                        <a:ln>
                          <a:noFill/>
                        </a:ln>
                        <a:solidFill>
                          <a:prstClr val="black"/>
                        </a:solidFill>
                        <a:effectLst/>
                        <a:uLnTx/>
                        <a:uFillTx/>
                        <a:latin typeface="Century Gothic" panose="020B0502020202020204" pitchFamily="34" charset="0"/>
                        <a:cs typeface="Calibri"/>
                        <a:sym typeface="Arial"/>
                      </a:endParaRPr>
                    </a:p>
                  </a:txBody>
                  <a:tcPr marL="91450" marR="91450" marT="45725" marB="45725" anchor="ctr">
                    <a:lnL w="12700" cap="flat" cmpd="sng" algn="ctr">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95000"/>
                      </a:schemeClr>
                    </a:solidFill>
                  </a:tcPr>
                </a:tc>
                <a:tc>
                  <a:txBody>
                    <a:bodyPr/>
                    <a:lstStyle/>
                    <a:p>
                      <a:pPr marL="0" marR="0" lvl="0" indent="0" algn="r" rtl="0">
                        <a:spcBef>
                          <a:spcPts val="0"/>
                        </a:spcBef>
                        <a:buClr>
                          <a:schemeClr val="dk1"/>
                        </a:buClr>
                        <a:buSzPct val="100000"/>
                        <a:buFont typeface="Arial"/>
                        <a:buNone/>
                      </a:pPr>
                      <a:endParaRPr lang="en-US" sz="1100" u="none" strike="noStrike" cap="none" dirty="0">
                        <a:latin typeface="Century Gothic" panose="020B0502020202020204" pitchFamily="34" charset="0"/>
                      </a:endParaRPr>
                    </a:p>
                  </a:txBody>
                  <a:tcPr marL="91450" marR="91450" marT="45725" marB="45725" anchor="ctr">
                    <a:lnL w="12700" cap="flat" cmpd="sng" algn="ctr">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50000"/>
                      </a:schemeClr>
                    </a:solidFill>
                  </a:tcPr>
                </a:tc>
                <a:tc>
                  <a:txBody>
                    <a:bodyPr/>
                    <a:lstStyle/>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txBody>
                  <a:tcPr marL="91450" marR="91450" marT="45725" marB="45725" anchor="ctr">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3461789156"/>
                  </a:ext>
                </a:extLst>
              </a:tr>
              <a:tr h="685800">
                <a:tc>
                  <a:txBody>
                    <a:bodyPr/>
                    <a:lstStyle/>
                    <a:p>
                      <a:pPr marL="0" marR="0" lvl="0" indent="0" algn="l" defTabSz="914400" rtl="0" eaLnBrk="1" fontAlgn="auto" latinLnBrk="0" hangingPunct="1">
                        <a:lnSpc>
                          <a:spcPct val="100000"/>
                        </a:lnSpc>
                        <a:spcBef>
                          <a:spcPts val="0"/>
                        </a:spcBef>
                        <a:spcAft>
                          <a:spcPts val="0"/>
                        </a:spcAft>
                        <a:buClr>
                          <a:prstClr val="black"/>
                        </a:buClr>
                        <a:buSzPct val="100000"/>
                        <a:buFont typeface="Arial"/>
                        <a:buNone/>
                        <a:tabLst/>
                        <a:defRPr/>
                      </a:pPr>
                      <a:endParaRPr kumimoji="0" lang="en-US" sz="1100" b="0" i="0" u="none" strike="noStrike" kern="0" cap="none" spc="0" normalizeH="0" baseline="0" noProof="0" dirty="0">
                        <a:ln>
                          <a:noFill/>
                        </a:ln>
                        <a:solidFill>
                          <a:prstClr val="black"/>
                        </a:solidFill>
                        <a:effectLst/>
                        <a:uLnTx/>
                        <a:uFillTx/>
                        <a:latin typeface="Century Gothic" panose="020B0502020202020204" pitchFamily="34" charset="0"/>
                        <a:cs typeface="Calibri"/>
                        <a:sym typeface="Arial"/>
                      </a:endParaRPr>
                    </a:p>
                  </a:txBody>
                  <a:tcPr marL="91450" marR="91450" marT="45725" marB="45725" anchor="ctr">
                    <a:lnL w="12700" cap="flat" cmpd="sng" algn="ctr">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bg1">
                        <a:lumMod val="95000"/>
                        <a:alpha val="95000"/>
                      </a:schemeClr>
                    </a:solidFill>
                  </a:tcPr>
                </a:tc>
                <a:tc>
                  <a:txBody>
                    <a:bodyPr/>
                    <a:lstStyle/>
                    <a:p>
                      <a:pPr marL="0" marR="0" lvl="0" indent="0" algn="l" defTabSz="914400" rtl="0" eaLnBrk="1" fontAlgn="auto" latinLnBrk="0" hangingPunct="1">
                        <a:lnSpc>
                          <a:spcPct val="100000"/>
                        </a:lnSpc>
                        <a:spcBef>
                          <a:spcPts val="0"/>
                        </a:spcBef>
                        <a:spcAft>
                          <a:spcPts val="0"/>
                        </a:spcAft>
                        <a:buClr>
                          <a:prstClr val="black"/>
                        </a:buClr>
                        <a:buSzPct val="100000"/>
                        <a:buFont typeface="Arial" panose="020B0604020202020204" pitchFamily="34" charset="0"/>
                        <a:buNone/>
                        <a:tabLst/>
                        <a:defRPr/>
                      </a:pPr>
                      <a:endParaRPr kumimoji="0" lang="en-US" sz="1100" b="0" i="0" u="none" strike="noStrike" kern="0" cap="none" spc="0" normalizeH="0" baseline="0" noProof="0" dirty="0">
                        <a:ln>
                          <a:noFill/>
                        </a:ln>
                        <a:solidFill>
                          <a:prstClr val="black"/>
                        </a:solidFill>
                        <a:effectLst/>
                        <a:uLnTx/>
                        <a:uFillTx/>
                        <a:latin typeface="Century Gothic" panose="020B0502020202020204" pitchFamily="34" charset="0"/>
                        <a:cs typeface="Calibri"/>
                        <a:sym typeface="Arial"/>
                      </a:endParaRPr>
                    </a:p>
                  </a:txBody>
                  <a:tcPr marL="91450" marR="91450" marT="45725" marB="45725" anchor="ctr">
                    <a:lnL w="12700" cap="flat" cmpd="sng" algn="ctr">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95000"/>
                      </a:schemeClr>
                    </a:solidFill>
                  </a:tcPr>
                </a:tc>
                <a:tc>
                  <a:txBody>
                    <a:bodyPr/>
                    <a:lstStyle/>
                    <a:p>
                      <a:pPr marL="0" marR="0" lvl="0" indent="0" algn="r" rtl="0">
                        <a:spcBef>
                          <a:spcPts val="0"/>
                        </a:spcBef>
                        <a:buClr>
                          <a:schemeClr val="dk1"/>
                        </a:buClr>
                        <a:buSzPct val="100000"/>
                        <a:buFont typeface="Arial"/>
                        <a:buNone/>
                      </a:pPr>
                      <a:endParaRPr lang="en-US" sz="1100" u="none" strike="noStrike" cap="none" dirty="0">
                        <a:latin typeface="Century Gothic" panose="020B0502020202020204" pitchFamily="34" charset="0"/>
                      </a:endParaRPr>
                    </a:p>
                  </a:txBody>
                  <a:tcPr marL="91450" marR="91450" marT="45725" marB="45725" anchor="ctr">
                    <a:lnL w="12700" cap="flat" cmpd="sng" algn="ctr">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bg1">
                        <a:lumMod val="95000"/>
                        <a:alpha val="50000"/>
                      </a:schemeClr>
                    </a:solidFill>
                  </a:tcPr>
                </a:tc>
                <a:tc>
                  <a:txBody>
                    <a:bodyPr/>
                    <a:lstStyle/>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txBody>
                  <a:tcPr marL="91450" marR="91450" marT="45725" marB="45725" anchor="ctr">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525556274"/>
                  </a:ext>
                </a:extLst>
              </a:tr>
            </a:tbl>
          </a:graphicData>
        </a:graphic>
      </p:graphicFrame>
      <p:sp>
        <p:nvSpPr>
          <p:cNvPr id="10" name="TextBox 9">
            <a:extLst>
              <a:ext uri="{FF2B5EF4-FFF2-40B4-BE49-F238E27FC236}">
                <a16:creationId xmlns:a16="http://schemas.microsoft.com/office/drawing/2014/main" id="{E1FB1993-AFD9-DA54-B861-5DCD8282ECBD}"/>
              </a:ext>
            </a:extLst>
          </p:cNvPr>
          <p:cNvSpPr txBox="1"/>
          <p:nvPr/>
        </p:nvSpPr>
        <p:spPr>
          <a:xfrm>
            <a:off x="0" y="152400"/>
            <a:ext cx="12191999" cy="523220"/>
          </a:xfrm>
          <a:prstGeom prst="rect">
            <a:avLst/>
          </a:prstGeom>
          <a:noFill/>
        </p:spPr>
        <p:txBody>
          <a:bodyPr wrap="square" rtlCol="0">
            <a:spAutoFit/>
          </a:bodyPr>
          <a:lstStyle/>
          <a:p>
            <a:pPr algn="ctr"/>
            <a:r>
              <a:rPr lang="en-US" sz="2800" dirty="0">
                <a:solidFill>
                  <a:schemeClr val="accent6"/>
                </a:solidFill>
                <a:latin typeface="Century Gothic" panose="020B0502020202020204" pitchFamily="34" charset="0"/>
              </a:rPr>
              <a:t>PROJECT SCOREBOARD  |  STATUS AND COSTS</a:t>
            </a:r>
            <a:endParaRPr lang="en-US" sz="2800" b="1" dirty="0">
              <a:solidFill>
                <a:schemeClr val="accent6"/>
              </a:solidFill>
              <a:latin typeface="Century Gothic" panose="020B0502020202020204" pitchFamily="34" charset="0"/>
            </a:endParaRPr>
          </a:p>
        </p:txBody>
      </p:sp>
      <p:sp>
        <p:nvSpPr>
          <p:cNvPr id="4" name="Star: 5 Points 3">
            <a:extLst>
              <a:ext uri="{FF2B5EF4-FFF2-40B4-BE49-F238E27FC236}">
                <a16:creationId xmlns:a16="http://schemas.microsoft.com/office/drawing/2014/main" id="{994CE87F-FAB7-E01D-4FFE-FA4059B46080}"/>
              </a:ext>
            </a:extLst>
          </p:cNvPr>
          <p:cNvSpPr/>
          <p:nvPr/>
        </p:nvSpPr>
        <p:spPr>
          <a:xfrm>
            <a:off x="623672" y="6201119"/>
            <a:ext cx="429056" cy="429056"/>
          </a:xfrm>
          <a:prstGeom prst="star5">
            <a:avLst/>
          </a:prstGeom>
          <a:solidFill>
            <a:schemeClr val="accent6"/>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84FE38BA-99F4-6A46-CA79-002120681458}"/>
              </a:ext>
            </a:extLst>
          </p:cNvPr>
          <p:cNvSpPr/>
          <p:nvPr/>
        </p:nvSpPr>
        <p:spPr>
          <a:xfrm>
            <a:off x="2286000" y="6201119"/>
            <a:ext cx="450509" cy="429056"/>
          </a:xfrm>
          <a:prstGeom prst="ellipse">
            <a:avLst/>
          </a:prstGeom>
          <a:solidFill>
            <a:schemeClr val="tx2">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Multiplication Sign 7">
            <a:extLst>
              <a:ext uri="{FF2B5EF4-FFF2-40B4-BE49-F238E27FC236}">
                <a16:creationId xmlns:a16="http://schemas.microsoft.com/office/drawing/2014/main" id="{649854AF-C19E-C4EA-5F21-1CEB496E0AA0}"/>
              </a:ext>
            </a:extLst>
          </p:cNvPr>
          <p:cNvSpPr/>
          <p:nvPr/>
        </p:nvSpPr>
        <p:spPr>
          <a:xfrm>
            <a:off x="5898666" y="6173688"/>
            <a:ext cx="568500" cy="615696"/>
          </a:xfrm>
          <a:prstGeom prst="mathMultiply">
            <a:avLst/>
          </a:prstGeom>
          <a:solidFill>
            <a:schemeClr val="accent2">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D1ECC4BD-A21D-7BB1-3043-2DFCB8F8437B}"/>
              </a:ext>
            </a:extLst>
          </p:cNvPr>
          <p:cNvSpPr txBox="1"/>
          <p:nvPr/>
        </p:nvSpPr>
        <p:spPr>
          <a:xfrm>
            <a:off x="228600" y="5865911"/>
            <a:ext cx="1219200" cy="307777"/>
          </a:xfrm>
          <a:prstGeom prst="rect">
            <a:avLst/>
          </a:prstGeom>
          <a:noFill/>
        </p:spPr>
        <p:txBody>
          <a:bodyPr wrap="square" rtlCol="0">
            <a:spAutoFit/>
          </a:bodyPr>
          <a:lstStyle/>
          <a:p>
            <a:pPr algn="ctr"/>
            <a:r>
              <a:rPr lang="en-US" dirty="0">
                <a:latin typeface="Century Gothic" panose="020B0502020202020204" pitchFamily="34" charset="0"/>
              </a:rPr>
              <a:t>COMPLETE</a:t>
            </a:r>
          </a:p>
        </p:txBody>
      </p:sp>
      <p:sp>
        <p:nvSpPr>
          <p:cNvPr id="11" name="TextBox 10">
            <a:extLst>
              <a:ext uri="{FF2B5EF4-FFF2-40B4-BE49-F238E27FC236}">
                <a16:creationId xmlns:a16="http://schemas.microsoft.com/office/drawing/2014/main" id="{671778A7-313D-26A3-2F51-29E92C07BD43}"/>
              </a:ext>
            </a:extLst>
          </p:cNvPr>
          <p:cNvSpPr txBox="1"/>
          <p:nvPr/>
        </p:nvSpPr>
        <p:spPr>
          <a:xfrm>
            <a:off x="1856232" y="5838028"/>
            <a:ext cx="1219200" cy="307777"/>
          </a:xfrm>
          <a:prstGeom prst="rect">
            <a:avLst/>
          </a:prstGeom>
          <a:noFill/>
        </p:spPr>
        <p:txBody>
          <a:bodyPr wrap="square" rtlCol="0">
            <a:spAutoFit/>
          </a:bodyPr>
          <a:lstStyle/>
          <a:p>
            <a:pPr algn="ctr"/>
            <a:r>
              <a:rPr lang="en-US" dirty="0">
                <a:latin typeface="Century Gothic" panose="020B0502020202020204" pitchFamily="34" charset="0"/>
              </a:rPr>
              <a:t>ON HOLD</a:t>
            </a:r>
          </a:p>
        </p:txBody>
      </p:sp>
      <p:sp>
        <p:nvSpPr>
          <p:cNvPr id="12" name="TextBox 11">
            <a:extLst>
              <a:ext uri="{FF2B5EF4-FFF2-40B4-BE49-F238E27FC236}">
                <a16:creationId xmlns:a16="http://schemas.microsoft.com/office/drawing/2014/main" id="{6360470B-D3A8-D6CD-529A-21AAC2FF08A3}"/>
              </a:ext>
            </a:extLst>
          </p:cNvPr>
          <p:cNvSpPr txBox="1"/>
          <p:nvPr/>
        </p:nvSpPr>
        <p:spPr>
          <a:xfrm>
            <a:off x="3483864" y="5838028"/>
            <a:ext cx="1725168" cy="307777"/>
          </a:xfrm>
          <a:prstGeom prst="rect">
            <a:avLst/>
          </a:prstGeom>
          <a:noFill/>
        </p:spPr>
        <p:txBody>
          <a:bodyPr wrap="square" rtlCol="0">
            <a:spAutoFit/>
          </a:bodyPr>
          <a:lstStyle/>
          <a:p>
            <a:pPr algn="ctr"/>
            <a:r>
              <a:rPr lang="en-US" dirty="0">
                <a:latin typeface="Century Gothic" panose="020B0502020202020204" pitchFamily="34" charset="0"/>
              </a:rPr>
              <a:t>IN PROGRESS</a:t>
            </a:r>
          </a:p>
        </p:txBody>
      </p:sp>
      <p:sp>
        <p:nvSpPr>
          <p:cNvPr id="13" name="TextBox 12">
            <a:extLst>
              <a:ext uri="{FF2B5EF4-FFF2-40B4-BE49-F238E27FC236}">
                <a16:creationId xmlns:a16="http://schemas.microsoft.com/office/drawing/2014/main" id="{968D3B19-30E3-60F1-9664-93FB6028CCFD}"/>
              </a:ext>
            </a:extLst>
          </p:cNvPr>
          <p:cNvSpPr txBox="1"/>
          <p:nvPr/>
        </p:nvSpPr>
        <p:spPr>
          <a:xfrm>
            <a:off x="5458254" y="5838027"/>
            <a:ext cx="1449324" cy="307777"/>
          </a:xfrm>
          <a:prstGeom prst="rect">
            <a:avLst/>
          </a:prstGeom>
          <a:noFill/>
        </p:spPr>
        <p:txBody>
          <a:bodyPr wrap="square" rtlCol="0">
            <a:spAutoFit/>
          </a:bodyPr>
          <a:lstStyle/>
          <a:p>
            <a:pPr algn="ctr"/>
            <a:r>
              <a:rPr lang="en-US" dirty="0">
                <a:latin typeface="Century Gothic" panose="020B0502020202020204" pitchFamily="34" charset="0"/>
              </a:rPr>
              <a:t>NOT STARTED</a:t>
            </a:r>
          </a:p>
        </p:txBody>
      </p:sp>
      <p:sp>
        <p:nvSpPr>
          <p:cNvPr id="15" name="Multiplication Sign 14">
            <a:extLst>
              <a:ext uri="{FF2B5EF4-FFF2-40B4-BE49-F238E27FC236}">
                <a16:creationId xmlns:a16="http://schemas.microsoft.com/office/drawing/2014/main" id="{768F0AFE-1E92-A9A8-9C66-9FC2CC6BAE99}"/>
              </a:ext>
            </a:extLst>
          </p:cNvPr>
          <p:cNvSpPr/>
          <p:nvPr/>
        </p:nvSpPr>
        <p:spPr>
          <a:xfrm>
            <a:off x="5341668" y="3581400"/>
            <a:ext cx="568500" cy="615696"/>
          </a:xfrm>
          <a:prstGeom prst="mathMultiply">
            <a:avLst/>
          </a:prstGeom>
          <a:solidFill>
            <a:schemeClr val="accent2">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Star: 5 Points 17">
            <a:extLst>
              <a:ext uri="{FF2B5EF4-FFF2-40B4-BE49-F238E27FC236}">
                <a16:creationId xmlns:a16="http://schemas.microsoft.com/office/drawing/2014/main" id="{297E2E5B-D30C-F2C4-769D-45DEBAF1AEBF}"/>
              </a:ext>
            </a:extLst>
          </p:cNvPr>
          <p:cNvSpPr/>
          <p:nvPr/>
        </p:nvSpPr>
        <p:spPr>
          <a:xfrm>
            <a:off x="5373848" y="2002791"/>
            <a:ext cx="429056" cy="429056"/>
          </a:xfrm>
          <a:prstGeom prst="star5">
            <a:avLst/>
          </a:prstGeom>
          <a:solidFill>
            <a:schemeClr val="accent6"/>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03282170-3951-9EFB-E30B-F6EA44BEB459}"/>
              </a:ext>
            </a:extLst>
          </p:cNvPr>
          <p:cNvSpPr/>
          <p:nvPr/>
        </p:nvSpPr>
        <p:spPr>
          <a:xfrm>
            <a:off x="5400663" y="2544292"/>
            <a:ext cx="450509" cy="429056"/>
          </a:xfrm>
          <a:prstGeom prst="ellipse">
            <a:avLst/>
          </a:prstGeom>
          <a:solidFill>
            <a:schemeClr val="tx2">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Arrow: Right 19">
            <a:extLst>
              <a:ext uri="{FF2B5EF4-FFF2-40B4-BE49-F238E27FC236}">
                <a16:creationId xmlns:a16="http://schemas.microsoft.com/office/drawing/2014/main" id="{A3C30A18-957E-7AE5-1F57-4BDEC18CF2F8}"/>
              </a:ext>
            </a:extLst>
          </p:cNvPr>
          <p:cNvSpPr/>
          <p:nvPr/>
        </p:nvSpPr>
        <p:spPr>
          <a:xfrm>
            <a:off x="5400663" y="3165897"/>
            <a:ext cx="457200" cy="307777"/>
          </a:xfrm>
          <a:prstGeom prst="rightArrow">
            <a:avLst/>
          </a:prstGeom>
          <a:solidFill>
            <a:schemeClr val="accent4">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Arrow: Right 20">
            <a:extLst>
              <a:ext uri="{FF2B5EF4-FFF2-40B4-BE49-F238E27FC236}">
                <a16:creationId xmlns:a16="http://schemas.microsoft.com/office/drawing/2014/main" id="{78FCD4EE-6225-2AB2-E1F7-EF22E6FE9208}"/>
              </a:ext>
            </a:extLst>
          </p:cNvPr>
          <p:cNvSpPr/>
          <p:nvPr/>
        </p:nvSpPr>
        <p:spPr>
          <a:xfrm>
            <a:off x="5388780" y="1484903"/>
            <a:ext cx="457200" cy="307777"/>
          </a:xfrm>
          <a:prstGeom prst="rightArrow">
            <a:avLst/>
          </a:prstGeom>
          <a:solidFill>
            <a:schemeClr val="accent4">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Arrow: Right 21">
            <a:extLst>
              <a:ext uri="{FF2B5EF4-FFF2-40B4-BE49-F238E27FC236}">
                <a16:creationId xmlns:a16="http://schemas.microsoft.com/office/drawing/2014/main" id="{A9A00835-CC5C-46D1-DF92-7C25062ECAC3}"/>
              </a:ext>
            </a:extLst>
          </p:cNvPr>
          <p:cNvSpPr/>
          <p:nvPr/>
        </p:nvSpPr>
        <p:spPr>
          <a:xfrm>
            <a:off x="4367285" y="6474798"/>
            <a:ext cx="457200" cy="307777"/>
          </a:xfrm>
          <a:prstGeom prst="rightArrow">
            <a:avLst/>
          </a:prstGeom>
          <a:solidFill>
            <a:schemeClr val="accent4">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389072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Shape 196">
            <a:extLst>
              <a:ext uri="{FF2B5EF4-FFF2-40B4-BE49-F238E27FC236}">
                <a16:creationId xmlns:a16="http://schemas.microsoft.com/office/drawing/2014/main" id="{6518677B-3484-091C-6ABD-56D66452188D}"/>
              </a:ext>
            </a:extLst>
          </p:cNvPr>
          <p:cNvGraphicFramePr/>
          <p:nvPr>
            <p:extLst>
              <p:ext uri="{D42A27DB-BD31-4B8C-83A1-F6EECF244321}">
                <p14:modId xmlns:p14="http://schemas.microsoft.com/office/powerpoint/2010/main" val="3047755467"/>
              </p:ext>
            </p:extLst>
          </p:nvPr>
        </p:nvGraphicFramePr>
        <p:xfrm>
          <a:off x="381000" y="838200"/>
          <a:ext cx="11430000" cy="5410200"/>
        </p:xfrm>
        <a:graphic>
          <a:graphicData uri="http://schemas.openxmlformats.org/drawingml/2006/table">
            <a:tbl>
              <a:tblPr firstRow="1" bandRow="1">
                <a:noFill/>
                <a:tableStyleId>{1280B478-6961-4753-8FB5-A3E9A4ADCA19}</a:tableStyleId>
              </a:tblPr>
              <a:tblGrid>
                <a:gridCol w="2775496">
                  <a:extLst>
                    <a:ext uri="{9D8B030D-6E8A-4147-A177-3AD203B41FA5}">
                      <a16:colId xmlns:a16="http://schemas.microsoft.com/office/drawing/2014/main" val="20000"/>
                    </a:ext>
                  </a:extLst>
                </a:gridCol>
                <a:gridCol w="2689892">
                  <a:extLst>
                    <a:ext uri="{9D8B030D-6E8A-4147-A177-3AD203B41FA5}">
                      <a16:colId xmlns:a16="http://schemas.microsoft.com/office/drawing/2014/main" val="20002"/>
                    </a:ext>
                  </a:extLst>
                </a:gridCol>
                <a:gridCol w="5964612">
                  <a:extLst>
                    <a:ext uri="{9D8B030D-6E8A-4147-A177-3AD203B41FA5}">
                      <a16:colId xmlns:a16="http://schemas.microsoft.com/office/drawing/2014/main" val="20003"/>
                    </a:ext>
                  </a:extLst>
                </a:gridCol>
              </a:tblGrid>
              <a:tr h="548658">
                <a:tc>
                  <a:txBody>
                    <a:bodyPr/>
                    <a:lstStyle/>
                    <a:p>
                      <a:pPr marL="0" marR="0" lvl="0" indent="0" algn="l" rtl="0">
                        <a:spcBef>
                          <a:spcPts val="0"/>
                        </a:spcBef>
                        <a:buSzPct val="25000"/>
                        <a:buNone/>
                      </a:pPr>
                      <a:r>
                        <a:rPr lang="en-US" sz="1400" b="0" u="none" strike="noStrike" cap="none" dirty="0">
                          <a:solidFill>
                            <a:schemeClr val="bg1"/>
                          </a:solidFill>
                          <a:latin typeface="Century Gothic" panose="020B0502020202020204" pitchFamily="34" charset="0"/>
                        </a:rPr>
                        <a:t>STAKEHOLDER</a:t>
                      </a:r>
                    </a:p>
                  </a:txBody>
                  <a:tcPr marL="91450" marR="91450" marT="45725" marB="45725" anchor="ctr">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accent6">
                        <a:lumMod val="75000"/>
                      </a:schemeClr>
                    </a:solidFill>
                  </a:tcPr>
                </a:tc>
                <a:tc>
                  <a:txBody>
                    <a:bodyPr/>
                    <a:lstStyle/>
                    <a:p>
                      <a:pPr marL="0" marR="0" lvl="0" indent="0" algn="ctr" rtl="0">
                        <a:spcBef>
                          <a:spcPts val="0"/>
                        </a:spcBef>
                        <a:buSzPct val="25000"/>
                        <a:buNone/>
                      </a:pPr>
                      <a:r>
                        <a:rPr lang="en-US" sz="1400" b="0" u="none" strike="noStrike" cap="none" dirty="0">
                          <a:solidFill>
                            <a:schemeClr val="bg1"/>
                          </a:solidFill>
                          <a:latin typeface="Century Gothic" panose="020B0502020202020204" pitchFamily="34" charset="0"/>
                        </a:rPr>
                        <a:t>OVERALL EVALUATION</a:t>
                      </a:r>
                    </a:p>
                  </a:txBody>
                  <a:tcPr marL="91450" marR="91450" marT="45725" marB="45725" anchor="ctr">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accent6">
                        <a:lumMod val="75000"/>
                      </a:schemeClr>
                    </a:solidFill>
                  </a:tcPr>
                </a:tc>
                <a:tc>
                  <a:txBody>
                    <a:bodyPr/>
                    <a:lstStyle/>
                    <a:p>
                      <a:pPr marL="0" marR="0" lvl="0" indent="0" algn="ctr" rtl="0">
                        <a:spcBef>
                          <a:spcPts val="0"/>
                        </a:spcBef>
                        <a:buSzPct val="25000"/>
                        <a:buNone/>
                      </a:pPr>
                      <a:r>
                        <a:rPr lang="en-US" sz="1400" b="0" u="none" strike="noStrike" cap="none" dirty="0">
                          <a:solidFill>
                            <a:schemeClr val="bg1"/>
                          </a:solidFill>
                          <a:latin typeface="Century Gothic" panose="020B0502020202020204" pitchFamily="34" charset="0"/>
                        </a:rPr>
                        <a:t>NOTES</a:t>
                      </a:r>
                    </a:p>
                  </a:txBody>
                  <a:tcPr marL="91450" marR="91450" marT="45725" marB="45725" anchor="ctr">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0000"/>
                  </a:ext>
                </a:extLst>
              </a:tr>
              <a:tr h="548622">
                <a:tc>
                  <a:txBody>
                    <a:bodyPr/>
                    <a:lstStyle/>
                    <a:p>
                      <a:pPr marL="0" marR="0" lvl="0" indent="0" algn="l" rtl="0">
                        <a:spcBef>
                          <a:spcPts val="0"/>
                        </a:spcBef>
                        <a:buSzPct val="25000"/>
                        <a:buFont typeface="Arial" panose="020B0604020202020204" pitchFamily="34" charset="0"/>
                        <a:buNone/>
                      </a:pPr>
                      <a:r>
                        <a:rPr lang="en-US" sz="1100" dirty="0">
                          <a:latin typeface="Century Gothic" panose="020B0502020202020204" pitchFamily="34" charset="0"/>
                        </a:rPr>
                        <a:t>Name</a:t>
                      </a:r>
                      <a:endParaRPr sz="1100" dirty="0">
                        <a:latin typeface="Century Gothic" panose="020B0502020202020204" pitchFamily="34" charset="0"/>
                      </a:endParaRPr>
                    </a:p>
                  </a:txBody>
                  <a:tcPr marL="91450" marR="91450" marT="45725" marB="45725" anchor="ctr">
                    <a:lnL w="12700" cap="flat" cmpd="sng" algn="ctr">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50000"/>
                      </a:schemeClr>
                    </a:solidFill>
                  </a:tcPr>
                </a:tc>
                <a:tc>
                  <a:txBody>
                    <a:bodyPr/>
                    <a:lstStyle/>
                    <a:p>
                      <a:pPr marL="0" marR="0" lvl="0" indent="0" algn="l" rtl="0">
                        <a:spcBef>
                          <a:spcPts val="0"/>
                        </a:spcBef>
                        <a:buClr>
                          <a:schemeClr val="dk1"/>
                        </a:buClr>
                        <a:buSzPct val="100000"/>
                        <a:buFont typeface="Arial"/>
                        <a:buNone/>
                      </a:pPr>
                      <a:r>
                        <a:rPr lang="en-US" sz="1100" u="none" strike="noStrike" cap="none" dirty="0">
                          <a:latin typeface="Century Gothic" panose="020B0502020202020204" pitchFamily="34" charset="0"/>
                        </a:rPr>
                        <a:t>Outstanding</a:t>
                      </a:r>
                    </a:p>
                  </a:txBody>
                  <a:tcPr marL="91450" marR="91450" marT="45725" marB="45725" anchor="ctr">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50000"/>
                      </a:schemeClr>
                    </a:solidFill>
                  </a:tcPr>
                </a:tc>
                <a:tc>
                  <a:txBody>
                    <a:bodyPr/>
                    <a:lstStyle/>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txBody>
                  <a:tcPr marL="91450" marR="91450" marT="45725" marB="45725" anchor="ctr">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10001"/>
                  </a:ext>
                </a:extLst>
              </a:tr>
              <a:tr h="548640">
                <a:tc>
                  <a:txBody>
                    <a:bodyPr/>
                    <a:lstStyle/>
                    <a:p>
                      <a:pPr marL="0" marR="0" lvl="0" indent="0" algn="l" defTabSz="914400" rtl="0" eaLnBrk="1" fontAlgn="auto" latinLnBrk="0" hangingPunct="1">
                        <a:lnSpc>
                          <a:spcPct val="100000"/>
                        </a:lnSpc>
                        <a:spcBef>
                          <a:spcPts val="0"/>
                        </a:spcBef>
                        <a:spcAft>
                          <a:spcPts val="0"/>
                        </a:spcAft>
                        <a:buClr>
                          <a:prstClr val="black"/>
                        </a:buClr>
                        <a:buSzPct val="100000"/>
                        <a:buFont typeface="Arial"/>
                        <a:buNone/>
                        <a:tabLst/>
                        <a:defRPr/>
                      </a:pPr>
                      <a:r>
                        <a:rPr lang="en-US" sz="1100" dirty="0">
                          <a:latin typeface="Century Gothic" panose="020B0502020202020204" pitchFamily="34" charset="0"/>
                        </a:rPr>
                        <a:t>Name</a:t>
                      </a:r>
                      <a:endParaRPr kumimoji="0" lang="en-US" sz="1100" b="0" i="0" u="none" strike="noStrike" kern="0" cap="none" spc="0" normalizeH="0" baseline="0" noProof="0" dirty="0">
                        <a:ln>
                          <a:noFill/>
                        </a:ln>
                        <a:solidFill>
                          <a:prstClr val="black"/>
                        </a:solidFill>
                        <a:effectLst/>
                        <a:uLnTx/>
                        <a:uFillTx/>
                        <a:latin typeface="Century Gothic" panose="020B0502020202020204" pitchFamily="34" charset="0"/>
                        <a:cs typeface="Calibri"/>
                        <a:sym typeface="Arial"/>
                      </a:endParaRPr>
                    </a:p>
                  </a:txBody>
                  <a:tcPr marL="91450" marR="91450" marT="45725" marB="45725" anchor="ctr">
                    <a:lnL w="12700" cap="flat" cmpd="sng" algn="ctr">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50000"/>
                      </a:schemeClr>
                    </a:solidFill>
                  </a:tcPr>
                </a:tc>
                <a:tc>
                  <a:txBody>
                    <a:bodyPr/>
                    <a:lstStyle/>
                    <a:p>
                      <a:pPr marL="0" marR="0" lvl="0" indent="0" algn="l" rtl="0">
                        <a:spcBef>
                          <a:spcPts val="0"/>
                        </a:spcBef>
                        <a:buClr>
                          <a:schemeClr val="dk1"/>
                        </a:buClr>
                        <a:buSzPct val="100000"/>
                        <a:buFont typeface="Arial"/>
                        <a:buNone/>
                      </a:pPr>
                      <a:r>
                        <a:rPr lang="en-US" sz="1100" u="none" strike="noStrike" cap="none" dirty="0">
                          <a:latin typeface="Century Gothic" panose="020B0502020202020204" pitchFamily="34" charset="0"/>
                        </a:rPr>
                        <a:t>Good</a:t>
                      </a:r>
                    </a:p>
                  </a:txBody>
                  <a:tcPr marL="91450" marR="91450" marT="45725" marB="45725" anchor="ctr">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50000"/>
                      </a:schemeClr>
                    </a:solidFill>
                  </a:tcPr>
                </a:tc>
                <a:tc>
                  <a:txBody>
                    <a:bodyPr/>
                    <a:lstStyle/>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txBody>
                  <a:tcPr marL="91450" marR="91450" marT="45725" marB="45725" anchor="ctr">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10002"/>
                  </a:ext>
                </a:extLst>
              </a:tr>
              <a:tr h="548640">
                <a:tc>
                  <a:txBody>
                    <a:bodyPr/>
                    <a:lstStyle/>
                    <a:p>
                      <a:pPr marL="0" marR="0" lvl="0" indent="0" algn="l" defTabSz="914400" rtl="0" eaLnBrk="1" fontAlgn="auto" latinLnBrk="0" hangingPunct="1">
                        <a:lnSpc>
                          <a:spcPct val="100000"/>
                        </a:lnSpc>
                        <a:spcBef>
                          <a:spcPts val="0"/>
                        </a:spcBef>
                        <a:spcAft>
                          <a:spcPts val="0"/>
                        </a:spcAft>
                        <a:buClr>
                          <a:prstClr val="black"/>
                        </a:buClr>
                        <a:buSzPct val="100000"/>
                        <a:buFont typeface="Arial"/>
                        <a:buNone/>
                        <a:tabLst/>
                        <a:defRPr/>
                      </a:pPr>
                      <a:r>
                        <a:rPr lang="en-US" sz="1100" dirty="0">
                          <a:latin typeface="Century Gothic" panose="020B0502020202020204" pitchFamily="34" charset="0"/>
                        </a:rPr>
                        <a:t>Name</a:t>
                      </a:r>
                      <a:endParaRPr kumimoji="0" lang="en-US" sz="1100" b="0" i="0" u="none" strike="noStrike" kern="0" cap="none" spc="0" normalizeH="0" baseline="0" noProof="0" dirty="0">
                        <a:ln>
                          <a:noFill/>
                        </a:ln>
                        <a:solidFill>
                          <a:prstClr val="black"/>
                        </a:solidFill>
                        <a:effectLst/>
                        <a:uLnTx/>
                        <a:uFillTx/>
                        <a:latin typeface="Century Gothic" panose="020B0502020202020204" pitchFamily="34" charset="0"/>
                        <a:cs typeface="Calibri"/>
                        <a:sym typeface="Arial"/>
                      </a:endParaRPr>
                    </a:p>
                  </a:txBody>
                  <a:tcPr marL="91450" marR="91450" marT="45725" marB="45725" anchor="ctr">
                    <a:lnL w="12700" cap="flat" cmpd="sng" algn="ctr">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95000"/>
                      </a:schemeClr>
                    </a:solidFill>
                  </a:tcPr>
                </a:tc>
                <a:tc>
                  <a:txBody>
                    <a:bodyPr/>
                    <a:lstStyle/>
                    <a:p>
                      <a:pPr marL="0" marR="0" lvl="0" indent="0" algn="l" rtl="0">
                        <a:spcBef>
                          <a:spcPts val="0"/>
                        </a:spcBef>
                        <a:buClr>
                          <a:schemeClr val="dk1"/>
                        </a:buClr>
                        <a:buSzPct val="100000"/>
                        <a:buFont typeface="Arial"/>
                        <a:buNone/>
                      </a:pPr>
                      <a:r>
                        <a:rPr lang="en-US" sz="1100" u="none" strike="noStrike" cap="none" dirty="0">
                          <a:latin typeface="Century Gothic" panose="020B0502020202020204" pitchFamily="34" charset="0"/>
                        </a:rPr>
                        <a:t>Very Good</a:t>
                      </a:r>
                    </a:p>
                  </a:txBody>
                  <a:tcPr marL="91450" marR="91450" marT="45725" marB="45725" anchor="ctr">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50000"/>
                      </a:schemeClr>
                    </a:solidFill>
                  </a:tcPr>
                </a:tc>
                <a:tc>
                  <a:txBody>
                    <a:bodyPr/>
                    <a:lstStyle/>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txBody>
                  <a:tcPr marL="91450" marR="91450" marT="45725" marB="45725" anchor="ctr">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10003"/>
                  </a:ext>
                </a:extLst>
              </a:tr>
              <a:tr h="548640">
                <a:tc>
                  <a:txBody>
                    <a:bodyPr/>
                    <a:lstStyle/>
                    <a:p>
                      <a:pPr marL="0" marR="0" lvl="0" indent="0" algn="l" defTabSz="914400" rtl="0" eaLnBrk="1" fontAlgn="auto" latinLnBrk="0" hangingPunct="1">
                        <a:lnSpc>
                          <a:spcPct val="100000"/>
                        </a:lnSpc>
                        <a:spcBef>
                          <a:spcPts val="0"/>
                        </a:spcBef>
                        <a:spcAft>
                          <a:spcPts val="0"/>
                        </a:spcAft>
                        <a:buClr>
                          <a:prstClr val="black"/>
                        </a:buClr>
                        <a:buSzPct val="100000"/>
                        <a:buFont typeface="Arial"/>
                        <a:buNone/>
                        <a:tabLst/>
                        <a:defRPr/>
                      </a:pPr>
                      <a:r>
                        <a:rPr lang="en-US" sz="1100" dirty="0">
                          <a:latin typeface="Century Gothic" panose="020B0502020202020204" pitchFamily="34" charset="0"/>
                        </a:rPr>
                        <a:t>Name</a:t>
                      </a:r>
                      <a:endParaRPr kumimoji="0" lang="en-US" sz="1100" b="0" i="0" u="none" strike="noStrike" kern="0" cap="none" spc="0" normalizeH="0" baseline="0" noProof="0" dirty="0">
                        <a:ln>
                          <a:noFill/>
                        </a:ln>
                        <a:solidFill>
                          <a:prstClr val="black"/>
                        </a:solidFill>
                        <a:effectLst/>
                        <a:uLnTx/>
                        <a:uFillTx/>
                        <a:latin typeface="Century Gothic" panose="020B0502020202020204" pitchFamily="34" charset="0"/>
                        <a:cs typeface="Calibri"/>
                        <a:sym typeface="Arial"/>
                      </a:endParaRPr>
                    </a:p>
                  </a:txBody>
                  <a:tcPr marL="91450" marR="91450" marT="45725" marB="45725" anchor="ctr">
                    <a:lnL w="12700" cap="flat" cmpd="sng" algn="ctr">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95000"/>
                      </a:schemeClr>
                    </a:solidFill>
                  </a:tcPr>
                </a:tc>
                <a:tc>
                  <a:txBody>
                    <a:bodyPr/>
                    <a:lstStyle/>
                    <a:p>
                      <a:pPr marL="0" marR="0" lvl="0" indent="0" algn="l" rtl="0">
                        <a:spcBef>
                          <a:spcPts val="0"/>
                        </a:spcBef>
                        <a:buClr>
                          <a:schemeClr val="dk1"/>
                        </a:buClr>
                        <a:buSzPct val="100000"/>
                        <a:buFont typeface="Arial"/>
                        <a:buNone/>
                      </a:pPr>
                      <a:r>
                        <a:rPr lang="en-US" sz="1100" u="none" strike="noStrike" cap="none" dirty="0">
                          <a:latin typeface="Century Gothic" panose="020B0502020202020204" pitchFamily="34" charset="0"/>
                        </a:rPr>
                        <a:t>Average</a:t>
                      </a:r>
                    </a:p>
                  </a:txBody>
                  <a:tcPr marL="91450" marR="91450" marT="45725" marB="45725" anchor="ctr">
                    <a:lnL w="12700" cap="flat" cmpd="sng" algn="ctr">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50000"/>
                      </a:schemeClr>
                    </a:solidFill>
                  </a:tcPr>
                </a:tc>
                <a:tc>
                  <a:txBody>
                    <a:bodyPr/>
                    <a:lstStyle/>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txBody>
                  <a:tcPr marL="91450" marR="91450" marT="45725" marB="45725" anchor="ctr">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849762134"/>
                  </a:ext>
                </a:extLst>
              </a:tr>
              <a:tr h="533400">
                <a:tc>
                  <a:txBody>
                    <a:bodyPr/>
                    <a:lstStyle/>
                    <a:p>
                      <a:pPr marL="0" marR="0" lvl="0" indent="0" algn="l" defTabSz="914400" rtl="0" eaLnBrk="1" fontAlgn="auto" latinLnBrk="0" hangingPunct="1">
                        <a:lnSpc>
                          <a:spcPct val="100000"/>
                        </a:lnSpc>
                        <a:spcBef>
                          <a:spcPts val="0"/>
                        </a:spcBef>
                        <a:spcAft>
                          <a:spcPts val="0"/>
                        </a:spcAft>
                        <a:buClr>
                          <a:prstClr val="black"/>
                        </a:buClr>
                        <a:buSzPct val="100000"/>
                        <a:buFont typeface="Arial"/>
                        <a:buNone/>
                        <a:tabLst/>
                        <a:defRPr/>
                      </a:pPr>
                      <a:r>
                        <a:rPr lang="en-US" sz="1100" dirty="0">
                          <a:latin typeface="Century Gothic" panose="020B0502020202020204" pitchFamily="34" charset="0"/>
                        </a:rPr>
                        <a:t>Name</a:t>
                      </a:r>
                      <a:endParaRPr kumimoji="0" lang="en-US" sz="1100" b="0" i="0" u="none" strike="noStrike" kern="0" cap="none" spc="0" normalizeH="0" baseline="0" noProof="0" dirty="0">
                        <a:ln>
                          <a:noFill/>
                        </a:ln>
                        <a:solidFill>
                          <a:prstClr val="black"/>
                        </a:solidFill>
                        <a:effectLst/>
                        <a:uLnTx/>
                        <a:uFillTx/>
                        <a:latin typeface="Century Gothic" panose="020B0502020202020204" pitchFamily="34" charset="0"/>
                        <a:cs typeface="Calibri"/>
                        <a:sym typeface="Arial"/>
                      </a:endParaRPr>
                    </a:p>
                  </a:txBody>
                  <a:tcPr marL="91450" marR="91450" marT="45725" marB="45725" anchor="ctr">
                    <a:lnL w="12700" cap="flat" cmpd="sng" algn="ctr">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95000"/>
                      </a:schemeClr>
                    </a:solidFill>
                  </a:tcPr>
                </a:tc>
                <a:tc>
                  <a:txBody>
                    <a:bodyPr/>
                    <a:lstStyle/>
                    <a:p>
                      <a:pPr marL="0" marR="0" lvl="0" indent="0" algn="l" rtl="0">
                        <a:spcBef>
                          <a:spcPts val="0"/>
                        </a:spcBef>
                        <a:buClr>
                          <a:schemeClr val="dk1"/>
                        </a:buClr>
                        <a:buSzPct val="100000"/>
                        <a:buFont typeface="Arial"/>
                        <a:buNone/>
                      </a:pPr>
                      <a:r>
                        <a:rPr lang="en-US" sz="1100" u="none" strike="noStrike" cap="none" dirty="0">
                          <a:latin typeface="Century Gothic" panose="020B0502020202020204" pitchFamily="34" charset="0"/>
                        </a:rPr>
                        <a:t>Weak / Needs Improvement</a:t>
                      </a:r>
                    </a:p>
                  </a:txBody>
                  <a:tcPr marL="91450" marR="91450" marT="45725" marB="45725" anchor="ctr">
                    <a:lnL w="12700" cap="flat" cmpd="sng" algn="ctr">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50000"/>
                      </a:schemeClr>
                    </a:solidFill>
                  </a:tcPr>
                </a:tc>
                <a:tc>
                  <a:txBody>
                    <a:bodyPr/>
                    <a:lstStyle/>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txBody>
                  <a:tcPr marL="91450" marR="91450" marT="45725" marB="45725" anchor="ctr">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27014039"/>
                  </a:ext>
                </a:extLst>
              </a:tr>
              <a:tr h="533400">
                <a:tc>
                  <a:txBody>
                    <a:bodyPr/>
                    <a:lstStyle/>
                    <a:p>
                      <a:pPr marL="0" marR="0" lvl="0" indent="0" algn="l" defTabSz="914400" rtl="0" eaLnBrk="1" fontAlgn="auto" latinLnBrk="0" hangingPunct="1">
                        <a:lnSpc>
                          <a:spcPct val="100000"/>
                        </a:lnSpc>
                        <a:spcBef>
                          <a:spcPts val="0"/>
                        </a:spcBef>
                        <a:spcAft>
                          <a:spcPts val="0"/>
                        </a:spcAft>
                        <a:buClr>
                          <a:prstClr val="black"/>
                        </a:buClr>
                        <a:buSzPct val="100000"/>
                        <a:buFont typeface="Arial"/>
                        <a:buNone/>
                        <a:tabLst/>
                        <a:defRPr/>
                      </a:pPr>
                      <a:endParaRPr kumimoji="0" lang="en-US" sz="1100" b="0" i="0" u="none" strike="noStrike" kern="0" cap="none" spc="0" normalizeH="0" baseline="0" noProof="0" dirty="0">
                        <a:ln>
                          <a:noFill/>
                        </a:ln>
                        <a:solidFill>
                          <a:prstClr val="black"/>
                        </a:solidFill>
                        <a:effectLst/>
                        <a:uLnTx/>
                        <a:uFillTx/>
                        <a:latin typeface="Century Gothic" panose="020B0502020202020204" pitchFamily="34" charset="0"/>
                        <a:cs typeface="Calibri"/>
                        <a:sym typeface="Arial"/>
                      </a:endParaRPr>
                    </a:p>
                  </a:txBody>
                  <a:tcPr marL="91450" marR="91450" marT="45725" marB="45725" anchor="ctr">
                    <a:lnL w="12700" cap="flat" cmpd="sng" algn="ctr">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95000"/>
                      </a:schemeClr>
                    </a:solidFill>
                  </a:tcPr>
                </a:tc>
                <a:tc>
                  <a:txBody>
                    <a:bodyPr/>
                    <a:lstStyle/>
                    <a:p>
                      <a:pPr marL="0" marR="0" lvl="0" indent="0" algn="l" rtl="0">
                        <a:spcBef>
                          <a:spcPts val="0"/>
                        </a:spcBef>
                        <a:buClr>
                          <a:schemeClr val="dk1"/>
                        </a:buClr>
                        <a:buSzPct val="100000"/>
                        <a:buFont typeface="Arial"/>
                        <a:buNone/>
                      </a:pPr>
                      <a:endParaRPr lang="en-US" sz="1100" u="none" strike="noStrike" cap="none" dirty="0">
                        <a:latin typeface="Century Gothic" panose="020B0502020202020204" pitchFamily="34" charset="0"/>
                      </a:endParaRPr>
                    </a:p>
                  </a:txBody>
                  <a:tcPr marL="91450" marR="91450" marT="45725" marB="45725" anchor="ctr">
                    <a:lnL w="12700" cap="flat" cmpd="sng" algn="ctr">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50000"/>
                      </a:schemeClr>
                    </a:solidFill>
                  </a:tcPr>
                </a:tc>
                <a:tc>
                  <a:txBody>
                    <a:bodyPr/>
                    <a:lstStyle/>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txBody>
                  <a:tcPr marL="91450" marR="91450" marT="45725" marB="45725" anchor="ctr">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881040462"/>
                  </a:ext>
                </a:extLst>
              </a:tr>
              <a:tr h="533400">
                <a:tc>
                  <a:txBody>
                    <a:bodyPr/>
                    <a:lstStyle/>
                    <a:p>
                      <a:pPr marL="0" marR="0" lvl="0" indent="0" algn="l" defTabSz="914400" rtl="0" eaLnBrk="1" fontAlgn="auto" latinLnBrk="0" hangingPunct="1">
                        <a:lnSpc>
                          <a:spcPct val="100000"/>
                        </a:lnSpc>
                        <a:spcBef>
                          <a:spcPts val="0"/>
                        </a:spcBef>
                        <a:spcAft>
                          <a:spcPts val="0"/>
                        </a:spcAft>
                        <a:buClr>
                          <a:prstClr val="black"/>
                        </a:buClr>
                        <a:buSzPct val="100000"/>
                        <a:buFont typeface="Arial"/>
                        <a:buNone/>
                        <a:tabLst/>
                        <a:defRPr/>
                      </a:pPr>
                      <a:endParaRPr kumimoji="0" lang="en-US" sz="1100" b="0" i="0" u="none" strike="noStrike" kern="0" cap="none" spc="0" normalizeH="0" baseline="0" noProof="0" dirty="0">
                        <a:ln>
                          <a:noFill/>
                        </a:ln>
                        <a:solidFill>
                          <a:prstClr val="black"/>
                        </a:solidFill>
                        <a:effectLst/>
                        <a:uLnTx/>
                        <a:uFillTx/>
                        <a:latin typeface="Century Gothic" panose="020B0502020202020204" pitchFamily="34" charset="0"/>
                        <a:cs typeface="Calibri"/>
                        <a:sym typeface="Arial"/>
                      </a:endParaRPr>
                    </a:p>
                  </a:txBody>
                  <a:tcPr marL="91450" marR="91450" marT="45725" marB="45725" anchor="ctr">
                    <a:lnL w="12700" cap="flat" cmpd="sng" algn="ctr">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95000"/>
                      </a:schemeClr>
                    </a:solidFill>
                  </a:tcPr>
                </a:tc>
                <a:tc>
                  <a:txBody>
                    <a:bodyPr/>
                    <a:lstStyle/>
                    <a:p>
                      <a:pPr marL="0" marR="0" lvl="0" indent="0" algn="l" rtl="0">
                        <a:spcBef>
                          <a:spcPts val="0"/>
                        </a:spcBef>
                        <a:buClr>
                          <a:schemeClr val="dk1"/>
                        </a:buClr>
                        <a:buSzPct val="100000"/>
                        <a:buFont typeface="Arial"/>
                        <a:buNone/>
                      </a:pPr>
                      <a:endParaRPr lang="en-US" sz="1100" u="none" strike="noStrike" cap="none" dirty="0">
                        <a:latin typeface="Century Gothic" panose="020B0502020202020204" pitchFamily="34" charset="0"/>
                      </a:endParaRPr>
                    </a:p>
                  </a:txBody>
                  <a:tcPr marL="91450" marR="91450" marT="45725" marB="45725" anchor="ctr">
                    <a:lnL w="12700" cap="flat" cmpd="sng" algn="ctr">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50000"/>
                      </a:schemeClr>
                    </a:solidFill>
                  </a:tcPr>
                </a:tc>
                <a:tc>
                  <a:txBody>
                    <a:bodyPr/>
                    <a:lstStyle/>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txBody>
                  <a:tcPr marL="91450" marR="91450" marT="45725" marB="45725" anchor="ctr">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1442347016"/>
                  </a:ext>
                </a:extLst>
              </a:tr>
              <a:tr h="533400">
                <a:tc>
                  <a:txBody>
                    <a:bodyPr/>
                    <a:lstStyle/>
                    <a:p>
                      <a:pPr marL="0" marR="0" lvl="0" indent="0" algn="l" defTabSz="914400" rtl="0" eaLnBrk="1" fontAlgn="auto" latinLnBrk="0" hangingPunct="1">
                        <a:lnSpc>
                          <a:spcPct val="100000"/>
                        </a:lnSpc>
                        <a:spcBef>
                          <a:spcPts val="0"/>
                        </a:spcBef>
                        <a:spcAft>
                          <a:spcPts val="0"/>
                        </a:spcAft>
                        <a:buClr>
                          <a:prstClr val="black"/>
                        </a:buClr>
                        <a:buSzPct val="100000"/>
                        <a:buFont typeface="Arial"/>
                        <a:buNone/>
                        <a:tabLst/>
                        <a:defRPr/>
                      </a:pPr>
                      <a:endParaRPr kumimoji="0" lang="en-US" sz="1100" b="0" i="0" u="none" strike="noStrike" kern="0" cap="none" spc="0" normalizeH="0" baseline="0" noProof="0" dirty="0">
                        <a:ln>
                          <a:noFill/>
                        </a:ln>
                        <a:solidFill>
                          <a:prstClr val="black"/>
                        </a:solidFill>
                        <a:effectLst/>
                        <a:uLnTx/>
                        <a:uFillTx/>
                        <a:latin typeface="Century Gothic" panose="020B0502020202020204" pitchFamily="34" charset="0"/>
                        <a:cs typeface="Calibri"/>
                        <a:sym typeface="Arial"/>
                      </a:endParaRPr>
                    </a:p>
                  </a:txBody>
                  <a:tcPr marL="91450" marR="91450" marT="45725" marB="45725" anchor="ctr">
                    <a:lnL w="12700" cap="flat" cmpd="sng" algn="ctr">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95000"/>
                      </a:schemeClr>
                    </a:solidFill>
                  </a:tcPr>
                </a:tc>
                <a:tc>
                  <a:txBody>
                    <a:bodyPr/>
                    <a:lstStyle/>
                    <a:p>
                      <a:pPr marL="0" marR="0" lvl="0" indent="0" algn="l" rtl="0">
                        <a:spcBef>
                          <a:spcPts val="0"/>
                        </a:spcBef>
                        <a:buClr>
                          <a:schemeClr val="dk1"/>
                        </a:buClr>
                        <a:buSzPct val="100000"/>
                        <a:buFont typeface="Arial"/>
                        <a:buNone/>
                      </a:pPr>
                      <a:endParaRPr lang="en-US" sz="1100" u="none" strike="noStrike" cap="none" dirty="0">
                        <a:latin typeface="Century Gothic" panose="020B0502020202020204" pitchFamily="34" charset="0"/>
                      </a:endParaRPr>
                    </a:p>
                  </a:txBody>
                  <a:tcPr marL="91450" marR="91450" marT="45725" marB="45725" anchor="ctr">
                    <a:lnL w="12700" cap="flat" cmpd="sng" algn="ctr">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50000"/>
                      </a:schemeClr>
                    </a:solidFill>
                  </a:tcPr>
                </a:tc>
                <a:tc>
                  <a:txBody>
                    <a:bodyPr/>
                    <a:lstStyle/>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txBody>
                  <a:tcPr marL="91450" marR="91450" marT="45725" marB="45725" anchor="ctr">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825250924"/>
                  </a:ext>
                </a:extLst>
              </a:tr>
              <a:tr h="533400">
                <a:tc>
                  <a:txBody>
                    <a:bodyPr/>
                    <a:lstStyle/>
                    <a:p>
                      <a:pPr marL="0" marR="0" lvl="0" indent="0" algn="l" defTabSz="914400" rtl="0" eaLnBrk="1" fontAlgn="auto" latinLnBrk="0" hangingPunct="1">
                        <a:lnSpc>
                          <a:spcPct val="100000"/>
                        </a:lnSpc>
                        <a:spcBef>
                          <a:spcPts val="0"/>
                        </a:spcBef>
                        <a:spcAft>
                          <a:spcPts val="0"/>
                        </a:spcAft>
                        <a:buClr>
                          <a:prstClr val="black"/>
                        </a:buClr>
                        <a:buSzPct val="100000"/>
                        <a:buFont typeface="Arial"/>
                        <a:buNone/>
                        <a:tabLst/>
                        <a:defRPr/>
                      </a:pPr>
                      <a:endParaRPr kumimoji="0" lang="en-US" sz="1100" b="0" i="0" u="none" strike="noStrike" kern="0" cap="none" spc="0" normalizeH="0" baseline="0" noProof="0" dirty="0">
                        <a:ln>
                          <a:noFill/>
                        </a:ln>
                        <a:solidFill>
                          <a:prstClr val="black"/>
                        </a:solidFill>
                        <a:effectLst/>
                        <a:uLnTx/>
                        <a:uFillTx/>
                        <a:latin typeface="Century Gothic" panose="020B0502020202020204" pitchFamily="34" charset="0"/>
                        <a:cs typeface="Calibri"/>
                        <a:sym typeface="Arial"/>
                      </a:endParaRPr>
                    </a:p>
                  </a:txBody>
                  <a:tcPr marL="91450" marR="91450" marT="45725" marB="45725" anchor="ctr">
                    <a:lnL w="12700" cap="flat" cmpd="sng" algn="ctr">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bg1">
                        <a:lumMod val="95000"/>
                        <a:alpha val="95000"/>
                      </a:schemeClr>
                    </a:solidFill>
                  </a:tcPr>
                </a:tc>
                <a:tc>
                  <a:txBody>
                    <a:bodyPr/>
                    <a:lstStyle/>
                    <a:p>
                      <a:pPr marL="0" marR="0" lvl="0" indent="0" algn="l" rtl="0">
                        <a:spcBef>
                          <a:spcPts val="0"/>
                        </a:spcBef>
                        <a:buClr>
                          <a:schemeClr val="dk1"/>
                        </a:buClr>
                        <a:buSzPct val="100000"/>
                        <a:buFont typeface="Arial"/>
                        <a:buNone/>
                      </a:pPr>
                      <a:endParaRPr lang="en-US" sz="1100" u="none" strike="noStrike" cap="none" dirty="0">
                        <a:latin typeface="Century Gothic" panose="020B0502020202020204" pitchFamily="34" charset="0"/>
                      </a:endParaRPr>
                    </a:p>
                  </a:txBody>
                  <a:tcPr marL="91450" marR="91450" marT="45725" marB="45725" anchor="ctr">
                    <a:lnL w="12700" cap="flat" cmpd="sng" algn="ctr">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bg1">
                        <a:lumMod val="95000"/>
                        <a:alpha val="50000"/>
                      </a:schemeClr>
                    </a:solidFill>
                  </a:tcPr>
                </a:tc>
                <a:tc>
                  <a:txBody>
                    <a:bodyPr/>
                    <a:lstStyle/>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txBody>
                  <a:tcPr marL="91450" marR="91450" marT="45725" marB="45725" anchor="ctr">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1192038229"/>
                  </a:ext>
                </a:extLst>
              </a:tr>
            </a:tbl>
          </a:graphicData>
        </a:graphic>
      </p:graphicFrame>
      <p:sp>
        <p:nvSpPr>
          <p:cNvPr id="10" name="TextBox 9">
            <a:extLst>
              <a:ext uri="{FF2B5EF4-FFF2-40B4-BE49-F238E27FC236}">
                <a16:creationId xmlns:a16="http://schemas.microsoft.com/office/drawing/2014/main" id="{E1FB1993-AFD9-DA54-B861-5DCD8282ECBD}"/>
              </a:ext>
            </a:extLst>
          </p:cNvPr>
          <p:cNvSpPr txBox="1"/>
          <p:nvPr/>
        </p:nvSpPr>
        <p:spPr>
          <a:xfrm>
            <a:off x="0" y="152400"/>
            <a:ext cx="12191999" cy="523220"/>
          </a:xfrm>
          <a:prstGeom prst="rect">
            <a:avLst/>
          </a:prstGeom>
          <a:noFill/>
        </p:spPr>
        <p:txBody>
          <a:bodyPr wrap="square" rtlCol="0">
            <a:spAutoFit/>
          </a:bodyPr>
          <a:lstStyle/>
          <a:p>
            <a:pPr algn="ctr"/>
            <a:r>
              <a:rPr lang="en-US" sz="2800" dirty="0">
                <a:solidFill>
                  <a:schemeClr val="accent6"/>
                </a:solidFill>
                <a:latin typeface="Century Gothic" panose="020B0502020202020204" pitchFamily="34" charset="0"/>
              </a:rPr>
              <a:t>PROJECT SCOREBOARD  |  STAKEHOLDERS AND SATISFACTION</a:t>
            </a:r>
            <a:endParaRPr lang="en-US" sz="2800" b="1" dirty="0">
              <a:solidFill>
                <a:schemeClr val="accent6"/>
              </a:solidFill>
              <a:latin typeface="Century Gothic" panose="020B0502020202020204" pitchFamily="34" charset="0"/>
            </a:endParaRPr>
          </a:p>
        </p:txBody>
      </p:sp>
    </p:spTree>
    <p:extLst>
      <p:ext uri="{BB962C8B-B14F-4D97-AF65-F5344CB8AC3E}">
        <p14:creationId xmlns:p14="http://schemas.microsoft.com/office/powerpoint/2010/main" val="21834524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Shape 196">
            <a:extLst>
              <a:ext uri="{FF2B5EF4-FFF2-40B4-BE49-F238E27FC236}">
                <a16:creationId xmlns:a16="http://schemas.microsoft.com/office/drawing/2014/main" id="{6518677B-3484-091C-6ABD-56D66452188D}"/>
              </a:ext>
            </a:extLst>
          </p:cNvPr>
          <p:cNvGraphicFramePr/>
          <p:nvPr>
            <p:extLst>
              <p:ext uri="{D42A27DB-BD31-4B8C-83A1-F6EECF244321}">
                <p14:modId xmlns:p14="http://schemas.microsoft.com/office/powerpoint/2010/main" val="2231463626"/>
              </p:ext>
            </p:extLst>
          </p:nvPr>
        </p:nvGraphicFramePr>
        <p:xfrm>
          <a:off x="381000" y="838200"/>
          <a:ext cx="11430000" cy="5166388"/>
        </p:xfrm>
        <a:graphic>
          <a:graphicData uri="http://schemas.openxmlformats.org/drawingml/2006/table">
            <a:tbl>
              <a:tblPr firstRow="1" bandRow="1">
                <a:noFill/>
                <a:tableStyleId>{1280B478-6961-4753-8FB5-A3E9A4ADCA19}</a:tableStyleId>
              </a:tblPr>
              <a:tblGrid>
                <a:gridCol w="11430000">
                  <a:extLst>
                    <a:ext uri="{9D8B030D-6E8A-4147-A177-3AD203B41FA5}">
                      <a16:colId xmlns:a16="http://schemas.microsoft.com/office/drawing/2014/main" val="20003"/>
                    </a:ext>
                  </a:extLst>
                </a:gridCol>
              </a:tblGrid>
              <a:tr h="548658">
                <a:tc>
                  <a:txBody>
                    <a:bodyPr/>
                    <a:lstStyle/>
                    <a:p>
                      <a:pPr marL="0" marR="0" lvl="0" indent="0" algn="l" rtl="0">
                        <a:spcBef>
                          <a:spcPts val="0"/>
                        </a:spcBef>
                        <a:buSzPct val="25000"/>
                        <a:buNone/>
                      </a:pPr>
                      <a:r>
                        <a:rPr lang="en-US" sz="1400" b="0" u="none" strike="noStrike" cap="none" dirty="0">
                          <a:solidFill>
                            <a:schemeClr val="bg1"/>
                          </a:solidFill>
                          <a:latin typeface="Century Gothic" panose="020B0502020202020204" pitchFamily="34" charset="0"/>
                        </a:rPr>
                        <a:t>SUMMARY</a:t>
                      </a:r>
                    </a:p>
                  </a:txBody>
                  <a:tcPr marL="91450" marR="91450" marT="45725" marB="45725" anchor="ctr">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0000"/>
                  </a:ext>
                </a:extLst>
              </a:tr>
              <a:tr h="548622">
                <a:tc>
                  <a:txBody>
                    <a:bodyPr/>
                    <a:lstStyle/>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txBody>
                  <a:tcPr marL="91450" marR="91450" marT="45725" marB="45725" anchor="ctr">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10001"/>
                  </a:ext>
                </a:extLst>
              </a:tr>
            </a:tbl>
          </a:graphicData>
        </a:graphic>
      </p:graphicFrame>
      <p:sp>
        <p:nvSpPr>
          <p:cNvPr id="10" name="TextBox 9">
            <a:extLst>
              <a:ext uri="{FF2B5EF4-FFF2-40B4-BE49-F238E27FC236}">
                <a16:creationId xmlns:a16="http://schemas.microsoft.com/office/drawing/2014/main" id="{E1FB1993-AFD9-DA54-B861-5DCD8282ECBD}"/>
              </a:ext>
            </a:extLst>
          </p:cNvPr>
          <p:cNvSpPr txBox="1"/>
          <p:nvPr/>
        </p:nvSpPr>
        <p:spPr>
          <a:xfrm>
            <a:off x="0" y="152400"/>
            <a:ext cx="12191999" cy="523220"/>
          </a:xfrm>
          <a:prstGeom prst="rect">
            <a:avLst/>
          </a:prstGeom>
          <a:noFill/>
        </p:spPr>
        <p:txBody>
          <a:bodyPr wrap="square" rtlCol="0">
            <a:spAutoFit/>
          </a:bodyPr>
          <a:lstStyle/>
          <a:p>
            <a:pPr algn="ctr"/>
            <a:r>
              <a:rPr lang="en-US" sz="2800" dirty="0">
                <a:solidFill>
                  <a:schemeClr val="accent6"/>
                </a:solidFill>
                <a:latin typeface="Century Gothic" panose="020B0502020202020204" pitchFamily="34" charset="0"/>
              </a:rPr>
              <a:t>PROJECT SCOREBOARD  |  SUMMARY AND REPORT</a:t>
            </a:r>
            <a:endParaRPr lang="en-US" sz="2800" b="1" dirty="0">
              <a:solidFill>
                <a:schemeClr val="accent6"/>
              </a:solidFill>
              <a:latin typeface="Century Gothic" panose="020B0502020202020204" pitchFamily="34" charset="0"/>
            </a:endParaRPr>
          </a:p>
        </p:txBody>
      </p:sp>
    </p:spTree>
    <p:extLst>
      <p:ext uri="{BB962C8B-B14F-4D97-AF65-F5344CB8AC3E}">
        <p14:creationId xmlns:p14="http://schemas.microsoft.com/office/powerpoint/2010/main" val="18074970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39000">
              <a:schemeClr val="bg1"/>
            </a:gs>
            <a:gs pos="0">
              <a:schemeClr val="accent1">
                <a:lumMod val="5000"/>
                <a:lumOff val="95000"/>
              </a:schemeClr>
            </a:gs>
          </a:gsLst>
          <a:lin ang="18900000" scaled="1"/>
        </a:gra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Презентация1" id="{7833A1CC-BC9F-483C-AF66-8E30670A7CC2}" vid="{81D31DFD-6C6C-4EA0-8197-0D9B3EB53ED0}"/>
    </a:ext>
  </a:ext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IC-BSC-Examples-PPT</Template>
  <TotalTime>83</TotalTime>
  <Words>247</Words>
  <Application>Microsoft Macintosh PowerPoint</Application>
  <PresentationFormat>Widescreen</PresentationFormat>
  <Paragraphs>112</Paragraphs>
  <Slides>7</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Heather Key</cp:lastModifiedBy>
  <cp:revision>6</cp:revision>
  <dcterms:created xsi:type="dcterms:W3CDTF">2020-07-23T17:58:16Z</dcterms:created>
  <dcterms:modified xsi:type="dcterms:W3CDTF">2022-09-14T23:43:10Z</dcterms:modified>
</cp:coreProperties>
</file>