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F4EF"/>
    <a:srgbClr val="99EBDD"/>
    <a:srgbClr val="6CD5FC"/>
    <a:srgbClr val="FF7D3A"/>
    <a:srgbClr val="E4774A"/>
    <a:srgbClr val="EAEEF3"/>
    <a:srgbClr val="F7F9FB"/>
    <a:srgbClr val="56BFD2"/>
    <a:srgbClr val="A6DDE9"/>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BC73D6-BFC5-41AF-999E-37E60D76567A}" v="2" dt="2022-10-04T01:56:15.4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1BBC73D6-BFC5-41AF-999E-37E60D76567A}"/>
    <pc:docChg chg="undo custSel addSld delSld modSld">
      <pc:chgData name="Bess Dunlevy" userId="dd4b9a8537dbe9d0" providerId="LiveId" clId="{1BBC73D6-BFC5-41AF-999E-37E60D76567A}" dt="2022-10-04T01:59:57.500" v="167" actId="1036"/>
      <pc:docMkLst>
        <pc:docMk/>
      </pc:docMkLst>
      <pc:sldChg chg="add del">
        <pc:chgData name="Bess Dunlevy" userId="dd4b9a8537dbe9d0" providerId="LiveId" clId="{1BBC73D6-BFC5-41AF-999E-37E60D76567A}" dt="2022-10-04T01:59:39.740" v="137" actId="47"/>
        <pc:sldMkLst>
          <pc:docMk/>
          <pc:sldMk cId="2929323684" sldId="295"/>
        </pc:sldMkLst>
      </pc:sldChg>
      <pc:sldChg chg="addSp delSp modSp mod">
        <pc:chgData name="Bess Dunlevy" userId="dd4b9a8537dbe9d0" providerId="LiveId" clId="{1BBC73D6-BFC5-41AF-999E-37E60D76567A}" dt="2022-10-04T01:59:40.527" v="138" actId="478"/>
        <pc:sldMkLst>
          <pc:docMk/>
          <pc:sldMk cId="1925317832" sldId="342"/>
        </pc:sldMkLst>
        <pc:spChg chg="mod">
          <ac:chgData name="Bess Dunlevy" userId="dd4b9a8537dbe9d0" providerId="LiveId" clId="{1BBC73D6-BFC5-41AF-999E-37E60D76567A}" dt="2022-10-04T01:59:39.164" v="136" actId="207"/>
          <ac:spMkLst>
            <pc:docMk/>
            <pc:sldMk cId="1925317832" sldId="342"/>
            <ac:spMk id="33" creationId="{143A449B-AAB7-994A-92CE-8F48E2CA7DF6}"/>
          </ac:spMkLst>
        </pc:spChg>
        <pc:spChg chg="mod">
          <ac:chgData name="Bess Dunlevy" userId="dd4b9a8537dbe9d0" providerId="LiveId" clId="{1BBC73D6-BFC5-41AF-999E-37E60D76567A}" dt="2022-10-04T01:55:14.482" v="37" actId="20577"/>
          <ac:spMkLst>
            <pc:docMk/>
            <pc:sldMk cId="1925317832" sldId="342"/>
            <ac:spMk id="36" creationId="{D5577CCE-9617-4CFE-FA1F-054C9431874C}"/>
          </ac:spMkLst>
        </pc:spChg>
        <pc:picChg chg="add mod">
          <ac:chgData name="Bess Dunlevy" userId="dd4b9a8537dbe9d0" providerId="LiveId" clId="{1BBC73D6-BFC5-41AF-999E-37E60D76567A}" dt="2022-10-04T01:55:08.810" v="22" actId="1076"/>
          <ac:picMkLst>
            <pc:docMk/>
            <pc:sldMk cId="1925317832" sldId="342"/>
            <ac:picMk id="3" creationId="{9121CA97-8A07-5A28-6C47-237788528D01}"/>
          </ac:picMkLst>
        </pc:picChg>
        <pc:picChg chg="add del">
          <ac:chgData name="Bess Dunlevy" userId="dd4b9a8537dbe9d0" providerId="LiveId" clId="{1BBC73D6-BFC5-41AF-999E-37E60D76567A}" dt="2022-10-04T01:59:40.527" v="138" actId="478"/>
          <ac:picMkLst>
            <pc:docMk/>
            <pc:sldMk cId="1925317832" sldId="342"/>
            <ac:picMk id="4" creationId="{4AEB8225-3AA8-AF48-AD51-3F5F53316D6B}"/>
          </ac:picMkLst>
        </pc:picChg>
        <pc:picChg chg="del">
          <ac:chgData name="Bess Dunlevy" userId="dd4b9a8537dbe9d0" providerId="LiveId" clId="{1BBC73D6-BFC5-41AF-999E-37E60D76567A}" dt="2022-10-04T01:54:26.372" v="15" actId="478"/>
          <ac:picMkLst>
            <pc:docMk/>
            <pc:sldMk cId="1925317832" sldId="342"/>
            <ac:picMk id="5" creationId="{EA53475A-3276-205A-2E10-BA95CFDC67CA}"/>
          </ac:picMkLst>
        </pc:picChg>
      </pc:sldChg>
      <pc:sldChg chg="addSp delSp modSp mod">
        <pc:chgData name="Bess Dunlevy" userId="dd4b9a8537dbe9d0" providerId="LiveId" clId="{1BBC73D6-BFC5-41AF-999E-37E60D76567A}" dt="2022-10-04T01:59:57.500" v="167" actId="1036"/>
        <pc:sldMkLst>
          <pc:docMk/>
          <pc:sldMk cId="577447176" sldId="347"/>
        </pc:sldMkLst>
        <pc:spChg chg="add del">
          <ac:chgData name="Bess Dunlevy" userId="dd4b9a8537dbe9d0" providerId="LiveId" clId="{1BBC73D6-BFC5-41AF-999E-37E60D76567A}" dt="2022-10-04T01:55:56.639" v="74" actId="22"/>
          <ac:spMkLst>
            <pc:docMk/>
            <pc:sldMk cId="577447176" sldId="347"/>
            <ac:spMk id="8" creationId="{FE88C51A-43BC-B750-3D58-D2C5D9C8AB56}"/>
          </ac:spMkLst>
        </pc:spChg>
        <pc:spChg chg="mod">
          <ac:chgData name="Bess Dunlevy" userId="dd4b9a8537dbe9d0" providerId="LiveId" clId="{1BBC73D6-BFC5-41AF-999E-37E60D76567A}" dt="2022-10-04T01:55:19.386" v="44" actId="20577"/>
          <ac:spMkLst>
            <pc:docMk/>
            <pc:sldMk cId="577447176" sldId="347"/>
            <ac:spMk id="9" creationId="{E6EEB223-E166-A54F-887F-3F76EDC4E433}"/>
          </ac:spMkLst>
        </pc:spChg>
        <pc:spChg chg="add mod">
          <ac:chgData name="Bess Dunlevy" userId="dd4b9a8537dbe9d0" providerId="LiveId" clId="{1BBC73D6-BFC5-41AF-999E-37E60D76567A}" dt="2022-10-04T01:58:38.219" v="104" actId="14861"/>
          <ac:spMkLst>
            <pc:docMk/>
            <pc:sldMk cId="577447176" sldId="347"/>
            <ac:spMk id="15" creationId="{186E76E1-3032-904E-5251-2C3DB626DD10}"/>
          </ac:spMkLst>
        </pc:spChg>
        <pc:spChg chg="add mod">
          <ac:chgData name="Bess Dunlevy" userId="dd4b9a8537dbe9d0" providerId="LiveId" clId="{1BBC73D6-BFC5-41AF-999E-37E60D76567A}" dt="2022-10-04T01:58:33.322" v="103" actId="14861"/>
          <ac:spMkLst>
            <pc:docMk/>
            <pc:sldMk cId="577447176" sldId="347"/>
            <ac:spMk id="16" creationId="{43367228-A0BA-5B2B-A7EC-EA257968A457}"/>
          </ac:spMkLst>
        </pc:spChg>
        <pc:spChg chg="add mod">
          <ac:chgData name="Bess Dunlevy" userId="dd4b9a8537dbe9d0" providerId="LiveId" clId="{1BBC73D6-BFC5-41AF-999E-37E60D76567A}" dt="2022-10-04T01:58:28.401" v="102" actId="14861"/>
          <ac:spMkLst>
            <pc:docMk/>
            <pc:sldMk cId="577447176" sldId="347"/>
            <ac:spMk id="17" creationId="{68311F55-C76D-5FEC-6FEE-163CE57D08AC}"/>
          </ac:spMkLst>
        </pc:spChg>
        <pc:spChg chg="add mod">
          <ac:chgData name="Bess Dunlevy" userId="dd4b9a8537dbe9d0" providerId="LiveId" clId="{1BBC73D6-BFC5-41AF-999E-37E60D76567A}" dt="2022-10-04T01:58:19.958" v="101" actId="14861"/>
          <ac:spMkLst>
            <pc:docMk/>
            <pc:sldMk cId="577447176" sldId="347"/>
            <ac:spMk id="18" creationId="{8E89207E-11F2-C008-5C51-F22A960BB4E9}"/>
          </ac:spMkLst>
        </pc:spChg>
        <pc:spChg chg="add mod">
          <ac:chgData name="Bess Dunlevy" userId="dd4b9a8537dbe9d0" providerId="LiveId" clId="{1BBC73D6-BFC5-41AF-999E-37E60D76567A}" dt="2022-10-04T01:58:15.234" v="100" actId="14861"/>
          <ac:spMkLst>
            <pc:docMk/>
            <pc:sldMk cId="577447176" sldId="347"/>
            <ac:spMk id="19" creationId="{BA19D00F-688A-0E53-65A9-811514CF5172}"/>
          </ac:spMkLst>
        </pc:spChg>
        <pc:spChg chg="add mod">
          <ac:chgData name="Bess Dunlevy" userId="dd4b9a8537dbe9d0" providerId="LiveId" clId="{1BBC73D6-BFC5-41AF-999E-37E60D76567A}" dt="2022-10-04T01:59:51.409" v="146" actId="1036"/>
          <ac:spMkLst>
            <pc:docMk/>
            <pc:sldMk cId="577447176" sldId="347"/>
            <ac:spMk id="20" creationId="{79E3D26A-9D34-B5C5-0057-436F71EC1AF8}"/>
          </ac:spMkLst>
        </pc:spChg>
        <pc:spChg chg="add mod">
          <ac:chgData name="Bess Dunlevy" userId="dd4b9a8537dbe9d0" providerId="LiveId" clId="{1BBC73D6-BFC5-41AF-999E-37E60D76567A}" dt="2022-10-04T01:59:53.386" v="153" actId="1036"/>
          <ac:spMkLst>
            <pc:docMk/>
            <pc:sldMk cId="577447176" sldId="347"/>
            <ac:spMk id="26" creationId="{DAC3C582-1390-C081-42E7-F69299E655D8}"/>
          </ac:spMkLst>
        </pc:spChg>
        <pc:spChg chg="add mod">
          <ac:chgData name="Bess Dunlevy" userId="dd4b9a8537dbe9d0" providerId="LiveId" clId="{1BBC73D6-BFC5-41AF-999E-37E60D76567A}" dt="2022-10-04T01:59:55.491" v="160" actId="1036"/>
          <ac:spMkLst>
            <pc:docMk/>
            <pc:sldMk cId="577447176" sldId="347"/>
            <ac:spMk id="27" creationId="{4B4226E6-8237-1BEB-0BA1-AA42F62A2433}"/>
          </ac:spMkLst>
        </pc:spChg>
        <pc:spChg chg="add mod">
          <ac:chgData name="Bess Dunlevy" userId="dd4b9a8537dbe9d0" providerId="LiveId" clId="{1BBC73D6-BFC5-41AF-999E-37E60D76567A}" dt="2022-10-04T01:59:57.500" v="167" actId="1036"/>
          <ac:spMkLst>
            <pc:docMk/>
            <pc:sldMk cId="577447176" sldId="347"/>
            <ac:spMk id="28" creationId="{767CEAD7-12B6-CE27-4B2A-D515913324A3}"/>
          </ac:spMkLst>
        </pc:spChg>
        <pc:spChg chg="del">
          <ac:chgData name="Bess Dunlevy" userId="dd4b9a8537dbe9d0" providerId="LiveId" clId="{1BBC73D6-BFC5-41AF-999E-37E60D76567A}" dt="2022-10-04T01:55:41.998" v="65" actId="478"/>
          <ac:spMkLst>
            <pc:docMk/>
            <pc:sldMk cId="577447176" sldId="347"/>
            <ac:spMk id="37" creationId="{5FBB040B-0EEF-8725-457C-462C95547622}"/>
          </ac:spMkLst>
        </pc:spChg>
        <pc:spChg chg="mod">
          <ac:chgData name="Bess Dunlevy" userId="dd4b9a8537dbe9d0" providerId="LiveId" clId="{1BBC73D6-BFC5-41AF-999E-37E60D76567A}" dt="2022-10-04T01:56:50.455" v="81" actId="1076"/>
          <ac:spMkLst>
            <pc:docMk/>
            <pc:sldMk cId="577447176" sldId="347"/>
            <ac:spMk id="38" creationId="{45FFC940-07F6-7BF5-FB12-CA17B79BCC66}"/>
          </ac:spMkLst>
        </pc:spChg>
        <pc:spChg chg="del">
          <ac:chgData name="Bess Dunlevy" userId="dd4b9a8537dbe9d0" providerId="LiveId" clId="{1BBC73D6-BFC5-41AF-999E-37E60D76567A}" dt="2022-10-04T01:55:41.678" v="64" actId="478"/>
          <ac:spMkLst>
            <pc:docMk/>
            <pc:sldMk cId="577447176" sldId="347"/>
            <ac:spMk id="39" creationId="{57EA4D82-6A9C-4512-2DE7-E2094EE9C225}"/>
          </ac:spMkLst>
        </pc:spChg>
        <pc:spChg chg="del mod">
          <ac:chgData name="Bess Dunlevy" userId="dd4b9a8537dbe9d0" providerId="LiveId" clId="{1BBC73D6-BFC5-41AF-999E-37E60D76567A}" dt="2022-10-04T01:55:39.778" v="62" actId="478"/>
          <ac:spMkLst>
            <pc:docMk/>
            <pc:sldMk cId="577447176" sldId="347"/>
            <ac:spMk id="40" creationId="{73FCD20B-A9AD-9682-9ABC-C01790EFA20B}"/>
          </ac:spMkLst>
        </pc:spChg>
        <pc:spChg chg="del">
          <ac:chgData name="Bess Dunlevy" userId="dd4b9a8537dbe9d0" providerId="LiveId" clId="{1BBC73D6-BFC5-41AF-999E-37E60D76567A}" dt="2022-10-04T01:55:46.478" v="72" actId="478"/>
          <ac:spMkLst>
            <pc:docMk/>
            <pc:sldMk cId="577447176" sldId="347"/>
            <ac:spMk id="41" creationId="{3452F27F-EA8E-2DBB-DDEF-27489394F6B5}"/>
          </ac:spMkLst>
        </pc:spChg>
        <pc:spChg chg="del">
          <ac:chgData name="Bess Dunlevy" userId="dd4b9a8537dbe9d0" providerId="LiveId" clId="{1BBC73D6-BFC5-41AF-999E-37E60D76567A}" dt="2022-10-04T01:55:31.084" v="54" actId="478"/>
          <ac:spMkLst>
            <pc:docMk/>
            <pc:sldMk cId="577447176" sldId="347"/>
            <ac:spMk id="42" creationId="{B8D98669-9ACC-16C9-733E-3140351CBC6E}"/>
          </ac:spMkLst>
        </pc:spChg>
        <pc:spChg chg="del mod">
          <ac:chgData name="Bess Dunlevy" userId="dd4b9a8537dbe9d0" providerId="LiveId" clId="{1BBC73D6-BFC5-41AF-999E-37E60D76567A}" dt="2022-10-04T01:55:44.983" v="70" actId="478"/>
          <ac:spMkLst>
            <pc:docMk/>
            <pc:sldMk cId="577447176" sldId="347"/>
            <ac:spMk id="43" creationId="{60DEF681-0CD4-324C-7BDD-BB5819AE3B75}"/>
          </ac:spMkLst>
        </pc:spChg>
        <pc:spChg chg="del">
          <ac:chgData name="Bess Dunlevy" userId="dd4b9a8537dbe9d0" providerId="LiveId" clId="{1BBC73D6-BFC5-41AF-999E-37E60D76567A}" dt="2022-10-04T01:55:35.348" v="59" actId="478"/>
          <ac:spMkLst>
            <pc:docMk/>
            <pc:sldMk cId="577447176" sldId="347"/>
            <ac:spMk id="44" creationId="{46F4B7EF-E9D3-EB0F-61A7-E21DFDF6CE93}"/>
          </ac:spMkLst>
        </pc:spChg>
        <pc:grpChg chg="add mod">
          <ac:chgData name="Bess Dunlevy" userId="dd4b9a8537dbe9d0" providerId="LiveId" clId="{1BBC73D6-BFC5-41AF-999E-37E60D76567A}" dt="2022-10-04T01:56:23.238" v="77" actId="14100"/>
          <ac:grpSpMkLst>
            <pc:docMk/>
            <pc:sldMk cId="577447176" sldId="347"/>
            <ac:grpSpMk id="14" creationId="{26921873-293B-0FF2-3CC8-21505F9E90A8}"/>
          </ac:grpSpMkLst>
        </pc:grpChg>
        <pc:grpChg chg="del">
          <ac:chgData name="Bess Dunlevy" userId="dd4b9a8537dbe9d0" providerId="LiveId" clId="{1BBC73D6-BFC5-41AF-999E-37E60D76567A}" dt="2022-10-04T01:55:38.223" v="60" actId="478"/>
          <ac:grpSpMkLst>
            <pc:docMk/>
            <pc:sldMk cId="577447176" sldId="347"/>
            <ac:grpSpMk id="45" creationId="{26EFBDB7-1E5B-7E4A-DDCD-B92598D06D56}"/>
          </ac:grpSpMkLst>
        </pc:grpChg>
        <pc:grpChg chg="del">
          <ac:chgData name="Bess Dunlevy" userId="dd4b9a8537dbe9d0" providerId="LiveId" clId="{1BBC73D6-BFC5-41AF-999E-37E60D76567A}" dt="2022-10-04T01:55:43.016" v="67" actId="478"/>
          <ac:grpSpMkLst>
            <pc:docMk/>
            <pc:sldMk cId="577447176" sldId="347"/>
            <ac:grpSpMk id="46" creationId="{D122DFA2-C560-71D4-A627-913DA150516C}"/>
          </ac:grpSpMkLst>
        </pc:grpChg>
        <pc:grpChg chg="del">
          <ac:chgData name="Bess Dunlevy" userId="dd4b9a8537dbe9d0" providerId="LiveId" clId="{1BBC73D6-BFC5-41AF-999E-37E60D76567A}" dt="2022-10-04T01:55:38.223" v="60" actId="478"/>
          <ac:grpSpMkLst>
            <pc:docMk/>
            <pc:sldMk cId="577447176" sldId="347"/>
            <ac:grpSpMk id="47" creationId="{9EBA2274-7B39-6594-CE7C-DC81802CBE13}"/>
          </ac:grpSpMkLst>
        </pc:grpChg>
        <pc:grpChg chg="del">
          <ac:chgData name="Bess Dunlevy" userId="dd4b9a8537dbe9d0" providerId="LiveId" clId="{1BBC73D6-BFC5-41AF-999E-37E60D76567A}" dt="2022-10-04T01:55:31.953" v="55" actId="478"/>
          <ac:grpSpMkLst>
            <pc:docMk/>
            <pc:sldMk cId="577447176" sldId="347"/>
            <ac:grpSpMk id="48" creationId="{DB8C6064-CAB8-2D6F-1274-6D2C4198B650}"/>
          </ac:grpSpMkLst>
        </pc:grpChg>
        <pc:grpChg chg="del">
          <ac:chgData name="Bess Dunlevy" userId="dd4b9a8537dbe9d0" providerId="LiveId" clId="{1BBC73D6-BFC5-41AF-999E-37E60D76567A}" dt="2022-10-04T01:55:35.348" v="59" actId="478"/>
          <ac:grpSpMkLst>
            <pc:docMk/>
            <pc:sldMk cId="577447176" sldId="347"/>
            <ac:grpSpMk id="49" creationId="{B6BA4059-63D3-8742-1275-7288C88BFE0C}"/>
          </ac:grpSpMkLst>
        </pc:grpChg>
        <pc:grpChg chg="del">
          <ac:chgData name="Bess Dunlevy" userId="dd4b9a8537dbe9d0" providerId="LiveId" clId="{1BBC73D6-BFC5-41AF-999E-37E60D76567A}" dt="2022-10-04T01:55:35.348" v="59" actId="478"/>
          <ac:grpSpMkLst>
            <pc:docMk/>
            <pc:sldMk cId="577447176" sldId="347"/>
            <ac:grpSpMk id="50" creationId="{0ED63697-3F8B-3AF0-9B0A-C375AA6F5EB5}"/>
          </ac:grpSpMkLst>
        </pc:grpChg>
        <pc:grpChg chg="del">
          <ac:chgData name="Bess Dunlevy" userId="dd4b9a8537dbe9d0" providerId="LiveId" clId="{1BBC73D6-BFC5-41AF-999E-37E60D76567A}" dt="2022-10-04T01:55:38.223" v="60" actId="478"/>
          <ac:grpSpMkLst>
            <pc:docMk/>
            <pc:sldMk cId="577447176" sldId="347"/>
            <ac:grpSpMk id="51" creationId="{232E43C7-077A-56A9-D519-007A6008CA4E}"/>
          </ac:grpSpMkLst>
        </pc:grpChg>
        <pc:picChg chg="add mod">
          <ac:chgData name="Bess Dunlevy" userId="dd4b9a8537dbe9d0" providerId="LiveId" clId="{1BBC73D6-BFC5-41AF-999E-37E60D76567A}" dt="2022-10-04T01:56:15.491" v="75"/>
          <ac:picMkLst>
            <pc:docMk/>
            <pc:sldMk cId="577447176" sldId="347"/>
            <ac:picMk id="21" creationId="{817D8635-7E27-FD59-5EB5-DD704280F234}"/>
          </ac:picMkLst>
        </pc:picChg>
        <pc:picChg chg="add mod">
          <ac:chgData name="Bess Dunlevy" userId="dd4b9a8537dbe9d0" providerId="LiveId" clId="{1BBC73D6-BFC5-41AF-999E-37E60D76567A}" dt="2022-10-04T01:56:15.491" v="75"/>
          <ac:picMkLst>
            <pc:docMk/>
            <pc:sldMk cId="577447176" sldId="347"/>
            <ac:picMk id="22" creationId="{773BA1B7-9684-BAE2-4DF7-291FDAC1AEE6}"/>
          </ac:picMkLst>
        </pc:picChg>
        <pc:picChg chg="add mod">
          <ac:chgData name="Bess Dunlevy" userId="dd4b9a8537dbe9d0" providerId="LiveId" clId="{1BBC73D6-BFC5-41AF-999E-37E60D76567A}" dt="2022-10-04T01:56:15.491" v="75"/>
          <ac:picMkLst>
            <pc:docMk/>
            <pc:sldMk cId="577447176" sldId="347"/>
            <ac:picMk id="23" creationId="{2B5CCD26-315F-1641-AC88-A7D61EE16195}"/>
          </ac:picMkLst>
        </pc:picChg>
        <pc:picChg chg="add mod">
          <ac:chgData name="Bess Dunlevy" userId="dd4b9a8537dbe9d0" providerId="LiveId" clId="{1BBC73D6-BFC5-41AF-999E-37E60D76567A}" dt="2022-10-04T01:56:15.491" v="75"/>
          <ac:picMkLst>
            <pc:docMk/>
            <pc:sldMk cId="577447176" sldId="347"/>
            <ac:picMk id="24" creationId="{275F687F-C4FC-664B-82AD-DF8A82453A93}"/>
          </ac:picMkLst>
        </pc:picChg>
        <pc:picChg chg="add mod">
          <ac:chgData name="Bess Dunlevy" userId="dd4b9a8537dbe9d0" providerId="LiveId" clId="{1BBC73D6-BFC5-41AF-999E-37E60D76567A}" dt="2022-10-04T01:56:15.491" v="75"/>
          <ac:picMkLst>
            <pc:docMk/>
            <pc:sldMk cId="577447176" sldId="347"/>
            <ac:picMk id="25" creationId="{9F51530A-2236-78A7-CB5C-38202FC08A0F}"/>
          </ac:picMkLst>
        </pc:picChg>
        <pc:cxnChg chg="del">
          <ac:chgData name="Bess Dunlevy" userId="dd4b9a8537dbe9d0" providerId="LiveId" clId="{1BBC73D6-BFC5-41AF-999E-37E60D76567A}" dt="2022-10-04T01:55:35.348" v="59" actId="478"/>
          <ac:cxnSpMkLst>
            <pc:docMk/>
            <pc:sldMk cId="577447176" sldId="347"/>
            <ac:cxnSpMk id="3" creationId="{5D63E015-2F79-DDE5-1DDB-1629858CA05D}"/>
          </ac:cxnSpMkLst>
        </pc:cxnChg>
        <pc:cxnChg chg="del">
          <ac:chgData name="Bess Dunlevy" userId="dd4b9a8537dbe9d0" providerId="LiveId" clId="{1BBC73D6-BFC5-41AF-999E-37E60D76567A}" dt="2022-10-04T01:55:35.348" v="59" actId="478"/>
          <ac:cxnSpMkLst>
            <pc:docMk/>
            <pc:sldMk cId="577447176" sldId="347"/>
            <ac:cxnSpMk id="4" creationId="{1D6455AB-BB38-4567-3E9A-6FA93D8E7F2D}"/>
          </ac:cxnSpMkLst>
        </pc:cxnChg>
        <pc:cxnChg chg="del">
          <ac:chgData name="Bess Dunlevy" userId="dd4b9a8537dbe9d0" providerId="LiveId" clId="{1BBC73D6-BFC5-41AF-999E-37E60D76567A}" dt="2022-10-04T01:55:44.375" v="69" actId="478"/>
          <ac:cxnSpMkLst>
            <pc:docMk/>
            <pc:sldMk cId="577447176" sldId="347"/>
            <ac:cxnSpMk id="5" creationId="{A1C3843B-68AC-FDDE-1128-4ACDCD83D8D3}"/>
          </ac:cxnSpMkLst>
        </pc:cxnChg>
        <pc:cxnChg chg="del">
          <ac:chgData name="Bess Dunlevy" userId="dd4b9a8537dbe9d0" providerId="LiveId" clId="{1BBC73D6-BFC5-41AF-999E-37E60D76567A}" dt="2022-10-04T01:55:45.829" v="71" actId="478"/>
          <ac:cxnSpMkLst>
            <pc:docMk/>
            <pc:sldMk cId="577447176" sldId="347"/>
            <ac:cxnSpMk id="6" creationId="{7F9EC49B-A2D0-9FFD-7482-FDD8333E4E18}"/>
          </ac:cxnSpMkLst>
        </pc:cxnChg>
        <pc:cxnChg chg="del">
          <ac:chgData name="Bess Dunlevy" userId="dd4b9a8537dbe9d0" providerId="LiveId" clId="{1BBC73D6-BFC5-41AF-999E-37E60D76567A}" dt="2022-10-04T01:55:32.410" v="56" actId="478"/>
          <ac:cxnSpMkLst>
            <pc:docMk/>
            <pc:sldMk cId="577447176" sldId="347"/>
            <ac:cxnSpMk id="7" creationId="{9491F0D6-950F-E62E-5182-53FE7A2A0B98}"/>
          </ac:cxnSpMkLst>
        </pc:cxnChg>
        <pc:cxnChg chg="del">
          <ac:chgData name="Bess Dunlevy" userId="dd4b9a8537dbe9d0" providerId="LiveId" clId="{1BBC73D6-BFC5-41AF-999E-37E60D76567A}" dt="2022-10-04T01:55:38.223" v="60" actId="478"/>
          <ac:cxnSpMkLst>
            <pc:docMk/>
            <pc:sldMk cId="577447176" sldId="347"/>
            <ac:cxnSpMk id="10" creationId="{7EAD7AC5-B3B4-08BC-5DF7-C85F5E6A79F1}"/>
          </ac:cxnSpMkLst>
        </pc:cxnChg>
        <pc:cxnChg chg="del">
          <ac:chgData name="Bess Dunlevy" userId="dd4b9a8537dbe9d0" providerId="LiveId" clId="{1BBC73D6-BFC5-41AF-999E-37E60D76567A}" dt="2022-10-04T01:55:41.031" v="63" actId="478"/>
          <ac:cxnSpMkLst>
            <pc:docMk/>
            <pc:sldMk cId="577447176" sldId="347"/>
            <ac:cxnSpMk id="12" creationId="{AD21A038-7360-6516-DE88-886040EE690F}"/>
          </ac:cxnSpMkLst>
        </pc:cxnChg>
        <pc:cxnChg chg="del">
          <ac:chgData name="Bess Dunlevy" userId="dd4b9a8537dbe9d0" providerId="LiveId" clId="{1BBC73D6-BFC5-41AF-999E-37E60D76567A}" dt="2022-10-04T01:55:38.223" v="60" actId="478"/>
          <ac:cxnSpMkLst>
            <pc:docMk/>
            <pc:sldMk cId="577447176" sldId="347"/>
            <ac:cxnSpMk id="34" creationId="{357DF9F2-851C-F43E-C4CE-E07BF2F847BE}"/>
          </ac:cxnSpMkLst>
        </pc:cxnChg>
        <pc:cxnChg chg="del">
          <ac:chgData name="Bess Dunlevy" userId="dd4b9a8537dbe9d0" providerId="LiveId" clId="{1BBC73D6-BFC5-41AF-999E-37E60D76567A}" dt="2022-10-04T01:55:33.843" v="58" actId="478"/>
          <ac:cxnSpMkLst>
            <pc:docMk/>
            <pc:sldMk cId="577447176" sldId="347"/>
            <ac:cxnSpMk id="35" creationId="{A505FA55-97DB-5604-C4EE-AEBE0AB2DEBA}"/>
          </ac:cxnSpMkLst>
        </pc:cxnChg>
        <pc:cxnChg chg="del">
          <ac:chgData name="Bess Dunlevy" userId="dd4b9a8537dbe9d0" providerId="LiveId" clId="{1BBC73D6-BFC5-41AF-999E-37E60D76567A}" dt="2022-10-04T01:55:33.347" v="57" actId="478"/>
          <ac:cxnSpMkLst>
            <pc:docMk/>
            <pc:sldMk cId="577447176" sldId="347"/>
            <ac:cxnSpMk id="36" creationId="{868AF0F2-BA86-5A5E-39EF-373551C11DD4}"/>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651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84&amp;utm_source=integrated-content&amp;utm_campaign=/content/powerpoint-workflow-template&amp;utm_medium=Finance+Workflow+powerpoint+11584&amp;lpa=Finance+Workflow+powerpoint+11584"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446550"/>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FINANCE WORKFLOW TEMPLATE FOR POWERPOINT</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FINANCE WORKFLOW</a:t>
            </a:r>
          </a:p>
        </p:txBody>
      </p:sp>
      <p:sp>
        <p:nvSpPr>
          <p:cNvPr id="7" name="Oval 6">
            <a:extLst>
              <a:ext uri="{FF2B5EF4-FFF2-40B4-BE49-F238E27FC236}">
                <a16:creationId xmlns:a16="http://schemas.microsoft.com/office/drawing/2014/main" id="{95934B39-4E4D-6E8A-DD7A-C2000D7A1E27}"/>
              </a:ext>
            </a:extLst>
          </p:cNvPr>
          <p:cNvSpPr/>
          <p:nvPr/>
        </p:nvSpPr>
        <p:spPr>
          <a:xfrm>
            <a:off x="1576277" y="2791436"/>
            <a:ext cx="2803585" cy="2803585"/>
          </a:xfrm>
          <a:prstGeom prst="ellipse">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raphic 2" descr="Dollar outline">
            <a:extLst>
              <a:ext uri="{FF2B5EF4-FFF2-40B4-BE49-F238E27FC236}">
                <a16:creationId xmlns:a16="http://schemas.microsoft.com/office/drawing/2014/main" id="{9121CA97-8A07-5A28-6C47-237788528D0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86985" y="3320090"/>
            <a:ext cx="1656612" cy="1656612"/>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FINANCE WORKFLOW</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45FFC940-07F6-7BF5-FB12-CA17B79BCC66}"/>
              </a:ext>
            </a:extLst>
          </p:cNvPr>
          <p:cNvSpPr txBox="1"/>
          <p:nvPr/>
        </p:nvSpPr>
        <p:spPr>
          <a:xfrm>
            <a:off x="8420533" y="163388"/>
            <a:ext cx="5180011" cy="1569660"/>
          </a:xfrm>
          <a:prstGeom prst="rect">
            <a:avLst/>
          </a:prstGeom>
          <a:noFill/>
        </p:spPr>
        <p:txBody>
          <a:bodyPr wrap="square" rtlCol="0">
            <a:spAutoFit/>
          </a:bodyPr>
          <a:lstStyle/>
          <a:p>
            <a:r>
              <a:rPr lang="en-US" sz="4800" dirty="0">
                <a:solidFill>
                  <a:schemeClr val="tx1">
                    <a:lumMod val="65000"/>
                    <a:lumOff val="35000"/>
                  </a:schemeClr>
                </a:solidFill>
                <a:latin typeface="Century Gothic" panose="020B0502020202020204" pitchFamily="34" charset="0"/>
              </a:rPr>
              <a:t>FINANCE WORKFLOW</a:t>
            </a:r>
          </a:p>
        </p:txBody>
      </p:sp>
      <p:grpSp>
        <p:nvGrpSpPr>
          <p:cNvPr id="14" name="Group 13">
            <a:extLst>
              <a:ext uri="{FF2B5EF4-FFF2-40B4-BE49-F238E27FC236}">
                <a16:creationId xmlns:a16="http://schemas.microsoft.com/office/drawing/2014/main" id="{26921873-293B-0FF2-3CC8-21505F9E90A8}"/>
              </a:ext>
            </a:extLst>
          </p:cNvPr>
          <p:cNvGrpSpPr/>
          <p:nvPr/>
        </p:nvGrpSpPr>
        <p:grpSpPr>
          <a:xfrm>
            <a:off x="212898" y="320376"/>
            <a:ext cx="10021771" cy="5981272"/>
            <a:chOff x="0" y="0"/>
            <a:chExt cx="9591040" cy="5353897"/>
          </a:xfrm>
        </p:grpSpPr>
        <p:sp>
          <p:nvSpPr>
            <p:cNvPr id="15" name="Rectangle 14">
              <a:extLst>
                <a:ext uri="{FF2B5EF4-FFF2-40B4-BE49-F238E27FC236}">
                  <a16:creationId xmlns:a16="http://schemas.microsoft.com/office/drawing/2014/main" id="{186E76E1-3032-904E-5251-2C3DB626DD10}"/>
                </a:ext>
              </a:extLst>
            </p:cNvPr>
            <p:cNvSpPr/>
            <p:nvPr/>
          </p:nvSpPr>
          <p:spPr>
            <a:xfrm>
              <a:off x="7899400" y="1696297"/>
              <a:ext cx="1691640" cy="3657600"/>
            </a:xfrm>
            <a:prstGeom prst="rect">
              <a:avLst/>
            </a:prstGeom>
            <a:solidFill>
              <a:schemeClr val="accent6">
                <a:lumMod val="5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BUDGETING AND FORECASTING</a:t>
              </a:r>
              <a:endParaRPr lang="en-US" sz="1600" dirty="0">
                <a:effectLst/>
                <a:latin typeface="Times New Roman" panose="02020603050405020304" pitchFamily="18" charset="0"/>
                <a:ea typeface="Times New Roman" panose="02020603050405020304" pitchFamily="18" charset="0"/>
              </a:endParaRPr>
            </a:p>
          </p:txBody>
        </p:sp>
        <p:sp>
          <p:nvSpPr>
            <p:cNvPr id="16" name="Rectangle 15">
              <a:extLst>
                <a:ext uri="{FF2B5EF4-FFF2-40B4-BE49-F238E27FC236}">
                  <a16:creationId xmlns:a16="http://schemas.microsoft.com/office/drawing/2014/main" id="{43367228-A0BA-5B2B-A7EC-EA257968A457}"/>
                </a:ext>
              </a:extLst>
            </p:cNvPr>
            <p:cNvSpPr/>
            <p:nvPr/>
          </p:nvSpPr>
          <p:spPr>
            <a:xfrm>
              <a:off x="5924550" y="1264497"/>
              <a:ext cx="1691640" cy="3657600"/>
            </a:xfrm>
            <a:prstGeom prst="rect">
              <a:avLst/>
            </a:prstGeom>
            <a:solidFill>
              <a:schemeClr val="accent6">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FINANCIAL REPORTING AND </a:t>
              </a:r>
              <a:endParaRPr lang="en-US" sz="1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ANALYSIS</a:t>
              </a:r>
              <a:endParaRPr lang="en-US" sz="1600" dirty="0">
                <a:effectLst/>
                <a:latin typeface="Times New Roman" panose="02020603050405020304" pitchFamily="18" charset="0"/>
                <a:ea typeface="Times New Roman" panose="02020603050405020304" pitchFamily="18" charset="0"/>
              </a:endParaRPr>
            </a:p>
          </p:txBody>
        </p:sp>
        <p:sp>
          <p:nvSpPr>
            <p:cNvPr id="17" name="Rectangle 16">
              <a:extLst>
                <a:ext uri="{FF2B5EF4-FFF2-40B4-BE49-F238E27FC236}">
                  <a16:creationId xmlns:a16="http://schemas.microsoft.com/office/drawing/2014/main" id="{68311F55-C76D-5FEC-6FEE-163CE57D08AC}"/>
                </a:ext>
              </a:extLst>
            </p:cNvPr>
            <p:cNvSpPr/>
            <p:nvPr/>
          </p:nvSpPr>
          <p:spPr>
            <a:xfrm>
              <a:off x="3949700" y="848360"/>
              <a:ext cx="1691640" cy="3657600"/>
            </a:xfrm>
            <a:prstGeom prst="rect">
              <a:avLst/>
            </a:prstGeom>
            <a:solidFill>
              <a:schemeClr val="accent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GENERAL LEDGER MANAGEMENT</a:t>
              </a:r>
              <a:endParaRPr lang="en-US" sz="1600" dirty="0">
                <a:effectLst/>
                <a:latin typeface="Times New Roman" panose="02020603050405020304" pitchFamily="18" charset="0"/>
                <a:ea typeface="Times New Roman" panose="02020603050405020304" pitchFamily="18" charset="0"/>
              </a:endParaRPr>
            </a:p>
          </p:txBody>
        </p:sp>
        <p:sp>
          <p:nvSpPr>
            <p:cNvPr id="18" name="Rectangle 17">
              <a:extLst>
                <a:ext uri="{FF2B5EF4-FFF2-40B4-BE49-F238E27FC236}">
                  <a16:creationId xmlns:a16="http://schemas.microsoft.com/office/drawing/2014/main" id="{8E89207E-11F2-C008-5C51-F22A960BB4E9}"/>
                </a:ext>
              </a:extLst>
            </p:cNvPr>
            <p:cNvSpPr/>
            <p:nvPr/>
          </p:nvSpPr>
          <p:spPr>
            <a:xfrm>
              <a:off x="1974850" y="424180"/>
              <a:ext cx="1691640" cy="3657600"/>
            </a:xfrm>
            <a:prstGeom prst="rect">
              <a:avLst/>
            </a:prstGeom>
            <a:solidFill>
              <a:schemeClr val="accent1">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ACCOUNTS PAYABLE </a:t>
              </a:r>
              <a:endParaRPr lang="en-US" sz="1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AND OUTBOUND PAYMENTS</a:t>
              </a:r>
              <a:endParaRPr lang="en-US" sz="1600" dirty="0">
                <a:effectLst/>
                <a:latin typeface="Times New Roman" panose="02020603050405020304" pitchFamily="18" charset="0"/>
                <a:ea typeface="Times New Roman" panose="02020603050405020304" pitchFamily="18" charset="0"/>
              </a:endParaRPr>
            </a:p>
          </p:txBody>
        </p:sp>
        <p:sp>
          <p:nvSpPr>
            <p:cNvPr id="19" name="Rectangle 18">
              <a:extLst>
                <a:ext uri="{FF2B5EF4-FFF2-40B4-BE49-F238E27FC236}">
                  <a16:creationId xmlns:a16="http://schemas.microsoft.com/office/drawing/2014/main" id="{BA19D00F-688A-0E53-65A9-811514CF5172}"/>
                </a:ext>
              </a:extLst>
            </p:cNvPr>
            <p:cNvSpPr/>
            <p:nvPr/>
          </p:nvSpPr>
          <p:spPr>
            <a:xfrm>
              <a:off x="0" y="0"/>
              <a:ext cx="1691640" cy="3657600"/>
            </a:xfrm>
            <a:prstGeom prst="rect">
              <a:avLst/>
            </a:prstGeom>
            <a:solidFill>
              <a:schemeClr val="tx2">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37160" rtlCol="0" anchor="ct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BILLING </a:t>
              </a:r>
              <a:endParaRPr lang="en-US" sz="1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AND </a:t>
              </a:r>
              <a:endParaRPr lang="en-US" sz="1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INBOUND </a:t>
              </a:r>
              <a:endParaRPr lang="en-US" sz="1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PAYMENTS</a:t>
              </a:r>
              <a:endParaRPr lang="en-US" sz="1600" dirty="0">
                <a:effectLst/>
                <a:latin typeface="Times New Roman" panose="02020603050405020304" pitchFamily="18" charset="0"/>
                <a:ea typeface="Times New Roman" panose="02020603050405020304" pitchFamily="18" charset="0"/>
              </a:endParaRPr>
            </a:p>
          </p:txBody>
        </p:sp>
        <p:sp>
          <p:nvSpPr>
            <p:cNvPr id="20" name="Striped Right Arrow 49">
              <a:extLst>
                <a:ext uri="{FF2B5EF4-FFF2-40B4-BE49-F238E27FC236}">
                  <a16:creationId xmlns:a16="http://schemas.microsoft.com/office/drawing/2014/main" id="{79E3D26A-9D34-B5C5-0057-436F71EC1AF8}"/>
                </a:ext>
              </a:extLst>
            </p:cNvPr>
            <p:cNvSpPr/>
            <p:nvPr/>
          </p:nvSpPr>
          <p:spPr>
            <a:xfrm>
              <a:off x="1352698" y="483862"/>
              <a:ext cx="1085850" cy="558800"/>
            </a:xfrm>
            <a:prstGeom prst="stripedRightArrow">
              <a:avLst>
                <a:gd name="adj1" fmla="val 54545"/>
                <a:gd name="adj2" fmla="val 81818"/>
              </a:avLst>
            </a:prstGeom>
            <a:gradFill>
              <a:gsLst>
                <a:gs pos="10000">
                  <a:schemeClr val="bg1">
                    <a:lumMod val="85000"/>
                  </a:schemeClr>
                </a:gs>
                <a:gs pos="81000">
                  <a:schemeClr val="bg1"/>
                </a:gs>
              </a:gsLst>
              <a:lin ang="0" scaled="0"/>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pic>
          <p:nvPicPr>
            <p:cNvPr id="21" name="Graphic 11" descr="Bar chart">
              <a:extLst>
                <a:ext uri="{FF2B5EF4-FFF2-40B4-BE49-F238E27FC236}">
                  <a16:creationId xmlns:a16="http://schemas.microsoft.com/office/drawing/2014/main" id="{817D8635-7E27-FD59-5EB5-DD704280F23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76400" y="4252100"/>
              <a:ext cx="914400" cy="914400"/>
            </a:xfrm>
            <a:prstGeom prst="rect">
              <a:avLst/>
            </a:prstGeom>
          </p:spPr>
        </p:pic>
        <p:pic>
          <p:nvPicPr>
            <p:cNvPr id="22" name="Graphic 13" descr="Pie chart">
              <a:extLst>
                <a:ext uri="{FF2B5EF4-FFF2-40B4-BE49-F238E27FC236}">
                  <a16:creationId xmlns:a16="http://schemas.microsoft.com/office/drawing/2014/main" id="{773BA1B7-9684-BAE2-4DF7-291FDAC1AEE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269000" y="3868700"/>
              <a:ext cx="914400" cy="914400"/>
            </a:xfrm>
            <a:prstGeom prst="rect">
              <a:avLst/>
            </a:prstGeom>
          </p:spPr>
        </p:pic>
        <p:pic>
          <p:nvPicPr>
            <p:cNvPr id="23" name="Graphic 15" descr="Table">
              <a:extLst>
                <a:ext uri="{FF2B5EF4-FFF2-40B4-BE49-F238E27FC236}">
                  <a16:creationId xmlns:a16="http://schemas.microsoft.com/office/drawing/2014/main" id="{2B5CCD26-315F-1641-AC88-A7D61EE1619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285400" y="3485300"/>
              <a:ext cx="914400" cy="914400"/>
            </a:xfrm>
            <a:prstGeom prst="rect">
              <a:avLst/>
            </a:prstGeom>
          </p:spPr>
        </p:pic>
        <p:pic>
          <p:nvPicPr>
            <p:cNvPr id="24" name="Graphic 17" descr="Coins">
              <a:extLst>
                <a:ext uri="{FF2B5EF4-FFF2-40B4-BE49-F238E27FC236}">
                  <a16:creationId xmlns:a16="http://schemas.microsoft.com/office/drawing/2014/main" id="{275F687F-C4FC-664B-82AD-DF8A82453A9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68300" y="2692400"/>
              <a:ext cx="739700" cy="739700"/>
            </a:xfrm>
            <a:prstGeom prst="rect">
              <a:avLst/>
            </a:prstGeom>
          </p:spPr>
        </p:pic>
        <p:pic>
          <p:nvPicPr>
            <p:cNvPr id="25" name="Graphic 19" descr="Money">
              <a:extLst>
                <a:ext uri="{FF2B5EF4-FFF2-40B4-BE49-F238E27FC236}">
                  <a16:creationId xmlns:a16="http://schemas.microsoft.com/office/drawing/2014/main" id="{9F51530A-2236-78A7-CB5C-38202FC08A0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337500" y="3048700"/>
              <a:ext cx="914400" cy="914400"/>
            </a:xfrm>
            <a:prstGeom prst="rect">
              <a:avLst/>
            </a:prstGeom>
          </p:spPr>
        </p:pic>
        <p:sp>
          <p:nvSpPr>
            <p:cNvPr id="26" name="Striped Right Arrow 55">
              <a:extLst>
                <a:ext uri="{FF2B5EF4-FFF2-40B4-BE49-F238E27FC236}">
                  <a16:creationId xmlns:a16="http://schemas.microsoft.com/office/drawing/2014/main" id="{DAC3C582-1390-C081-42E7-F69299E655D8}"/>
                </a:ext>
              </a:extLst>
            </p:cNvPr>
            <p:cNvSpPr/>
            <p:nvPr/>
          </p:nvSpPr>
          <p:spPr>
            <a:xfrm>
              <a:off x="3331929" y="908042"/>
              <a:ext cx="1085850" cy="558800"/>
            </a:xfrm>
            <a:prstGeom prst="stripedRightArrow">
              <a:avLst>
                <a:gd name="adj1" fmla="val 54545"/>
                <a:gd name="adj2" fmla="val 81818"/>
              </a:avLst>
            </a:prstGeom>
            <a:gradFill>
              <a:gsLst>
                <a:gs pos="10000">
                  <a:schemeClr val="bg1">
                    <a:lumMod val="85000"/>
                  </a:schemeClr>
                </a:gs>
                <a:gs pos="81000">
                  <a:schemeClr val="bg1"/>
                </a:gs>
              </a:gsLst>
              <a:lin ang="0" scaled="0"/>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a:p>
          </p:txBody>
        </p:sp>
        <p:sp>
          <p:nvSpPr>
            <p:cNvPr id="27" name="Striped Right Arrow 56">
              <a:extLst>
                <a:ext uri="{FF2B5EF4-FFF2-40B4-BE49-F238E27FC236}">
                  <a16:creationId xmlns:a16="http://schemas.microsoft.com/office/drawing/2014/main" id="{4B4226E6-8237-1BEB-0BA1-AA42F62A2433}"/>
                </a:ext>
              </a:extLst>
            </p:cNvPr>
            <p:cNvSpPr/>
            <p:nvPr/>
          </p:nvSpPr>
          <p:spPr>
            <a:xfrm>
              <a:off x="5308895" y="1324179"/>
              <a:ext cx="1085850" cy="558800"/>
            </a:xfrm>
            <a:prstGeom prst="stripedRightArrow">
              <a:avLst>
                <a:gd name="adj1" fmla="val 54545"/>
                <a:gd name="adj2" fmla="val 81818"/>
              </a:avLst>
            </a:prstGeom>
            <a:gradFill>
              <a:gsLst>
                <a:gs pos="10000">
                  <a:schemeClr val="bg1">
                    <a:lumMod val="85000"/>
                  </a:schemeClr>
                </a:gs>
                <a:gs pos="81000">
                  <a:schemeClr val="bg1"/>
                </a:gs>
              </a:gsLst>
              <a:lin ang="0" scaled="0"/>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a:p>
          </p:txBody>
        </p:sp>
        <p:sp>
          <p:nvSpPr>
            <p:cNvPr id="28" name="Striped Right Arrow 57">
              <a:extLst>
                <a:ext uri="{FF2B5EF4-FFF2-40B4-BE49-F238E27FC236}">
                  <a16:creationId xmlns:a16="http://schemas.microsoft.com/office/drawing/2014/main" id="{767CEAD7-12B6-CE27-4B2A-D515913324A3}"/>
                </a:ext>
              </a:extLst>
            </p:cNvPr>
            <p:cNvSpPr/>
            <p:nvPr/>
          </p:nvSpPr>
          <p:spPr>
            <a:xfrm>
              <a:off x="7280496" y="1755979"/>
              <a:ext cx="1085850" cy="558800"/>
            </a:xfrm>
            <a:prstGeom prst="stripedRightArrow">
              <a:avLst>
                <a:gd name="adj1" fmla="val 54545"/>
                <a:gd name="adj2" fmla="val 81818"/>
              </a:avLst>
            </a:prstGeom>
            <a:gradFill>
              <a:gsLst>
                <a:gs pos="10000">
                  <a:schemeClr val="bg1">
                    <a:lumMod val="85000"/>
                  </a:schemeClr>
                </a:gs>
                <a:gs pos="81000">
                  <a:schemeClr val="bg1"/>
                </a:gs>
              </a:gsLst>
              <a:lin ang="0" scaled="0"/>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a:p>
          </p:txBody>
        </p:sp>
      </p:grpSp>
    </p:spTree>
    <p:extLst>
      <p:ext uri="{BB962C8B-B14F-4D97-AF65-F5344CB8AC3E}">
        <p14:creationId xmlns:p14="http://schemas.microsoft.com/office/powerpoint/2010/main" val="57744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11909</TotalTime>
  <Words>127</Words>
  <Application>Microsoft Macintosh PowerPoint</Application>
  <PresentationFormat>Widescreen</PresentationFormat>
  <Paragraphs>19</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20</cp:revision>
  <cp:lastPrinted>2020-08-31T22:23:58Z</cp:lastPrinted>
  <dcterms:created xsi:type="dcterms:W3CDTF">2021-07-07T23:54:57Z</dcterms:created>
  <dcterms:modified xsi:type="dcterms:W3CDTF">2022-10-28T22:14:21Z</dcterms:modified>
</cp:coreProperties>
</file>