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DDE9"/>
    <a:srgbClr val="A1F4EF"/>
    <a:srgbClr val="99EBDD"/>
    <a:srgbClr val="6CD5FC"/>
    <a:srgbClr val="FF7D3A"/>
    <a:srgbClr val="E4774A"/>
    <a:srgbClr val="EAEEF3"/>
    <a:srgbClr val="F7F9FB"/>
    <a:srgbClr val="56BFD2"/>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DADC88-F871-46B0-8FC0-E38480D92025}" v="59" dt="2022-10-04T23:26:51.2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8" d="100"/>
          <a:sy n="128" d="100"/>
        </p:scale>
        <p:origin x="101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19DADC88-F871-46B0-8FC0-E38480D92025}"/>
    <pc:docChg chg="undo custSel addSld delSld modSld">
      <pc:chgData name="Bess Dunlevy" userId="dd4b9a8537dbe9d0" providerId="LiveId" clId="{19DADC88-F871-46B0-8FC0-E38480D92025}" dt="2022-10-09T23:54:10.966" v="11" actId="1076"/>
      <pc:docMkLst>
        <pc:docMk/>
      </pc:docMkLst>
      <pc:sldChg chg="add del">
        <pc:chgData name="Bess Dunlevy" userId="dd4b9a8537dbe9d0" providerId="LiveId" clId="{19DADC88-F871-46B0-8FC0-E38480D92025}" dt="2022-10-09T23:54:04.008" v="7" actId="47"/>
        <pc:sldMkLst>
          <pc:docMk/>
          <pc:sldMk cId="2929323684" sldId="295"/>
        </pc:sldMkLst>
      </pc:sldChg>
      <pc:sldChg chg="addSp delSp modSp mod">
        <pc:chgData name="Bess Dunlevy" userId="dd4b9a8537dbe9d0" providerId="LiveId" clId="{19DADC88-F871-46B0-8FC0-E38480D92025}" dt="2022-10-09T23:54:05.444" v="9" actId="478"/>
        <pc:sldMkLst>
          <pc:docMk/>
          <pc:sldMk cId="1925317832" sldId="342"/>
        </pc:sldMkLst>
        <pc:spChg chg="mod">
          <ac:chgData name="Bess Dunlevy" userId="dd4b9a8537dbe9d0" providerId="LiveId" clId="{19DADC88-F871-46B0-8FC0-E38480D92025}" dt="2022-10-09T23:54:04.822" v="8" actId="207"/>
          <ac:spMkLst>
            <pc:docMk/>
            <pc:sldMk cId="1925317832" sldId="342"/>
            <ac:spMk id="33" creationId="{143A449B-AAB7-994A-92CE-8F48E2CA7DF6}"/>
          </ac:spMkLst>
        </pc:spChg>
        <pc:picChg chg="add del">
          <ac:chgData name="Bess Dunlevy" userId="dd4b9a8537dbe9d0" providerId="LiveId" clId="{19DADC88-F871-46B0-8FC0-E38480D92025}" dt="2022-10-09T23:54:05.444" v="9" actId="478"/>
          <ac:picMkLst>
            <pc:docMk/>
            <pc:sldMk cId="1925317832" sldId="342"/>
            <ac:picMk id="4" creationId="{4AEB8225-3AA8-AF48-AD51-3F5F53316D6B}"/>
          </ac:picMkLst>
        </pc:picChg>
      </pc:sldChg>
      <pc:sldChg chg="modSp mod">
        <pc:chgData name="Bess Dunlevy" userId="dd4b9a8537dbe9d0" providerId="LiveId" clId="{19DADC88-F871-46B0-8FC0-E38480D92025}" dt="2022-10-09T23:54:10.966" v="11" actId="1076"/>
        <pc:sldMkLst>
          <pc:docMk/>
          <pc:sldMk cId="577447176" sldId="347"/>
        </pc:sldMkLst>
        <pc:spChg chg="mod">
          <ac:chgData name="Bess Dunlevy" userId="dd4b9a8537dbe9d0" providerId="LiveId" clId="{19DADC88-F871-46B0-8FC0-E38480D92025}" dt="2022-10-09T23:54:10.966" v="11" actId="1076"/>
          <ac:spMkLst>
            <pc:docMk/>
            <pc:sldMk cId="577447176" sldId="347"/>
            <ac:spMk id="1102" creationId="{1BA4A23D-F46C-6302-0933-3BC7449FAB4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616515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84&amp;utm_source=integrated-content&amp;utm_campaign=/content/powerpoint-workflow-template&amp;utm_medium=Linear+Step+Workflow+powerpoint+11584&amp;lpa=Linear+Step+Workflow+powerpoint+11584"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747358" cy="1446550"/>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LINEAR STEP WORKFLOW TEMPLATE FOR POWERPOINT</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LINEAR STEP WORKFLOW</a:t>
            </a:r>
          </a:p>
        </p:txBody>
      </p:sp>
      <p:sp>
        <p:nvSpPr>
          <p:cNvPr id="7" name="Oval 6">
            <a:extLst>
              <a:ext uri="{FF2B5EF4-FFF2-40B4-BE49-F238E27FC236}">
                <a16:creationId xmlns:a16="http://schemas.microsoft.com/office/drawing/2014/main" id="{95934B39-4E4D-6E8A-DD7A-C2000D7A1E27}"/>
              </a:ext>
            </a:extLst>
          </p:cNvPr>
          <p:cNvSpPr/>
          <p:nvPr/>
        </p:nvSpPr>
        <p:spPr>
          <a:xfrm>
            <a:off x="387968" y="2901489"/>
            <a:ext cx="2803585" cy="2803585"/>
          </a:xfrm>
          <a:prstGeom prst="ellipse">
            <a:avLst/>
          </a:prstGeom>
          <a:no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49C08673-F274-9D31-00AF-62D0F45D88BA}"/>
              </a:ext>
            </a:extLst>
          </p:cNvPr>
          <p:cNvSpPr txBox="1"/>
          <p:nvPr/>
        </p:nvSpPr>
        <p:spPr>
          <a:xfrm>
            <a:off x="3191553" y="2876355"/>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10" name="TextBox 9">
            <a:extLst>
              <a:ext uri="{FF2B5EF4-FFF2-40B4-BE49-F238E27FC236}">
                <a16:creationId xmlns:a16="http://schemas.microsoft.com/office/drawing/2014/main" id="{61915ACB-F59F-9E69-F9BB-58F77B741801}"/>
              </a:ext>
            </a:extLst>
          </p:cNvPr>
          <p:cNvSpPr txBox="1"/>
          <p:nvPr/>
        </p:nvSpPr>
        <p:spPr>
          <a:xfrm>
            <a:off x="3339744" y="3818008"/>
            <a:ext cx="6016948" cy="584775"/>
          </a:xfrm>
          <a:prstGeom prst="rect">
            <a:avLst/>
          </a:prstGeom>
          <a:noFill/>
        </p:spPr>
        <p:txBody>
          <a:bodyPr wrap="square" rtlCol="0">
            <a:spAutoFit/>
          </a:bodyPr>
          <a:lstStyle/>
          <a:p>
            <a:pPr>
              <a:spcAft>
                <a:spcPts val="1000"/>
              </a:spcAft>
            </a:pPr>
            <a:r>
              <a:rPr lang="en-US" sz="1600" dirty="0">
                <a:latin typeface="Century Gothic" panose="020B0502020202020204" pitchFamily="34" charset="0"/>
              </a:rPr>
              <a:t>Use the next slide to enter the steps and details that represent your plan and process.</a:t>
            </a:r>
            <a:endParaRPr lang="en-US" dirty="0">
              <a:latin typeface="Century Gothic" panose="020B0502020202020204" pitchFamily="34" charset="0"/>
            </a:endParaRPr>
          </a:p>
        </p:txBody>
      </p:sp>
      <p:pic>
        <p:nvPicPr>
          <p:cNvPr id="12" name="Graphic 11" descr="Circles with lines outline">
            <a:extLst>
              <a:ext uri="{FF2B5EF4-FFF2-40B4-BE49-F238E27FC236}">
                <a16:creationId xmlns:a16="http://schemas.microsoft.com/office/drawing/2014/main" id="{E8E239BF-F3D3-5AF6-108C-63AA9FC6672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21566" y="3308512"/>
            <a:ext cx="1936388" cy="1936388"/>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7" name="Picture 1036" descr="Graphical user interface&#10;&#10;Description automatically generated">
            <a:extLst>
              <a:ext uri="{FF2B5EF4-FFF2-40B4-BE49-F238E27FC236}">
                <a16:creationId xmlns:a16="http://schemas.microsoft.com/office/drawing/2014/main" id="{5E31E961-BB9C-2174-F5A0-3C9D6239A483}"/>
              </a:ext>
            </a:extLst>
          </p:cNvPr>
          <p:cNvPicPr>
            <a:picLocks noGrp="1" noRot="1" noChangeAspect="1" noMove="1" noResize="1" noEditPoints="1" noAdjustHandles="1" noChangeArrowheads="1" noChangeShapeType="1" noCrop="1"/>
          </p:cNvPicPr>
          <p:nvPr/>
        </p:nvPicPr>
        <p:blipFill rotWithShape="1">
          <a:blip r:embed="rId3"/>
          <a:srcRect t="20771" b="16442"/>
          <a:stretch/>
        </p:blipFill>
        <p:spPr>
          <a:xfrm>
            <a:off x="-278608" y="470518"/>
            <a:ext cx="11916885" cy="5299968"/>
          </a:xfrm>
          <a:prstGeom prst="rect">
            <a:avLst/>
          </a:prstGeom>
        </p:spPr>
      </p:pic>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LINEAR STEP WORKFLOW</a:t>
            </a:r>
          </a:p>
        </p:txBody>
      </p:sp>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03CC79E3-BF54-6E10-BD0F-A79143D6518A}"/>
              </a:ext>
            </a:extLst>
          </p:cNvPr>
          <p:cNvSpPr txBox="1"/>
          <p:nvPr/>
        </p:nvSpPr>
        <p:spPr>
          <a:xfrm>
            <a:off x="3941790" y="2286658"/>
            <a:ext cx="4807247" cy="1938992"/>
          </a:xfrm>
          <a:prstGeom prst="rect">
            <a:avLst/>
          </a:prstGeom>
          <a:noFill/>
        </p:spPr>
        <p:txBody>
          <a:bodyPr wrap="square" rtlCol="0">
            <a:spAutoFit/>
          </a:bodyPr>
          <a:lstStyle/>
          <a:p>
            <a:pPr algn="ctr"/>
            <a:r>
              <a:rPr lang="en-US" sz="6000" dirty="0">
                <a:solidFill>
                  <a:schemeClr val="accent5">
                    <a:lumMod val="75000"/>
                  </a:schemeClr>
                </a:solidFill>
                <a:latin typeface="Century Gothic" panose="020B0502020202020204" pitchFamily="34" charset="0"/>
              </a:rPr>
              <a:t>LINEAR STEP WORKFLOW</a:t>
            </a:r>
          </a:p>
        </p:txBody>
      </p:sp>
      <p:sp>
        <p:nvSpPr>
          <p:cNvPr id="1042" name="Oval 1041">
            <a:extLst>
              <a:ext uri="{FF2B5EF4-FFF2-40B4-BE49-F238E27FC236}">
                <a16:creationId xmlns:a16="http://schemas.microsoft.com/office/drawing/2014/main" id="{CF06CF0C-A8B0-A4A7-BDE2-356DFA3B2A1A}"/>
              </a:ext>
            </a:extLst>
          </p:cNvPr>
          <p:cNvSpPr/>
          <p:nvPr/>
        </p:nvSpPr>
        <p:spPr>
          <a:xfrm>
            <a:off x="1780963" y="1229556"/>
            <a:ext cx="749173" cy="780201"/>
          </a:xfrm>
          <a:prstGeom prst="ellipse">
            <a:avLst/>
          </a:prstGeom>
          <a:solidFill>
            <a:schemeClr val="accent5">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1" name="Oval 1050">
            <a:extLst>
              <a:ext uri="{FF2B5EF4-FFF2-40B4-BE49-F238E27FC236}">
                <a16:creationId xmlns:a16="http://schemas.microsoft.com/office/drawing/2014/main" id="{40FFAB95-B2B6-7675-F54A-D0F73317B9B8}"/>
              </a:ext>
            </a:extLst>
          </p:cNvPr>
          <p:cNvSpPr/>
          <p:nvPr/>
        </p:nvSpPr>
        <p:spPr>
          <a:xfrm>
            <a:off x="3771041" y="1229555"/>
            <a:ext cx="749173" cy="780201"/>
          </a:xfrm>
          <a:prstGeom prst="ellipse">
            <a:avLst/>
          </a:prstGeom>
          <a:solidFill>
            <a:schemeClr val="accent6"/>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2" name="Oval 1051">
            <a:extLst>
              <a:ext uri="{FF2B5EF4-FFF2-40B4-BE49-F238E27FC236}">
                <a16:creationId xmlns:a16="http://schemas.microsoft.com/office/drawing/2014/main" id="{F9BB1D6D-4B2D-07A3-098E-C7D368835DCE}"/>
              </a:ext>
            </a:extLst>
          </p:cNvPr>
          <p:cNvSpPr/>
          <p:nvPr/>
        </p:nvSpPr>
        <p:spPr>
          <a:xfrm>
            <a:off x="5761119" y="1229554"/>
            <a:ext cx="749173" cy="780201"/>
          </a:xfrm>
          <a:prstGeom prst="ellipse">
            <a:avLst/>
          </a:prstGeom>
          <a:solidFill>
            <a:schemeClr val="accent2">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3" name="Oval 1052">
            <a:extLst>
              <a:ext uri="{FF2B5EF4-FFF2-40B4-BE49-F238E27FC236}">
                <a16:creationId xmlns:a16="http://schemas.microsoft.com/office/drawing/2014/main" id="{61444CDC-9D59-7BC2-A020-3F12367AF0AA}"/>
              </a:ext>
            </a:extLst>
          </p:cNvPr>
          <p:cNvSpPr/>
          <p:nvPr/>
        </p:nvSpPr>
        <p:spPr>
          <a:xfrm>
            <a:off x="7751197" y="1229556"/>
            <a:ext cx="749173" cy="780201"/>
          </a:xfrm>
          <a:prstGeom prst="ellipse">
            <a:avLst/>
          </a:prstGeom>
          <a:solidFill>
            <a:schemeClr val="accent5">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4" name="Oval 1053">
            <a:extLst>
              <a:ext uri="{FF2B5EF4-FFF2-40B4-BE49-F238E27FC236}">
                <a16:creationId xmlns:a16="http://schemas.microsoft.com/office/drawing/2014/main" id="{AD62DF05-D175-5D18-3FD6-DF8F733202C6}"/>
              </a:ext>
            </a:extLst>
          </p:cNvPr>
          <p:cNvSpPr/>
          <p:nvPr/>
        </p:nvSpPr>
        <p:spPr>
          <a:xfrm>
            <a:off x="10278373" y="1772056"/>
            <a:ext cx="749173" cy="780201"/>
          </a:xfrm>
          <a:prstGeom prst="ellipse">
            <a:avLst/>
          </a:prstGeom>
          <a:solidFill>
            <a:schemeClr val="accent6"/>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5" name="Oval 1054">
            <a:extLst>
              <a:ext uri="{FF2B5EF4-FFF2-40B4-BE49-F238E27FC236}">
                <a16:creationId xmlns:a16="http://schemas.microsoft.com/office/drawing/2014/main" id="{1FEAE66F-BA3C-703D-C162-5B64AF7AE77C}"/>
              </a:ext>
            </a:extLst>
          </p:cNvPr>
          <p:cNvSpPr/>
          <p:nvPr/>
        </p:nvSpPr>
        <p:spPr>
          <a:xfrm>
            <a:off x="10420415" y="3771271"/>
            <a:ext cx="749173" cy="780201"/>
          </a:xfrm>
          <a:prstGeom prst="ellipse">
            <a:avLst/>
          </a:prstGeom>
          <a:solidFill>
            <a:schemeClr val="accent2">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7" name="Oval 1056">
            <a:extLst>
              <a:ext uri="{FF2B5EF4-FFF2-40B4-BE49-F238E27FC236}">
                <a16:creationId xmlns:a16="http://schemas.microsoft.com/office/drawing/2014/main" id="{98B222B0-EA71-4AF5-64F8-B1EEB0120CC6}"/>
              </a:ext>
            </a:extLst>
          </p:cNvPr>
          <p:cNvSpPr/>
          <p:nvPr/>
        </p:nvSpPr>
        <p:spPr>
          <a:xfrm>
            <a:off x="2875876" y="4551471"/>
            <a:ext cx="749173" cy="780201"/>
          </a:xfrm>
          <a:prstGeom prst="ellipse">
            <a:avLst/>
          </a:prstGeom>
          <a:solidFill>
            <a:schemeClr val="accent5">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8" name="Oval 1057">
            <a:extLst>
              <a:ext uri="{FF2B5EF4-FFF2-40B4-BE49-F238E27FC236}">
                <a16:creationId xmlns:a16="http://schemas.microsoft.com/office/drawing/2014/main" id="{67EF3103-6FCC-4CEF-34DB-81BA17777AA6}"/>
              </a:ext>
            </a:extLst>
          </p:cNvPr>
          <p:cNvSpPr/>
          <p:nvPr/>
        </p:nvSpPr>
        <p:spPr>
          <a:xfrm>
            <a:off x="6404946" y="4551470"/>
            <a:ext cx="749173" cy="780201"/>
          </a:xfrm>
          <a:prstGeom prst="ellipse">
            <a:avLst/>
          </a:prstGeom>
          <a:solidFill>
            <a:schemeClr val="accent6"/>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9" name="Oval 1058">
            <a:extLst>
              <a:ext uri="{FF2B5EF4-FFF2-40B4-BE49-F238E27FC236}">
                <a16:creationId xmlns:a16="http://schemas.microsoft.com/office/drawing/2014/main" id="{66E46A7F-B9E0-9D18-60C4-D95280C0732C}"/>
              </a:ext>
            </a:extLst>
          </p:cNvPr>
          <p:cNvSpPr/>
          <p:nvPr/>
        </p:nvSpPr>
        <p:spPr>
          <a:xfrm>
            <a:off x="8518422" y="4551472"/>
            <a:ext cx="749173" cy="780201"/>
          </a:xfrm>
          <a:prstGeom prst="ellipse">
            <a:avLst/>
          </a:prstGeom>
          <a:solidFill>
            <a:schemeClr val="accent5">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0" name="TextBox 1059">
            <a:extLst>
              <a:ext uri="{FF2B5EF4-FFF2-40B4-BE49-F238E27FC236}">
                <a16:creationId xmlns:a16="http://schemas.microsoft.com/office/drawing/2014/main" id="{A2D910DE-A8AC-1D4F-D059-FC67E592D7DD}"/>
              </a:ext>
            </a:extLst>
          </p:cNvPr>
          <p:cNvSpPr txBox="1"/>
          <p:nvPr/>
        </p:nvSpPr>
        <p:spPr>
          <a:xfrm>
            <a:off x="1929980" y="1265711"/>
            <a:ext cx="475869" cy="707886"/>
          </a:xfrm>
          <a:prstGeom prst="rect">
            <a:avLst/>
          </a:prstGeom>
          <a:noFill/>
        </p:spPr>
        <p:txBody>
          <a:bodyPr wrap="square" rtlCol="0">
            <a:spAutoFit/>
          </a:bodyPr>
          <a:lstStyle/>
          <a:p>
            <a:r>
              <a:rPr lang="en-US" sz="4000" b="1" dirty="0">
                <a:solidFill>
                  <a:schemeClr val="bg1"/>
                </a:solidFill>
                <a:latin typeface="Century Gothic" panose="020B0502020202020204" pitchFamily="34" charset="0"/>
              </a:rPr>
              <a:t>1</a:t>
            </a:r>
          </a:p>
        </p:txBody>
      </p:sp>
      <p:sp>
        <p:nvSpPr>
          <p:cNvPr id="1061" name="TextBox 1060">
            <a:extLst>
              <a:ext uri="{FF2B5EF4-FFF2-40B4-BE49-F238E27FC236}">
                <a16:creationId xmlns:a16="http://schemas.microsoft.com/office/drawing/2014/main" id="{D223200E-2F3C-6020-7610-CD5BB29363BA}"/>
              </a:ext>
            </a:extLst>
          </p:cNvPr>
          <p:cNvSpPr txBox="1"/>
          <p:nvPr/>
        </p:nvSpPr>
        <p:spPr>
          <a:xfrm>
            <a:off x="3907692" y="1229556"/>
            <a:ext cx="475869" cy="707886"/>
          </a:xfrm>
          <a:prstGeom prst="rect">
            <a:avLst/>
          </a:prstGeom>
          <a:noFill/>
        </p:spPr>
        <p:txBody>
          <a:bodyPr wrap="square" rtlCol="0">
            <a:spAutoFit/>
          </a:bodyPr>
          <a:lstStyle/>
          <a:p>
            <a:r>
              <a:rPr lang="en-US" sz="4000" b="1" dirty="0">
                <a:solidFill>
                  <a:schemeClr val="bg1"/>
                </a:solidFill>
                <a:latin typeface="Century Gothic" panose="020B0502020202020204" pitchFamily="34" charset="0"/>
              </a:rPr>
              <a:t>2</a:t>
            </a:r>
          </a:p>
        </p:txBody>
      </p:sp>
      <p:sp>
        <p:nvSpPr>
          <p:cNvPr id="1062" name="TextBox 1061">
            <a:extLst>
              <a:ext uri="{FF2B5EF4-FFF2-40B4-BE49-F238E27FC236}">
                <a16:creationId xmlns:a16="http://schemas.microsoft.com/office/drawing/2014/main" id="{3A42923E-FD05-214C-72CB-B5DC82F71B3F}"/>
              </a:ext>
            </a:extLst>
          </p:cNvPr>
          <p:cNvSpPr txBox="1"/>
          <p:nvPr/>
        </p:nvSpPr>
        <p:spPr>
          <a:xfrm>
            <a:off x="5897770" y="1260134"/>
            <a:ext cx="475869" cy="707886"/>
          </a:xfrm>
          <a:prstGeom prst="rect">
            <a:avLst/>
          </a:prstGeom>
          <a:noFill/>
        </p:spPr>
        <p:txBody>
          <a:bodyPr wrap="square" rtlCol="0">
            <a:spAutoFit/>
          </a:bodyPr>
          <a:lstStyle/>
          <a:p>
            <a:r>
              <a:rPr lang="en-US" sz="4000" b="1" dirty="0">
                <a:solidFill>
                  <a:schemeClr val="bg1"/>
                </a:solidFill>
                <a:latin typeface="Century Gothic" panose="020B0502020202020204" pitchFamily="34" charset="0"/>
              </a:rPr>
              <a:t>3</a:t>
            </a:r>
          </a:p>
        </p:txBody>
      </p:sp>
      <p:sp>
        <p:nvSpPr>
          <p:cNvPr id="1063" name="TextBox 1062">
            <a:extLst>
              <a:ext uri="{FF2B5EF4-FFF2-40B4-BE49-F238E27FC236}">
                <a16:creationId xmlns:a16="http://schemas.microsoft.com/office/drawing/2014/main" id="{E2AA727C-206F-DBA7-C4BE-FD2776C319D9}"/>
              </a:ext>
            </a:extLst>
          </p:cNvPr>
          <p:cNvSpPr txBox="1"/>
          <p:nvPr/>
        </p:nvSpPr>
        <p:spPr>
          <a:xfrm>
            <a:off x="7871575" y="1260134"/>
            <a:ext cx="475869" cy="707886"/>
          </a:xfrm>
          <a:prstGeom prst="rect">
            <a:avLst/>
          </a:prstGeom>
          <a:noFill/>
        </p:spPr>
        <p:txBody>
          <a:bodyPr wrap="square" rtlCol="0">
            <a:spAutoFit/>
          </a:bodyPr>
          <a:lstStyle/>
          <a:p>
            <a:r>
              <a:rPr lang="en-US" sz="4000" b="1" dirty="0">
                <a:solidFill>
                  <a:schemeClr val="bg1"/>
                </a:solidFill>
                <a:latin typeface="Century Gothic" panose="020B0502020202020204" pitchFamily="34" charset="0"/>
              </a:rPr>
              <a:t>4</a:t>
            </a:r>
          </a:p>
        </p:txBody>
      </p:sp>
      <p:sp>
        <p:nvSpPr>
          <p:cNvPr id="1064" name="TextBox 1063">
            <a:extLst>
              <a:ext uri="{FF2B5EF4-FFF2-40B4-BE49-F238E27FC236}">
                <a16:creationId xmlns:a16="http://schemas.microsoft.com/office/drawing/2014/main" id="{EBDA7035-259E-5579-FBAB-3C397C9F2709}"/>
              </a:ext>
            </a:extLst>
          </p:cNvPr>
          <p:cNvSpPr txBox="1"/>
          <p:nvPr/>
        </p:nvSpPr>
        <p:spPr>
          <a:xfrm>
            <a:off x="10420415" y="1772056"/>
            <a:ext cx="475869" cy="707886"/>
          </a:xfrm>
          <a:prstGeom prst="rect">
            <a:avLst/>
          </a:prstGeom>
          <a:noFill/>
        </p:spPr>
        <p:txBody>
          <a:bodyPr wrap="square" rtlCol="0">
            <a:spAutoFit/>
          </a:bodyPr>
          <a:lstStyle/>
          <a:p>
            <a:r>
              <a:rPr lang="en-US" sz="4000" b="1" dirty="0">
                <a:solidFill>
                  <a:schemeClr val="bg1"/>
                </a:solidFill>
                <a:latin typeface="Century Gothic" panose="020B0502020202020204" pitchFamily="34" charset="0"/>
              </a:rPr>
              <a:t>5</a:t>
            </a:r>
          </a:p>
        </p:txBody>
      </p:sp>
      <p:sp>
        <p:nvSpPr>
          <p:cNvPr id="1065" name="TextBox 1064">
            <a:extLst>
              <a:ext uri="{FF2B5EF4-FFF2-40B4-BE49-F238E27FC236}">
                <a16:creationId xmlns:a16="http://schemas.microsoft.com/office/drawing/2014/main" id="{C5C6ACB0-5926-1057-0DD4-18D5464FB215}"/>
              </a:ext>
            </a:extLst>
          </p:cNvPr>
          <p:cNvSpPr txBox="1"/>
          <p:nvPr/>
        </p:nvSpPr>
        <p:spPr>
          <a:xfrm>
            <a:off x="10565842" y="3771271"/>
            <a:ext cx="475869" cy="707886"/>
          </a:xfrm>
          <a:prstGeom prst="rect">
            <a:avLst/>
          </a:prstGeom>
          <a:noFill/>
        </p:spPr>
        <p:txBody>
          <a:bodyPr wrap="square" rtlCol="0">
            <a:spAutoFit/>
          </a:bodyPr>
          <a:lstStyle/>
          <a:p>
            <a:r>
              <a:rPr lang="en-US" sz="4000" b="1" dirty="0">
                <a:solidFill>
                  <a:schemeClr val="bg1"/>
                </a:solidFill>
                <a:latin typeface="Century Gothic" panose="020B0502020202020204" pitchFamily="34" charset="0"/>
              </a:rPr>
              <a:t>6</a:t>
            </a:r>
          </a:p>
        </p:txBody>
      </p:sp>
      <p:sp>
        <p:nvSpPr>
          <p:cNvPr id="1066" name="TextBox 1065">
            <a:extLst>
              <a:ext uri="{FF2B5EF4-FFF2-40B4-BE49-F238E27FC236}">
                <a16:creationId xmlns:a16="http://schemas.microsoft.com/office/drawing/2014/main" id="{6A926597-BD12-5504-EDA8-48318204F7E7}"/>
              </a:ext>
            </a:extLst>
          </p:cNvPr>
          <p:cNvSpPr txBox="1"/>
          <p:nvPr/>
        </p:nvSpPr>
        <p:spPr>
          <a:xfrm>
            <a:off x="8655073" y="4587627"/>
            <a:ext cx="475869" cy="707886"/>
          </a:xfrm>
          <a:prstGeom prst="rect">
            <a:avLst/>
          </a:prstGeom>
          <a:noFill/>
        </p:spPr>
        <p:txBody>
          <a:bodyPr wrap="square" rtlCol="0">
            <a:spAutoFit/>
          </a:bodyPr>
          <a:lstStyle/>
          <a:p>
            <a:r>
              <a:rPr lang="en-US" sz="4000" b="1" dirty="0">
                <a:solidFill>
                  <a:schemeClr val="bg1"/>
                </a:solidFill>
                <a:latin typeface="Century Gothic" panose="020B0502020202020204" pitchFamily="34" charset="0"/>
              </a:rPr>
              <a:t>7</a:t>
            </a:r>
          </a:p>
        </p:txBody>
      </p:sp>
      <p:sp>
        <p:nvSpPr>
          <p:cNvPr id="1067" name="TextBox 1066">
            <a:extLst>
              <a:ext uri="{FF2B5EF4-FFF2-40B4-BE49-F238E27FC236}">
                <a16:creationId xmlns:a16="http://schemas.microsoft.com/office/drawing/2014/main" id="{19E6497C-14BA-588A-B79A-6E7B1C9C6167}"/>
              </a:ext>
            </a:extLst>
          </p:cNvPr>
          <p:cNvSpPr txBox="1"/>
          <p:nvPr/>
        </p:nvSpPr>
        <p:spPr>
          <a:xfrm>
            <a:off x="6541597" y="4587627"/>
            <a:ext cx="475869" cy="707886"/>
          </a:xfrm>
          <a:prstGeom prst="rect">
            <a:avLst/>
          </a:prstGeom>
          <a:noFill/>
        </p:spPr>
        <p:txBody>
          <a:bodyPr wrap="square" rtlCol="0">
            <a:spAutoFit/>
          </a:bodyPr>
          <a:lstStyle/>
          <a:p>
            <a:r>
              <a:rPr lang="en-US" sz="4000" b="1" dirty="0">
                <a:solidFill>
                  <a:schemeClr val="bg1"/>
                </a:solidFill>
                <a:latin typeface="Century Gothic" panose="020B0502020202020204" pitchFamily="34" charset="0"/>
              </a:rPr>
              <a:t>8</a:t>
            </a:r>
          </a:p>
        </p:txBody>
      </p:sp>
      <p:sp>
        <p:nvSpPr>
          <p:cNvPr id="1068" name="Oval 1067">
            <a:extLst>
              <a:ext uri="{FF2B5EF4-FFF2-40B4-BE49-F238E27FC236}">
                <a16:creationId xmlns:a16="http://schemas.microsoft.com/office/drawing/2014/main" id="{FACDEFFD-301B-A022-3643-08BED542250A}"/>
              </a:ext>
            </a:extLst>
          </p:cNvPr>
          <p:cNvSpPr/>
          <p:nvPr/>
        </p:nvSpPr>
        <p:spPr>
          <a:xfrm>
            <a:off x="4631640" y="4551472"/>
            <a:ext cx="749173" cy="780201"/>
          </a:xfrm>
          <a:prstGeom prst="ellipse">
            <a:avLst/>
          </a:prstGeom>
          <a:solidFill>
            <a:schemeClr val="accent2">
              <a:lumMod val="7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9" name="TextBox 1068">
            <a:extLst>
              <a:ext uri="{FF2B5EF4-FFF2-40B4-BE49-F238E27FC236}">
                <a16:creationId xmlns:a16="http://schemas.microsoft.com/office/drawing/2014/main" id="{AEFB9140-1268-808A-97A3-F429C7B2951C}"/>
              </a:ext>
            </a:extLst>
          </p:cNvPr>
          <p:cNvSpPr txBox="1"/>
          <p:nvPr/>
        </p:nvSpPr>
        <p:spPr>
          <a:xfrm>
            <a:off x="4759117" y="4587627"/>
            <a:ext cx="475869" cy="707886"/>
          </a:xfrm>
          <a:prstGeom prst="rect">
            <a:avLst/>
          </a:prstGeom>
          <a:noFill/>
        </p:spPr>
        <p:txBody>
          <a:bodyPr wrap="square" rtlCol="0">
            <a:spAutoFit/>
          </a:bodyPr>
          <a:lstStyle/>
          <a:p>
            <a:r>
              <a:rPr lang="en-US" sz="4000" b="1" dirty="0">
                <a:solidFill>
                  <a:schemeClr val="bg1"/>
                </a:solidFill>
                <a:latin typeface="Century Gothic" panose="020B0502020202020204" pitchFamily="34" charset="0"/>
              </a:rPr>
              <a:t>9</a:t>
            </a:r>
          </a:p>
        </p:txBody>
      </p:sp>
      <p:pic>
        <p:nvPicPr>
          <p:cNvPr id="1071" name="Graphic 1070" descr="Flag with solid fill">
            <a:extLst>
              <a:ext uri="{FF2B5EF4-FFF2-40B4-BE49-F238E27FC236}">
                <a16:creationId xmlns:a16="http://schemas.microsoft.com/office/drawing/2014/main" id="{7A28CD92-AEE4-04A3-52C6-E6CC25B6B40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028463" y="4751200"/>
            <a:ext cx="477748" cy="477748"/>
          </a:xfrm>
          <a:prstGeom prst="rect">
            <a:avLst/>
          </a:prstGeom>
        </p:spPr>
      </p:pic>
      <p:cxnSp>
        <p:nvCxnSpPr>
          <p:cNvPr id="1073" name="Straight Connector 1072">
            <a:extLst>
              <a:ext uri="{FF2B5EF4-FFF2-40B4-BE49-F238E27FC236}">
                <a16:creationId xmlns:a16="http://schemas.microsoft.com/office/drawing/2014/main" id="{806A41AA-ACA7-3401-72D2-78CE6D1BC8FA}"/>
              </a:ext>
            </a:extLst>
          </p:cNvPr>
          <p:cNvCxnSpPr/>
          <p:nvPr/>
        </p:nvCxnSpPr>
        <p:spPr>
          <a:xfrm flipV="1">
            <a:off x="2155549" y="932156"/>
            <a:ext cx="0" cy="248575"/>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074" name="TextBox 1073">
            <a:extLst>
              <a:ext uri="{FF2B5EF4-FFF2-40B4-BE49-F238E27FC236}">
                <a16:creationId xmlns:a16="http://schemas.microsoft.com/office/drawing/2014/main" id="{D8A61BC1-902D-3D20-97E2-AED31607A24F}"/>
              </a:ext>
            </a:extLst>
          </p:cNvPr>
          <p:cNvSpPr txBox="1"/>
          <p:nvPr/>
        </p:nvSpPr>
        <p:spPr>
          <a:xfrm>
            <a:off x="1232802" y="484329"/>
            <a:ext cx="1870224" cy="276999"/>
          </a:xfrm>
          <a:prstGeom prst="rect">
            <a:avLst/>
          </a:prstGeom>
          <a:noFill/>
        </p:spPr>
        <p:txBody>
          <a:bodyPr wrap="square" rtlCol="0">
            <a:spAutoFit/>
          </a:bodyPr>
          <a:lstStyle/>
          <a:p>
            <a:pPr algn="ctr"/>
            <a:r>
              <a:rPr lang="en-US" sz="1200" b="1" dirty="0">
                <a:solidFill>
                  <a:schemeClr val="accent5">
                    <a:lumMod val="75000"/>
                  </a:schemeClr>
                </a:solidFill>
                <a:latin typeface="Century Gothic" panose="020B0502020202020204" pitchFamily="34" charset="0"/>
              </a:rPr>
              <a:t>Step 1 text here</a:t>
            </a:r>
          </a:p>
        </p:txBody>
      </p:sp>
      <p:cxnSp>
        <p:nvCxnSpPr>
          <p:cNvPr id="1075" name="Straight Connector 1074">
            <a:extLst>
              <a:ext uri="{FF2B5EF4-FFF2-40B4-BE49-F238E27FC236}">
                <a16:creationId xmlns:a16="http://schemas.microsoft.com/office/drawing/2014/main" id="{7E307509-FA43-C52A-3B86-99ECD640A786}"/>
              </a:ext>
            </a:extLst>
          </p:cNvPr>
          <p:cNvCxnSpPr/>
          <p:nvPr/>
        </p:nvCxnSpPr>
        <p:spPr>
          <a:xfrm flipV="1">
            <a:off x="4127872" y="932156"/>
            <a:ext cx="0" cy="248575"/>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076" name="TextBox 1075">
            <a:extLst>
              <a:ext uri="{FF2B5EF4-FFF2-40B4-BE49-F238E27FC236}">
                <a16:creationId xmlns:a16="http://schemas.microsoft.com/office/drawing/2014/main" id="{8524D2C6-0815-148F-CD65-5F7B4E4D828D}"/>
              </a:ext>
            </a:extLst>
          </p:cNvPr>
          <p:cNvSpPr txBox="1"/>
          <p:nvPr/>
        </p:nvSpPr>
        <p:spPr>
          <a:xfrm>
            <a:off x="3205125" y="484329"/>
            <a:ext cx="1870224" cy="276999"/>
          </a:xfrm>
          <a:prstGeom prst="rect">
            <a:avLst/>
          </a:prstGeom>
          <a:noFill/>
        </p:spPr>
        <p:txBody>
          <a:bodyPr wrap="square" rtlCol="0">
            <a:spAutoFit/>
          </a:bodyPr>
          <a:lstStyle/>
          <a:p>
            <a:pPr algn="ctr"/>
            <a:r>
              <a:rPr lang="en-US" sz="1200" b="1" dirty="0">
                <a:solidFill>
                  <a:schemeClr val="accent6"/>
                </a:solidFill>
                <a:latin typeface="Century Gothic" panose="020B0502020202020204" pitchFamily="34" charset="0"/>
              </a:rPr>
              <a:t>Step 2 text here</a:t>
            </a:r>
          </a:p>
        </p:txBody>
      </p:sp>
      <p:cxnSp>
        <p:nvCxnSpPr>
          <p:cNvPr id="1077" name="Straight Connector 1076">
            <a:extLst>
              <a:ext uri="{FF2B5EF4-FFF2-40B4-BE49-F238E27FC236}">
                <a16:creationId xmlns:a16="http://schemas.microsoft.com/office/drawing/2014/main" id="{CAECFC5F-A762-6CE3-FCE6-F4ADCEB14CE5}"/>
              </a:ext>
            </a:extLst>
          </p:cNvPr>
          <p:cNvCxnSpPr/>
          <p:nvPr/>
        </p:nvCxnSpPr>
        <p:spPr>
          <a:xfrm flipV="1">
            <a:off x="6100195" y="919400"/>
            <a:ext cx="0" cy="248575"/>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078" name="TextBox 1077">
            <a:extLst>
              <a:ext uri="{FF2B5EF4-FFF2-40B4-BE49-F238E27FC236}">
                <a16:creationId xmlns:a16="http://schemas.microsoft.com/office/drawing/2014/main" id="{87AF542E-01FE-7DA4-C085-0944D7F2E53C}"/>
              </a:ext>
            </a:extLst>
          </p:cNvPr>
          <p:cNvSpPr txBox="1"/>
          <p:nvPr/>
        </p:nvSpPr>
        <p:spPr>
          <a:xfrm>
            <a:off x="5177448" y="471573"/>
            <a:ext cx="1870224" cy="276999"/>
          </a:xfrm>
          <a:prstGeom prst="rect">
            <a:avLst/>
          </a:prstGeom>
          <a:noFill/>
        </p:spPr>
        <p:txBody>
          <a:bodyPr wrap="square" rtlCol="0">
            <a:spAutoFit/>
          </a:bodyPr>
          <a:lstStyle/>
          <a:p>
            <a:pPr algn="ctr"/>
            <a:r>
              <a:rPr lang="en-US" sz="1200" b="1" dirty="0">
                <a:solidFill>
                  <a:schemeClr val="accent2">
                    <a:lumMod val="75000"/>
                  </a:schemeClr>
                </a:solidFill>
                <a:latin typeface="Century Gothic" panose="020B0502020202020204" pitchFamily="34" charset="0"/>
              </a:rPr>
              <a:t>Step 3 text here</a:t>
            </a:r>
          </a:p>
        </p:txBody>
      </p:sp>
      <p:cxnSp>
        <p:nvCxnSpPr>
          <p:cNvPr id="1079" name="Straight Connector 1078">
            <a:extLst>
              <a:ext uri="{FF2B5EF4-FFF2-40B4-BE49-F238E27FC236}">
                <a16:creationId xmlns:a16="http://schemas.microsoft.com/office/drawing/2014/main" id="{9737F8F2-21B4-E900-7AC8-3E0EE6ADDCD0}"/>
              </a:ext>
            </a:extLst>
          </p:cNvPr>
          <p:cNvCxnSpPr/>
          <p:nvPr/>
        </p:nvCxnSpPr>
        <p:spPr>
          <a:xfrm flipV="1">
            <a:off x="8103010" y="920733"/>
            <a:ext cx="0" cy="248575"/>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080" name="TextBox 1079">
            <a:extLst>
              <a:ext uri="{FF2B5EF4-FFF2-40B4-BE49-F238E27FC236}">
                <a16:creationId xmlns:a16="http://schemas.microsoft.com/office/drawing/2014/main" id="{C44E57BE-CB65-AEE4-55CE-6F69350127B6}"/>
              </a:ext>
            </a:extLst>
          </p:cNvPr>
          <p:cNvSpPr txBox="1"/>
          <p:nvPr/>
        </p:nvSpPr>
        <p:spPr>
          <a:xfrm>
            <a:off x="7180263" y="472906"/>
            <a:ext cx="1870224" cy="276999"/>
          </a:xfrm>
          <a:prstGeom prst="rect">
            <a:avLst/>
          </a:prstGeom>
          <a:noFill/>
        </p:spPr>
        <p:txBody>
          <a:bodyPr wrap="square" rtlCol="0">
            <a:spAutoFit/>
          </a:bodyPr>
          <a:lstStyle/>
          <a:p>
            <a:pPr algn="ctr"/>
            <a:r>
              <a:rPr lang="en-US" sz="1200" b="1" dirty="0">
                <a:solidFill>
                  <a:schemeClr val="accent5">
                    <a:lumMod val="75000"/>
                  </a:schemeClr>
                </a:solidFill>
                <a:latin typeface="Century Gothic" panose="020B0502020202020204" pitchFamily="34" charset="0"/>
              </a:rPr>
              <a:t>Step 4 text here</a:t>
            </a:r>
          </a:p>
        </p:txBody>
      </p:sp>
      <p:cxnSp>
        <p:nvCxnSpPr>
          <p:cNvPr id="1081" name="Straight Connector 1080">
            <a:extLst>
              <a:ext uri="{FF2B5EF4-FFF2-40B4-BE49-F238E27FC236}">
                <a16:creationId xmlns:a16="http://schemas.microsoft.com/office/drawing/2014/main" id="{4ABE99BE-263D-EA8B-4278-BF01A9F8D27A}"/>
              </a:ext>
            </a:extLst>
          </p:cNvPr>
          <p:cNvCxnSpPr/>
          <p:nvPr/>
        </p:nvCxnSpPr>
        <p:spPr>
          <a:xfrm flipV="1">
            <a:off x="10649733" y="1454295"/>
            <a:ext cx="0" cy="248575"/>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082" name="TextBox 1081">
            <a:extLst>
              <a:ext uri="{FF2B5EF4-FFF2-40B4-BE49-F238E27FC236}">
                <a16:creationId xmlns:a16="http://schemas.microsoft.com/office/drawing/2014/main" id="{9B2255BF-1745-7722-D450-60754EF1ABC4}"/>
              </a:ext>
            </a:extLst>
          </p:cNvPr>
          <p:cNvSpPr txBox="1"/>
          <p:nvPr/>
        </p:nvSpPr>
        <p:spPr>
          <a:xfrm>
            <a:off x="9709230" y="988712"/>
            <a:ext cx="1870224" cy="276999"/>
          </a:xfrm>
          <a:prstGeom prst="rect">
            <a:avLst/>
          </a:prstGeom>
          <a:noFill/>
        </p:spPr>
        <p:txBody>
          <a:bodyPr wrap="square" rtlCol="0">
            <a:spAutoFit/>
          </a:bodyPr>
          <a:lstStyle/>
          <a:p>
            <a:pPr algn="ctr"/>
            <a:r>
              <a:rPr lang="en-US" sz="1200" b="1" dirty="0">
                <a:solidFill>
                  <a:schemeClr val="accent6"/>
                </a:solidFill>
                <a:latin typeface="Century Gothic" panose="020B0502020202020204" pitchFamily="34" charset="0"/>
              </a:rPr>
              <a:t>Step 5 text here</a:t>
            </a:r>
          </a:p>
        </p:txBody>
      </p:sp>
      <p:cxnSp>
        <p:nvCxnSpPr>
          <p:cNvPr id="1083" name="Straight Connector 1082">
            <a:extLst>
              <a:ext uri="{FF2B5EF4-FFF2-40B4-BE49-F238E27FC236}">
                <a16:creationId xmlns:a16="http://schemas.microsoft.com/office/drawing/2014/main" id="{4A607A31-7E81-0B88-ED81-3F48746B1357}"/>
              </a:ext>
            </a:extLst>
          </p:cNvPr>
          <p:cNvCxnSpPr/>
          <p:nvPr/>
        </p:nvCxnSpPr>
        <p:spPr>
          <a:xfrm flipV="1">
            <a:off x="10807860" y="4619658"/>
            <a:ext cx="0" cy="248575"/>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084" name="TextBox 1083">
            <a:extLst>
              <a:ext uri="{FF2B5EF4-FFF2-40B4-BE49-F238E27FC236}">
                <a16:creationId xmlns:a16="http://schemas.microsoft.com/office/drawing/2014/main" id="{F429F217-C449-E481-4692-F1815BB1F8B8}"/>
              </a:ext>
            </a:extLst>
          </p:cNvPr>
          <p:cNvSpPr txBox="1"/>
          <p:nvPr/>
        </p:nvSpPr>
        <p:spPr>
          <a:xfrm>
            <a:off x="10018282" y="4908672"/>
            <a:ext cx="1870224" cy="276999"/>
          </a:xfrm>
          <a:prstGeom prst="rect">
            <a:avLst/>
          </a:prstGeom>
          <a:noFill/>
        </p:spPr>
        <p:txBody>
          <a:bodyPr wrap="square" rtlCol="0">
            <a:spAutoFit/>
          </a:bodyPr>
          <a:lstStyle/>
          <a:p>
            <a:pPr algn="ctr"/>
            <a:r>
              <a:rPr lang="en-US" sz="1200" b="1" dirty="0">
                <a:solidFill>
                  <a:schemeClr val="accent2">
                    <a:lumMod val="75000"/>
                  </a:schemeClr>
                </a:solidFill>
                <a:latin typeface="Century Gothic" panose="020B0502020202020204" pitchFamily="34" charset="0"/>
              </a:rPr>
              <a:t>Step 6 text here</a:t>
            </a:r>
          </a:p>
        </p:txBody>
      </p:sp>
      <p:cxnSp>
        <p:nvCxnSpPr>
          <p:cNvPr id="1085" name="Straight Connector 1084">
            <a:extLst>
              <a:ext uri="{FF2B5EF4-FFF2-40B4-BE49-F238E27FC236}">
                <a16:creationId xmlns:a16="http://schemas.microsoft.com/office/drawing/2014/main" id="{5C1CB5B2-BAD5-EDA7-5C60-6536DCD2571C}"/>
              </a:ext>
            </a:extLst>
          </p:cNvPr>
          <p:cNvCxnSpPr/>
          <p:nvPr/>
        </p:nvCxnSpPr>
        <p:spPr>
          <a:xfrm flipV="1">
            <a:off x="8938990" y="5383411"/>
            <a:ext cx="0" cy="248575"/>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086" name="TextBox 1085">
            <a:extLst>
              <a:ext uri="{FF2B5EF4-FFF2-40B4-BE49-F238E27FC236}">
                <a16:creationId xmlns:a16="http://schemas.microsoft.com/office/drawing/2014/main" id="{B1FB2DAE-3E41-EAF5-694B-0C6AD1DB91E2}"/>
              </a:ext>
            </a:extLst>
          </p:cNvPr>
          <p:cNvSpPr txBox="1"/>
          <p:nvPr/>
        </p:nvSpPr>
        <p:spPr>
          <a:xfrm>
            <a:off x="8007365" y="5791790"/>
            <a:ext cx="1870224" cy="276999"/>
          </a:xfrm>
          <a:prstGeom prst="rect">
            <a:avLst/>
          </a:prstGeom>
          <a:noFill/>
        </p:spPr>
        <p:txBody>
          <a:bodyPr wrap="square" rtlCol="0">
            <a:spAutoFit/>
          </a:bodyPr>
          <a:lstStyle/>
          <a:p>
            <a:pPr algn="ctr"/>
            <a:r>
              <a:rPr lang="en-US" sz="1200" b="1" dirty="0">
                <a:solidFill>
                  <a:schemeClr val="accent5">
                    <a:lumMod val="75000"/>
                  </a:schemeClr>
                </a:solidFill>
                <a:latin typeface="Century Gothic" panose="020B0502020202020204" pitchFamily="34" charset="0"/>
              </a:rPr>
              <a:t>Step 7 text here</a:t>
            </a:r>
          </a:p>
        </p:txBody>
      </p:sp>
      <p:cxnSp>
        <p:nvCxnSpPr>
          <p:cNvPr id="1087" name="Straight Connector 1086">
            <a:extLst>
              <a:ext uri="{FF2B5EF4-FFF2-40B4-BE49-F238E27FC236}">
                <a16:creationId xmlns:a16="http://schemas.microsoft.com/office/drawing/2014/main" id="{99FF7F9F-13BD-1C2C-564B-5D4F0683A732}"/>
              </a:ext>
            </a:extLst>
          </p:cNvPr>
          <p:cNvCxnSpPr/>
          <p:nvPr/>
        </p:nvCxnSpPr>
        <p:spPr>
          <a:xfrm flipV="1">
            <a:off x="6781556" y="5383411"/>
            <a:ext cx="0" cy="248575"/>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088" name="TextBox 1087">
            <a:extLst>
              <a:ext uri="{FF2B5EF4-FFF2-40B4-BE49-F238E27FC236}">
                <a16:creationId xmlns:a16="http://schemas.microsoft.com/office/drawing/2014/main" id="{39556E00-96F9-89AE-D2BB-F16CFFDE935B}"/>
              </a:ext>
            </a:extLst>
          </p:cNvPr>
          <p:cNvSpPr txBox="1"/>
          <p:nvPr/>
        </p:nvSpPr>
        <p:spPr>
          <a:xfrm>
            <a:off x="5903690" y="5801066"/>
            <a:ext cx="1870224" cy="276999"/>
          </a:xfrm>
          <a:prstGeom prst="rect">
            <a:avLst/>
          </a:prstGeom>
          <a:noFill/>
        </p:spPr>
        <p:txBody>
          <a:bodyPr wrap="square" rtlCol="0">
            <a:spAutoFit/>
          </a:bodyPr>
          <a:lstStyle/>
          <a:p>
            <a:pPr algn="ctr"/>
            <a:r>
              <a:rPr lang="en-US" sz="1200" b="1" dirty="0">
                <a:solidFill>
                  <a:schemeClr val="accent6"/>
                </a:solidFill>
                <a:latin typeface="Century Gothic" panose="020B0502020202020204" pitchFamily="34" charset="0"/>
              </a:rPr>
              <a:t>Step 8 text here</a:t>
            </a:r>
          </a:p>
        </p:txBody>
      </p:sp>
      <p:cxnSp>
        <p:nvCxnSpPr>
          <p:cNvPr id="1089" name="Straight Connector 1088">
            <a:extLst>
              <a:ext uri="{FF2B5EF4-FFF2-40B4-BE49-F238E27FC236}">
                <a16:creationId xmlns:a16="http://schemas.microsoft.com/office/drawing/2014/main" id="{0C7A9A32-DE8B-9B34-F198-2DC91E063227}"/>
              </a:ext>
            </a:extLst>
          </p:cNvPr>
          <p:cNvCxnSpPr/>
          <p:nvPr/>
        </p:nvCxnSpPr>
        <p:spPr>
          <a:xfrm flipV="1">
            <a:off x="4979596" y="5384457"/>
            <a:ext cx="0" cy="248575"/>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090" name="TextBox 1089">
            <a:extLst>
              <a:ext uri="{FF2B5EF4-FFF2-40B4-BE49-F238E27FC236}">
                <a16:creationId xmlns:a16="http://schemas.microsoft.com/office/drawing/2014/main" id="{420AA40F-EC85-92E9-15D3-C351274688AA}"/>
              </a:ext>
            </a:extLst>
          </p:cNvPr>
          <p:cNvSpPr txBox="1"/>
          <p:nvPr/>
        </p:nvSpPr>
        <p:spPr>
          <a:xfrm>
            <a:off x="4127872" y="5806641"/>
            <a:ext cx="1870224" cy="276999"/>
          </a:xfrm>
          <a:prstGeom prst="rect">
            <a:avLst/>
          </a:prstGeom>
          <a:noFill/>
        </p:spPr>
        <p:txBody>
          <a:bodyPr wrap="square" rtlCol="0">
            <a:spAutoFit/>
          </a:bodyPr>
          <a:lstStyle/>
          <a:p>
            <a:pPr algn="ctr"/>
            <a:r>
              <a:rPr lang="en-US" sz="1200" b="1" dirty="0">
                <a:solidFill>
                  <a:schemeClr val="accent2">
                    <a:lumMod val="75000"/>
                  </a:schemeClr>
                </a:solidFill>
                <a:latin typeface="Century Gothic" panose="020B0502020202020204" pitchFamily="34" charset="0"/>
              </a:rPr>
              <a:t>Step 9 text here</a:t>
            </a:r>
          </a:p>
        </p:txBody>
      </p:sp>
      <p:sp>
        <p:nvSpPr>
          <p:cNvPr id="1091" name="Arrow: Right 1090">
            <a:extLst>
              <a:ext uri="{FF2B5EF4-FFF2-40B4-BE49-F238E27FC236}">
                <a16:creationId xmlns:a16="http://schemas.microsoft.com/office/drawing/2014/main" id="{C8B004DE-9A8E-C07C-0747-7E5996494BAF}"/>
              </a:ext>
            </a:extLst>
          </p:cNvPr>
          <p:cNvSpPr/>
          <p:nvPr/>
        </p:nvSpPr>
        <p:spPr>
          <a:xfrm>
            <a:off x="2836327" y="1260134"/>
            <a:ext cx="576300" cy="276999"/>
          </a:xfrm>
          <a:prstGeom prs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0" name="Arrow: Right 1099">
            <a:extLst>
              <a:ext uri="{FF2B5EF4-FFF2-40B4-BE49-F238E27FC236}">
                <a16:creationId xmlns:a16="http://schemas.microsoft.com/office/drawing/2014/main" id="{8847BC9C-D800-A534-F357-4AEABCD4619E}"/>
              </a:ext>
            </a:extLst>
          </p:cNvPr>
          <p:cNvSpPr/>
          <p:nvPr/>
        </p:nvSpPr>
        <p:spPr>
          <a:xfrm>
            <a:off x="4852516" y="1233302"/>
            <a:ext cx="576300" cy="276999"/>
          </a:xfrm>
          <a:prstGeom prs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1" name="Arrow: Right 1100">
            <a:extLst>
              <a:ext uri="{FF2B5EF4-FFF2-40B4-BE49-F238E27FC236}">
                <a16:creationId xmlns:a16="http://schemas.microsoft.com/office/drawing/2014/main" id="{AAA8189B-4368-9657-0A05-24306CE2D541}"/>
              </a:ext>
            </a:extLst>
          </p:cNvPr>
          <p:cNvSpPr/>
          <p:nvPr/>
        </p:nvSpPr>
        <p:spPr>
          <a:xfrm>
            <a:off x="6892113" y="1226257"/>
            <a:ext cx="576300" cy="276999"/>
          </a:xfrm>
          <a:prstGeom prs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2" name="Arrow: Right 1101">
            <a:extLst>
              <a:ext uri="{FF2B5EF4-FFF2-40B4-BE49-F238E27FC236}">
                <a16:creationId xmlns:a16="http://schemas.microsoft.com/office/drawing/2014/main" id="{1BA4A23D-F46C-6302-0933-3BC7449FAB4C}"/>
              </a:ext>
            </a:extLst>
          </p:cNvPr>
          <p:cNvSpPr/>
          <p:nvPr/>
        </p:nvSpPr>
        <p:spPr>
          <a:xfrm rot="444875">
            <a:off x="9225227" y="1178569"/>
            <a:ext cx="576300" cy="276999"/>
          </a:xfrm>
          <a:prstGeom prs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3" name="Arrow: Right 1102">
            <a:extLst>
              <a:ext uri="{FF2B5EF4-FFF2-40B4-BE49-F238E27FC236}">
                <a16:creationId xmlns:a16="http://schemas.microsoft.com/office/drawing/2014/main" id="{B28A9FFD-10DB-5A70-29F0-8C4830CD7588}"/>
              </a:ext>
            </a:extLst>
          </p:cNvPr>
          <p:cNvSpPr/>
          <p:nvPr/>
        </p:nvSpPr>
        <p:spPr>
          <a:xfrm rot="5177998">
            <a:off x="11038243" y="2994013"/>
            <a:ext cx="576300" cy="276999"/>
          </a:xfrm>
          <a:prstGeom prs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4" name="Arrow: Right 1103">
            <a:extLst>
              <a:ext uri="{FF2B5EF4-FFF2-40B4-BE49-F238E27FC236}">
                <a16:creationId xmlns:a16="http://schemas.microsoft.com/office/drawing/2014/main" id="{C8309062-166E-61F5-ADB1-7B2827EB6934}"/>
              </a:ext>
            </a:extLst>
          </p:cNvPr>
          <p:cNvSpPr/>
          <p:nvPr/>
        </p:nvSpPr>
        <p:spPr>
          <a:xfrm rot="10800000">
            <a:off x="9461427" y="5006443"/>
            <a:ext cx="576300" cy="276999"/>
          </a:xfrm>
          <a:prstGeom prs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5" name="Arrow: Right 1104">
            <a:extLst>
              <a:ext uri="{FF2B5EF4-FFF2-40B4-BE49-F238E27FC236}">
                <a16:creationId xmlns:a16="http://schemas.microsoft.com/office/drawing/2014/main" id="{79A6E6C9-038A-E68F-AC4C-F5A271E94405}"/>
              </a:ext>
            </a:extLst>
          </p:cNvPr>
          <p:cNvSpPr/>
          <p:nvPr/>
        </p:nvSpPr>
        <p:spPr>
          <a:xfrm rot="10800000">
            <a:off x="7527447" y="5031128"/>
            <a:ext cx="576300" cy="276999"/>
          </a:xfrm>
          <a:prstGeom prs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6" name="Arrow: Right 1105">
            <a:extLst>
              <a:ext uri="{FF2B5EF4-FFF2-40B4-BE49-F238E27FC236}">
                <a16:creationId xmlns:a16="http://schemas.microsoft.com/office/drawing/2014/main" id="{3827933C-4829-3524-7D48-C6BC87C74D5D}"/>
              </a:ext>
            </a:extLst>
          </p:cNvPr>
          <p:cNvSpPr/>
          <p:nvPr/>
        </p:nvSpPr>
        <p:spPr>
          <a:xfrm rot="10800000">
            <a:off x="5591849" y="5054674"/>
            <a:ext cx="576300" cy="276999"/>
          </a:xfrm>
          <a:prstGeom prs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7" name="Arrow: Right 1106">
            <a:extLst>
              <a:ext uri="{FF2B5EF4-FFF2-40B4-BE49-F238E27FC236}">
                <a16:creationId xmlns:a16="http://schemas.microsoft.com/office/drawing/2014/main" id="{D3491BB0-9890-CF49-774E-3695D7B71237}"/>
              </a:ext>
            </a:extLst>
          </p:cNvPr>
          <p:cNvSpPr/>
          <p:nvPr/>
        </p:nvSpPr>
        <p:spPr>
          <a:xfrm rot="10800000">
            <a:off x="3807474" y="5076463"/>
            <a:ext cx="576300" cy="276999"/>
          </a:xfrm>
          <a:prstGeom prst="right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7447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12006</TotalTime>
  <Words>179</Words>
  <Application>Microsoft Macintosh PowerPoint</Application>
  <PresentationFormat>Widescreen</PresentationFormat>
  <Paragraphs>29</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23</cp:revision>
  <cp:lastPrinted>2020-08-31T22:23:58Z</cp:lastPrinted>
  <dcterms:created xsi:type="dcterms:W3CDTF">2021-07-07T23:54:57Z</dcterms:created>
  <dcterms:modified xsi:type="dcterms:W3CDTF">2022-10-28T22:14:49Z</dcterms:modified>
</cp:coreProperties>
</file>