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8" r:id="rId2"/>
    <p:sldId id="296" r:id="rId3"/>
    <p:sldId id="297" r:id="rId4"/>
    <p:sldId id="298" r:id="rId5"/>
    <p:sldId id="299" r:id="rId6"/>
    <p:sldId id="300" r:id="rId7"/>
    <p:sldId id="301" r:id="rId8"/>
    <p:sldId id="29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ACA4"/>
    <a:srgbClr val="D578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237C46-11C9-432C-B412-CE61F5A51A2C}" v="68" dt="2022-10-25T20:43:41.06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83" autoAdjust="0"/>
    <p:restoredTop sz="94674"/>
  </p:normalViewPr>
  <p:slideViewPr>
    <p:cSldViewPr snapToGrid="0" snapToObjects="1">
      <p:cViewPr varScale="1">
        <p:scale>
          <a:sx n="128" d="100"/>
          <a:sy n="128" d="100"/>
        </p:scale>
        <p:origin x="91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1B3CFF6B-4DDB-4050-B4CD-C7F9E24E7AB1}"/>
    <pc:docChg chg="undo custSel modSld">
      <pc:chgData name="Bess Dunlevy" userId="dd4b9a8537dbe9d0" providerId="LiveId" clId="{1B3CFF6B-4DDB-4050-B4CD-C7F9E24E7AB1}" dt="2022-10-25T22:22:45.478" v="123" actId="20577"/>
      <pc:docMkLst>
        <pc:docMk/>
      </pc:docMkLst>
      <pc:sldChg chg="modSp mod">
        <pc:chgData name="Bess Dunlevy" userId="dd4b9a8537dbe9d0" providerId="LiveId" clId="{1B3CFF6B-4DDB-4050-B4CD-C7F9E24E7AB1}" dt="2022-10-25T22:22:30.312" v="117" actId="20577"/>
        <pc:sldMkLst>
          <pc:docMk/>
          <pc:sldMk cId="1750150145" sldId="258"/>
        </pc:sldMkLst>
        <pc:spChg chg="mod">
          <ac:chgData name="Bess Dunlevy" userId="dd4b9a8537dbe9d0" providerId="LiveId" clId="{1B3CFF6B-4DDB-4050-B4CD-C7F9E24E7AB1}" dt="2022-10-25T22:22:30.312" v="117" actId="20577"/>
          <ac:spMkLst>
            <pc:docMk/>
            <pc:sldMk cId="1750150145" sldId="258"/>
            <ac:spMk id="5" creationId="{8539868D-65F8-4116-5E7F-8E06FEEC0CCF}"/>
          </ac:spMkLst>
        </pc:spChg>
        <pc:spChg chg="mod">
          <ac:chgData name="Bess Dunlevy" userId="dd4b9a8537dbe9d0" providerId="LiveId" clId="{1B3CFF6B-4DDB-4050-B4CD-C7F9E24E7AB1}" dt="2022-10-25T22:22:27.669" v="116" actId="20577"/>
          <ac:spMkLst>
            <pc:docMk/>
            <pc:sldMk cId="1750150145" sldId="258"/>
            <ac:spMk id="10" creationId="{42F5795F-E10B-C9F7-9610-617B534FCE09}"/>
          </ac:spMkLst>
        </pc:spChg>
      </pc:sldChg>
      <pc:sldChg chg="modSp mod">
        <pc:chgData name="Bess Dunlevy" userId="dd4b9a8537dbe9d0" providerId="LiveId" clId="{1B3CFF6B-4DDB-4050-B4CD-C7F9E24E7AB1}" dt="2022-10-25T22:22:33.932" v="118" actId="20577"/>
        <pc:sldMkLst>
          <pc:docMk/>
          <pc:sldMk cId="1849547952" sldId="296"/>
        </pc:sldMkLst>
        <pc:spChg chg="mod">
          <ac:chgData name="Bess Dunlevy" userId="dd4b9a8537dbe9d0" providerId="LiveId" clId="{1B3CFF6B-4DDB-4050-B4CD-C7F9E24E7AB1}" dt="2022-10-25T22:22:33.932" v="118" actId="20577"/>
          <ac:spMkLst>
            <pc:docMk/>
            <pc:sldMk cId="1849547952" sldId="296"/>
            <ac:spMk id="12" creationId="{AFCA6C0F-DFA5-EAA3-EDCF-F56564AF6915}"/>
          </ac:spMkLst>
        </pc:spChg>
        <pc:graphicFrameChg chg="modGraphic">
          <ac:chgData name="Bess Dunlevy" userId="dd4b9a8537dbe9d0" providerId="LiveId" clId="{1B3CFF6B-4DDB-4050-B4CD-C7F9E24E7AB1}" dt="2022-10-25T20:45:26.924" v="25" actId="20577"/>
          <ac:graphicFrameMkLst>
            <pc:docMk/>
            <pc:sldMk cId="1849547952" sldId="296"/>
            <ac:graphicFrameMk id="2" creationId="{19086BB7-EFAC-AEBE-AB10-20DE7A5102AB}"/>
          </ac:graphicFrameMkLst>
        </pc:graphicFrameChg>
      </pc:sldChg>
      <pc:sldChg chg="modSp mod">
        <pc:chgData name="Bess Dunlevy" userId="dd4b9a8537dbe9d0" providerId="LiveId" clId="{1B3CFF6B-4DDB-4050-B4CD-C7F9E24E7AB1}" dt="2022-10-25T22:22:36.519" v="119" actId="20577"/>
        <pc:sldMkLst>
          <pc:docMk/>
          <pc:sldMk cId="450219110" sldId="297"/>
        </pc:sldMkLst>
        <pc:spChg chg="mod">
          <ac:chgData name="Bess Dunlevy" userId="dd4b9a8537dbe9d0" providerId="LiveId" clId="{1B3CFF6B-4DDB-4050-B4CD-C7F9E24E7AB1}" dt="2022-10-25T22:22:36.519" v="119" actId="20577"/>
          <ac:spMkLst>
            <pc:docMk/>
            <pc:sldMk cId="450219110" sldId="297"/>
            <ac:spMk id="12" creationId="{AFCA6C0F-DFA5-EAA3-EDCF-F56564AF6915}"/>
          </ac:spMkLst>
        </pc:spChg>
        <pc:graphicFrameChg chg="modGraphic">
          <ac:chgData name="Bess Dunlevy" userId="dd4b9a8537dbe9d0" providerId="LiveId" clId="{1B3CFF6B-4DDB-4050-B4CD-C7F9E24E7AB1}" dt="2022-10-25T20:47:13.106" v="115" actId="207"/>
          <ac:graphicFrameMkLst>
            <pc:docMk/>
            <pc:sldMk cId="450219110" sldId="297"/>
            <ac:graphicFrameMk id="2" creationId="{19086BB7-EFAC-AEBE-AB10-20DE7A5102AB}"/>
          </ac:graphicFrameMkLst>
        </pc:graphicFrameChg>
      </pc:sldChg>
      <pc:sldChg chg="modSp mod">
        <pc:chgData name="Bess Dunlevy" userId="dd4b9a8537dbe9d0" providerId="LiveId" clId="{1B3CFF6B-4DDB-4050-B4CD-C7F9E24E7AB1}" dt="2022-10-25T22:22:38.962" v="120" actId="20577"/>
        <pc:sldMkLst>
          <pc:docMk/>
          <pc:sldMk cId="3709106149" sldId="298"/>
        </pc:sldMkLst>
        <pc:spChg chg="mod">
          <ac:chgData name="Bess Dunlevy" userId="dd4b9a8537dbe9d0" providerId="LiveId" clId="{1B3CFF6B-4DDB-4050-B4CD-C7F9E24E7AB1}" dt="2022-10-25T22:22:38.962" v="120" actId="20577"/>
          <ac:spMkLst>
            <pc:docMk/>
            <pc:sldMk cId="3709106149" sldId="298"/>
            <ac:spMk id="12" creationId="{AFCA6C0F-DFA5-EAA3-EDCF-F56564AF6915}"/>
          </ac:spMkLst>
        </pc:spChg>
        <pc:graphicFrameChg chg="modGraphic">
          <ac:chgData name="Bess Dunlevy" userId="dd4b9a8537dbe9d0" providerId="LiveId" clId="{1B3CFF6B-4DDB-4050-B4CD-C7F9E24E7AB1}" dt="2022-10-25T20:47:02.914" v="113" actId="207"/>
          <ac:graphicFrameMkLst>
            <pc:docMk/>
            <pc:sldMk cId="3709106149" sldId="298"/>
            <ac:graphicFrameMk id="2" creationId="{19086BB7-EFAC-AEBE-AB10-20DE7A5102AB}"/>
          </ac:graphicFrameMkLst>
        </pc:graphicFrameChg>
      </pc:sldChg>
      <pc:sldChg chg="modSp mod">
        <pc:chgData name="Bess Dunlevy" userId="dd4b9a8537dbe9d0" providerId="LiveId" clId="{1B3CFF6B-4DDB-4050-B4CD-C7F9E24E7AB1}" dt="2022-10-25T22:22:41.505" v="121" actId="20577"/>
        <pc:sldMkLst>
          <pc:docMk/>
          <pc:sldMk cId="930693969" sldId="299"/>
        </pc:sldMkLst>
        <pc:spChg chg="mod">
          <ac:chgData name="Bess Dunlevy" userId="dd4b9a8537dbe9d0" providerId="LiveId" clId="{1B3CFF6B-4DDB-4050-B4CD-C7F9E24E7AB1}" dt="2022-10-25T22:22:41.505" v="121" actId="20577"/>
          <ac:spMkLst>
            <pc:docMk/>
            <pc:sldMk cId="930693969" sldId="299"/>
            <ac:spMk id="12" creationId="{AFCA6C0F-DFA5-EAA3-EDCF-F56564AF6915}"/>
          </ac:spMkLst>
        </pc:spChg>
        <pc:graphicFrameChg chg="modGraphic">
          <ac:chgData name="Bess Dunlevy" userId="dd4b9a8537dbe9d0" providerId="LiveId" clId="{1B3CFF6B-4DDB-4050-B4CD-C7F9E24E7AB1}" dt="2022-10-25T20:46:51.360" v="111" actId="207"/>
          <ac:graphicFrameMkLst>
            <pc:docMk/>
            <pc:sldMk cId="930693969" sldId="299"/>
            <ac:graphicFrameMk id="2" creationId="{19086BB7-EFAC-AEBE-AB10-20DE7A5102AB}"/>
          </ac:graphicFrameMkLst>
        </pc:graphicFrameChg>
      </pc:sldChg>
      <pc:sldChg chg="modSp mod">
        <pc:chgData name="Bess Dunlevy" userId="dd4b9a8537dbe9d0" providerId="LiveId" clId="{1B3CFF6B-4DDB-4050-B4CD-C7F9E24E7AB1}" dt="2022-10-25T22:22:43.606" v="122" actId="20577"/>
        <pc:sldMkLst>
          <pc:docMk/>
          <pc:sldMk cId="4070614457" sldId="300"/>
        </pc:sldMkLst>
        <pc:spChg chg="mod">
          <ac:chgData name="Bess Dunlevy" userId="dd4b9a8537dbe9d0" providerId="LiveId" clId="{1B3CFF6B-4DDB-4050-B4CD-C7F9E24E7AB1}" dt="2022-10-25T22:22:43.606" v="122" actId="20577"/>
          <ac:spMkLst>
            <pc:docMk/>
            <pc:sldMk cId="4070614457" sldId="300"/>
            <ac:spMk id="12" creationId="{AFCA6C0F-DFA5-EAA3-EDCF-F56564AF6915}"/>
          </ac:spMkLst>
        </pc:spChg>
        <pc:graphicFrameChg chg="modGraphic">
          <ac:chgData name="Bess Dunlevy" userId="dd4b9a8537dbe9d0" providerId="LiveId" clId="{1B3CFF6B-4DDB-4050-B4CD-C7F9E24E7AB1}" dt="2022-10-25T20:46:36.639" v="109" actId="207"/>
          <ac:graphicFrameMkLst>
            <pc:docMk/>
            <pc:sldMk cId="4070614457" sldId="300"/>
            <ac:graphicFrameMk id="2" creationId="{19086BB7-EFAC-AEBE-AB10-20DE7A5102AB}"/>
          </ac:graphicFrameMkLst>
        </pc:graphicFrameChg>
      </pc:sldChg>
      <pc:sldChg chg="modSp mod">
        <pc:chgData name="Bess Dunlevy" userId="dd4b9a8537dbe9d0" providerId="LiveId" clId="{1B3CFF6B-4DDB-4050-B4CD-C7F9E24E7AB1}" dt="2022-10-25T22:22:45.478" v="123" actId="20577"/>
        <pc:sldMkLst>
          <pc:docMk/>
          <pc:sldMk cId="3025595391" sldId="301"/>
        </pc:sldMkLst>
        <pc:spChg chg="mod">
          <ac:chgData name="Bess Dunlevy" userId="dd4b9a8537dbe9d0" providerId="LiveId" clId="{1B3CFF6B-4DDB-4050-B4CD-C7F9E24E7AB1}" dt="2022-10-25T22:22:45.478" v="123" actId="20577"/>
          <ac:spMkLst>
            <pc:docMk/>
            <pc:sldMk cId="3025595391" sldId="301"/>
            <ac:spMk id="12" creationId="{AFCA6C0F-DFA5-EAA3-EDCF-F56564AF6915}"/>
          </ac:spMkLst>
        </pc:spChg>
        <pc:graphicFrameChg chg="modGraphic">
          <ac:chgData name="Bess Dunlevy" userId="dd4b9a8537dbe9d0" providerId="LiveId" clId="{1B3CFF6B-4DDB-4050-B4CD-C7F9E24E7AB1}" dt="2022-10-25T20:46:25.817" v="107" actId="207"/>
          <ac:graphicFrameMkLst>
            <pc:docMk/>
            <pc:sldMk cId="3025595391" sldId="301"/>
            <ac:graphicFrameMk id="2" creationId="{19086BB7-EFAC-AEBE-AB10-20DE7A5102AB}"/>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D300EE-2CE4-4445-94F8-2B4CE9DF661E}" type="datetimeFigureOut">
              <a:rPr lang="ru-RU" smtClean="0"/>
              <a:t>28.10.2022</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ACDA1-28E5-44C4-A823-381B7187B7FA}" type="slidenum">
              <a:rPr lang="ru-RU" smtClean="0"/>
              <a:t>‹#›</a:t>
            </a:fld>
            <a:endParaRPr lang="ru-RU"/>
          </a:p>
        </p:txBody>
      </p:sp>
    </p:spTree>
    <p:extLst>
      <p:ext uri="{BB962C8B-B14F-4D97-AF65-F5344CB8AC3E}">
        <p14:creationId xmlns:p14="http://schemas.microsoft.com/office/powerpoint/2010/main" val="1247350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1</a:t>
            </a:fld>
            <a:endParaRPr lang="en-US" dirty="0"/>
          </a:p>
        </p:txBody>
      </p:sp>
    </p:spTree>
    <p:extLst>
      <p:ext uri="{BB962C8B-B14F-4D97-AF65-F5344CB8AC3E}">
        <p14:creationId xmlns:p14="http://schemas.microsoft.com/office/powerpoint/2010/main" val="2722494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8</a:t>
            </a:fld>
            <a:endParaRPr lang="en-US" dirty="0"/>
          </a:p>
        </p:txBody>
      </p:sp>
    </p:spTree>
    <p:extLst>
      <p:ext uri="{BB962C8B-B14F-4D97-AF65-F5344CB8AC3E}">
        <p14:creationId xmlns:p14="http://schemas.microsoft.com/office/powerpoint/2010/main" val="19406786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10/28/22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accent1">
                <a:lumMod val="20000"/>
                <a:lumOff val="80000"/>
              </a:schemeClr>
            </a:gs>
          </a:gsLst>
          <a:path path="circle">
            <a:fillToRect l="100000" t="100000"/>
          </a:path>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10/28/22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svg"/><Relationship Id="rId3" Type="http://schemas.openxmlformats.org/officeDocument/2006/relationships/hyperlink" Target="https://www.smartsheet.com/try-it?trp=11598&amp;utm_source=integrated-content&amp;utm_campaign=/content/pest-analysis-template&amp;utm_medium=PESTEL+Analysis+powerpoint+11598&amp;lpa=PESTEL+Analysis+powerpoint+11598" TargetMode="External"/><Relationship Id="rId7" Type="http://schemas.openxmlformats.org/officeDocument/2006/relationships/image" Target="../media/image4.svg"/><Relationship Id="rId12" Type="http://schemas.openxmlformats.org/officeDocument/2006/relationships/image" Target="../media/image9.png"/><Relationship Id="rId17" Type="http://schemas.openxmlformats.org/officeDocument/2006/relationships/image" Target="../media/image14.svg"/><Relationship Id="rId2" Type="http://schemas.openxmlformats.org/officeDocument/2006/relationships/notesSlide" Target="../notesSlides/notesSlide1.xml"/><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image" Target="../media/image3.png"/><Relationship Id="rId11" Type="http://schemas.openxmlformats.org/officeDocument/2006/relationships/image" Target="../media/image8.svg"/><Relationship Id="rId5" Type="http://schemas.openxmlformats.org/officeDocument/2006/relationships/image" Target="../media/image2.png"/><Relationship Id="rId15" Type="http://schemas.openxmlformats.org/officeDocument/2006/relationships/image" Target="../media/image12.svg"/><Relationship Id="rId10" Type="http://schemas.openxmlformats.org/officeDocument/2006/relationships/image" Target="../media/image7.png"/><Relationship Id="rId4" Type="http://schemas.openxmlformats.org/officeDocument/2006/relationships/image" Target="../media/image1.png"/><Relationship Id="rId9" Type="http://schemas.openxmlformats.org/officeDocument/2006/relationships/image" Target="../media/image6.svg"/><Relationship Id="rId1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2">
                <a:lumMod val="90000"/>
              </a:schemeClr>
            </a:gs>
          </a:gsLst>
          <a:path path="circle">
            <a:fillToRect l="100000" t="100000"/>
          </a:path>
          <a:tileRect/>
        </a:gradFill>
        <a:effectLst/>
      </p:bgPr>
    </p:bg>
    <p:spTree>
      <p:nvGrpSpPr>
        <p:cNvPr id="1" name=""/>
        <p:cNvGrpSpPr/>
        <p:nvPr/>
      </p:nvGrpSpPr>
      <p:grpSpPr>
        <a:xfrm>
          <a:off x="0" y="0"/>
          <a:ext cx="0" cy="0"/>
          <a:chOff x="0" y="0"/>
          <a:chExt cx="0" cy="0"/>
        </a:xfrm>
      </p:grpSpPr>
      <p:pic>
        <p:nvPicPr>
          <p:cNvPr id="6" name="Picture 5">
            <a:hlinkClick r:id="rId3"/>
            <a:extLst>
              <a:ext uri="{FF2B5EF4-FFF2-40B4-BE49-F238E27FC236}">
                <a16:creationId xmlns:a16="http://schemas.microsoft.com/office/drawing/2014/main" id="{011ABEA2-A0A4-2545-BC5F-D7F8CEFC99DC}"/>
              </a:ext>
            </a:extLst>
          </p:cNvPr>
          <p:cNvPicPr>
            <a:picLocks noChangeAspect="1"/>
          </p:cNvPicPr>
          <p:nvPr/>
        </p:nvPicPr>
        <p:blipFill>
          <a:blip r:embed="rId4"/>
          <a:stretch>
            <a:fillRect/>
          </a:stretch>
        </p:blipFill>
        <p:spPr>
          <a:xfrm>
            <a:off x="7867147" y="260306"/>
            <a:ext cx="3689875" cy="512064"/>
          </a:xfrm>
          <a:prstGeom prst="rect">
            <a:avLst/>
          </a:prstGeom>
        </p:spPr>
      </p:pic>
      <p:sp>
        <p:nvSpPr>
          <p:cNvPr id="2" name="Rectangle 7">
            <a:extLst>
              <a:ext uri="{FF2B5EF4-FFF2-40B4-BE49-F238E27FC236}">
                <a16:creationId xmlns:a16="http://schemas.microsoft.com/office/drawing/2014/main" id="{3F26C2D7-806A-E349-1979-A67952480B9C}"/>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 name="Parallelogram 3">
            <a:extLst>
              <a:ext uri="{FF2B5EF4-FFF2-40B4-BE49-F238E27FC236}">
                <a16:creationId xmlns:a16="http://schemas.microsoft.com/office/drawing/2014/main" id="{7C36D70F-5BE0-51D7-5777-E10210A2DA79}"/>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8539868D-65F8-4116-5E7F-8E06FEEC0CCF}"/>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PRESENTATION</a:t>
            </a:r>
            <a:endParaRPr lang="en-US" dirty="0">
              <a:solidFill>
                <a:schemeClr val="bg1"/>
              </a:solidFill>
              <a:latin typeface="Century Gothic" panose="020B0502020202020204" pitchFamily="34" charset="0"/>
              <a:ea typeface="Arial" charset="0"/>
              <a:cs typeface="Arial" charset="0"/>
            </a:endParaRPr>
          </a:p>
        </p:txBody>
      </p:sp>
      <p:sp>
        <p:nvSpPr>
          <p:cNvPr id="10" name="TextBox 9">
            <a:extLst>
              <a:ext uri="{FF2B5EF4-FFF2-40B4-BE49-F238E27FC236}">
                <a16:creationId xmlns:a16="http://schemas.microsoft.com/office/drawing/2014/main" id="{42F5795F-E10B-C9F7-9610-617B534FCE09}"/>
              </a:ext>
            </a:extLst>
          </p:cNvPr>
          <p:cNvSpPr txBox="1"/>
          <p:nvPr/>
        </p:nvSpPr>
        <p:spPr>
          <a:xfrm>
            <a:off x="300447" y="253847"/>
            <a:ext cx="6950745" cy="553998"/>
          </a:xfrm>
          <a:prstGeom prst="rect">
            <a:avLst/>
          </a:prstGeom>
          <a:noFill/>
        </p:spPr>
        <p:txBody>
          <a:bodyPr wrap="square" rtlCol="0">
            <a:spAutoFit/>
          </a:bodyPr>
          <a:lstStyle/>
          <a:p>
            <a:r>
              <a:rPr lang="en-US" sz="3000" b="1" dirty="0">
                <a:solidFill>
                  <a:schemeClr val="tx1">
                    <a:lumMod val="75000"/>
                    <a:lumOff val="25000"/>
                  </a:schemeClr>
                </a:solidFill>
                <a:latin typeface="Century Gothic" panose="020B0502020202020204" pitchFamily="34" charset="0"/>
              </a:rPr>
              <a:t>PESTEL ANALYSIS TEMPLATE</a:t>
            </a:r>
          </a:p>
        </p:txBody>
      </p:sp>
      <p:pic>
        <p:nvPicPr>
          <p:cNvPr id="12" name="Picture 11" descr="Shape&#10;&#10;Description automatically generated">
            <a:extLst>
              <a:ext uri="{FF2B5EF4-FFF2-40B4-BE49-F238E27FC236}">
                <a16:creationId xmlns:a16="http://schemas.microsoft.com/office/drawing/2014/main" id="{DC78EA31-8E25-87F6-02DC-FE62A6BF3F5C}"/>
              </a:ext>
            </a:extLst>
          </p:cNvPr>
          <p:cNvPicPr>
            <a:picLocks noChangeAspect="1"/>
          </p:cNvPicPr>
          <p:nvPr/>
        </p:nvPicPr>
        <p:blipFill>
          <a:blip r:embed="rId5">
            <a:alphaModFix amt="60000"/>
          </a:blip>
          <a:stretch>
            <a:fillRect/>
          </a:stretch>
        </p:blipFill>
        <p:spPr>
          <a:xfrm>
            <a:off x="7984907" y="767892"/>
            <a:ext cx="4997547" cy="5669156"/>
          </a:xfrm>
          <a:prstGeom prst="rect">
            <a:avLst/>
          </a:prstGeom>
        </p:spPr>
      </p:pic>
      <p:grpSp>
        <p:nvGrpSpPr>
          <p:cNvPr id="3" name="Group 2">
            <a:extLst>
              <a:ext uri="{FF2B5EF4-FFF2-40B4-BE49-F238E27FC236}">
                <a16:creationId xmlns:a16="http://schemas.microsoft.com/office/drawing/2014/main" id="{182BBC50-3339-3E93-37C6-514063A3ADD2}"/>
              </a:ext>
            </a:extLst>
          </p:cNvPr>
          <p:cNvGrpSpPr/>
          <p:nvPr/>
        </p:nvGrpSpPr>
        <p:grpSpPr>
          <a:xfrm>
            <a:off x="384948" y="984408"/>
            <a:ext cx="2667897" cy="2667897"/>
            <a:chOff x="369988" y="2095051"/>
            <a:chExt cx="2667897" cy="2667897"/>
          </a:xfrm>
        </p:grpSpPr>
        <p:grpSp>
          <p:nvGrpSpPr>
            <p:cNvPr id="19" name="Group 18">
              <a:extLst>
                <a:ext uri="{FF2B5EF4-FFF2-40B4-BE49-F238E27FC236}">
                  <a16:creationId xmlns:a16="http://schemas.microsoft.com/office/drawing/2014/main" id="{4C2B2B3D-7552-5969-DE83-7C489DC95406}"/>
                </a:ext>
              </a:extLst>
            </p:cNvPr>
            <p:cNvGrpSpPr/>
            <p:nvPr/>
          </p:nvGrpSpPr>
          <p:grpSpPr>
            <a:xfrm>
              <a:off x="369988" y="2095051"/>
              <a:ext cx="2667897" cy="2667897"/>
              <a:chOff x="300447" y="2187715"/>
              <a:chExt cx="2667897" cy="2667897"/>
            </a:xfrm>
            <a:effectLst>
              <a:outerShdw blurRad="50800" dist="38100" dir="2700000" algn="tl" rotWithShape="0">
                <a:prstClr val="black">
                  <a:alpha val="40000"/>
                </a:prstClr>
              </a:outerShdw>
            </a:effectLst>
          </p:grpSpPr>
          <p:sp>
            <p:nvSpPr>
              <p:cNvPr id="7" name="Rectangle 6">
                <a:extLst>
                  <a:ext uri="{FF2B5EF4-FFF2-40B4-BE49-F238E27FC236}">
                    <a16:creationId xmlns:a16="http://schemas.microsoft.com/office/drawing/2014/main" id="{800F4B92-5602-86A3-EDFF-8A556C79C979}"/>
                  </a:ext>
                </a:extLst>
              </p:cNvPr>
              <p:cNvSpPr/>
              <p:nvPr/>
            </p:nvSpPr>
            <p:spPr>
              <a:xfrm>
                <a:off x="300447" y="2187715"/>
                <a:ext cx="2667897" cy="266789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9F83DCC7-E553-51EC-4F29-A4AB66502A83}"/>
                  </a:ext>
                </a:extLst>
              </p:cNvPr>
              <p:cNvSpPr txBox="1"/>
              <p:nvPr/>
            </p:nvSpPr>
            <p:spPr>
              <a:xfrm>
                <a:off x="369988" y="2536778"/>
                <a:ext cx="2528814" cy="1969770"/>
              </a:xfrm>
              <a:prstGeom prst="rect">
                <a:avLst/>
              </a:prstGeom>
              <a:noFill/>
            </p:spPr>
            <p:txBody>
              <a:bodyPr wrap="square" rtlCol="0">
                <a:spAutoFit/>
              </a:bodyPr>
              <a:lstStyle/>
              <a:p>
                <a:pPr algn="ctr"/>
                <a:r>
                  <a:rPr lang="en-US" sz="12200" dirty="0">
                    <a:solidFill>
                      <a:schemeClr val="accent5">
                        <a:lumMod val="75000"/>
                      </a:schemeClr>
                    </a:solidFill>
                    <a:latin typeface="Century Gothic" panose="020B0502020202020204" pitchFamily="34" charset="0"/>
                  </a:rPr>
                  <a:t>P</a:t>
                </a:r>
              </a:p>
            </p:txBody>
          </p:sp>
        </p:grpSp>
        <p:grpSp>
          <p:nvGrpSpPr>
            <p:cNvPr id="23" name="Group 22">
              <a:extLst>
                <a:ext uri="{FF2B5EF4-FFF2-40B4-BE49-F238E27FC236}">
                  <a16:creationId xmlns:a16="http://schemas.microsoft.com/office/drawing/2014/main" id="{E22D8DB2-9019-4952-9D3A-2F0235948659}"/>
                </a:ext>
              </a:extLst>
            </p:cNvPr>
            <p:cNvGrpSpPr/>
            <p:nvPr/>
          </p:nvGrpSpPr>
          <p:grpSpPr>
            <a:xfrm>
              <a:off x="443416" y="2229702"/>
              <a:ext cx="342899" cy="342899"/>
              <a:chOff x="0" y="0"/>
              <a:chExt cx="342899" cy="342899"/>
            </a:xfrm>
          </p:grpSpPr>
          <p:sp>
            <p:nvSpPr>
              <p:cNvPr id="24" name="Teardrop 23">
                <a:extLst>
                  <a:ext uri="{FF2B5EF4-FFF2-40B4-BE49-F238E27FC236}">
                    <a16:creationId xmlns:a16="http://schemas.microsoft.com/office/drawing/2014/main" id="{4F9C2B60-DC07-7B73-6DCB-F0ED313E3167}"/>
                  </a:ext>
                </a:extLst>
              </p:cNvPr>
              <p:cNvSpPr/>
              <p:nvPr/>
            </p:nvSpPr>
            <p:spPr>
              <a:xfrm rot="16200000">
                <a:off x="0" y="0"/>
                <a:ext cx="342899" cy="342899"/>
              </a:xfrm>
              <a:prstGeom prst="teardrop">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25" name="Graphic 4" descr="Checkmark outline">
                <a:extLst>
                  <a:ext uri="{FF2B5EF4-FFF2-40B4-BE49-F238E27FC236}">
                    <a16:creationId xmlns:a16="http://schemas.microsoft.com/office/drawing/2014/main" id="{98272F62-7131-D212-2CC3-E73BBEFFDD8E}"/>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47623" y="28574"/>
                <a:ext cx="238125" cy="238125"/>
              </a:xfrm>
              <a:prstGeom prst="rect">
                <a:avLst/>
              </a:prstGeom>
            </p:spPr>
          </p:pic>
        </p:grpSp>
      </p:grpSp>
      <p:grpSp>
        <p:nvGrpSpPr>
          <p:cNvPr id="9" name="Group 8">
            <a:extLst>
              <a:ext uri="{FF2B5EF4-FFF2-40B4-BE49-F238E27FC236}">
                <a16:creationId xmlns:a16="http://schemas.microsoft.com/office/drawing/2014/main" id="{415DE9D6-9370-8A6A-08A8-84E25F26DFBE}"/>
              </a:ext>
            </a:extLst>
          </p:cNvPr>
          <p:cNvGrpSpPr/>
          <p:nvPr/>
        </p:nvGrpSpPr>
        <p:grpSpPr>
          <a:xfrm>
            <a:off x="3205245" y="984408"/>
            <a:ext cx="2667897" cy="2667897"/>
            <a:chOff x="3190285" y="2095051"/>
            <a:chExt cx="2667897" cy="2667897"/>
          </a:xfrm>
        </p:grpSpPr>
        <p:grpSp>
          <p:nvGrpSpPr>
            <p:cNvPr id="20" name="Group 19">
              <a:extLst>
                <a:ext uri="{FF2B5EF4-FFF2-40B4-BE49-F238E27FC236}">
                  <a16:creationId xmlns:a16="http://schemas.microsoft.com/office/drawing/2014/main" id="{5A0BEAB6-BF5C-FD73-E9FD-963DCFD99CA1}"/>
                </a:ext>
              </a:extLst>
            </p:cNvPr>
            <p:cNvGrpSpPr/>
            <p:nvPr/>
          </p:nvGrpSpPr>
          <p:grpSpPr>
            <a:xfrm>
              <a:off x="3190285" y="2095051"/>
              <a:ext cx="2667897" cy="2667897"/>
              <a:chOff x="3120744" y="2187715"/>
              <a:chExt cx="2667897" cy="2667897"/>
            </a:xfrm>
            <a:effectLst>
              <a:outerShdw blurRad="50800" dist="38100" dir="2700000" algn="tl" rotWithShape="0">
                <a:prstClr val="black">
                  <a:alpha val="40000"/>
                </a:prstClr>
              </a:outerShdw>
            </a:effectLst>
          </p:grpSpPr>
          <p:sp>
            <p:nvSpPr>
              <p:cNvPr id="13" name="Rectangle 12">
                <a:extLst>
                  <a:ext uri="{FF2B5EF4-FFF2-40B4-BE49-F238E27FC236}">
                    <a16:creationId xmlns:a16="http://schemas.microsoft.com/office/drawing/2014/main" id="{545A9174-1D40-74E6-4E05-ABCF313B8259}"/>
                  </a:ext>
                </a:extLst>
              </p:cNvPr>
              <p:cNvSpPr/>
              <p:nvPr/>
            </p:nvSpPr>
            <p:spPr>
              <a:xfrm>
                <a:off x="3120744" y="2187715"/>
                <a:ext cx="2667897" cy="266789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a:extLst>
                  <a:ext uri="{FF2B5EF4-FFF2-40B4-BE49-F238E27FC236}">
                    <a16:creationId xmlns:a16="http://schemas.microsoft.com/office/drawing/2014/main" id="{91BE8172-E583-13CF-07ED-0337A926C885}"/>
                  </a:ext>
                </a:extLst>
              </p:cNvPr>
              <p:cNvSpPr txBox="1"/>
              <p:nvPr/>
            </p:nvSpPr>
            <p:spPr>
              <a:xfrm>
                <a:off x="3190285" y="2536778"/>
                <a:ext cx="2528814" cy="1969770"/>
              </a:xfrm>
              <a:prstGeom prst="rect">
                <a:avLst/>
              </a:prstGeom>
              <a:noFill/>
            </p:spPr>
            <p:txBody>
              <a:bodyPr wrap="square" rtlCol="0">
                <a:spAutoFit/>
              </a:bodyPr>
              <a:lstStyle/>
              <a:p>
                <a:pPr algn="ctr"/>
                <a:r>
                  <a:rPr lang="en-US" sz="12200" dirty="0">
                    <a:solidFill>
                      <a:schemeClr val="accent2">
                        <a:lumMod val="75000"/>
                      </a:schemeClr>
                    </a:solidFill>
                    <a:latin typeface="Century Gothic" panose="020B0502020202020204" pitchFamily="34" charset="0"/>
                  </a:rPr>
                  <a:t>E</a:t>
                </a:r>
              </a:p>
            </p:txBody>
          </p:sp>
        </p:grpSp>
        <p:grpSp>
          <p:nvGrpSpPr>
            <p:cNvPr id="26" name="Group 25">
              <a:extLst>
                <a:ext uri="{FF2B5EF4-FFF2-40B4-BE49-F238E27FC236}">
                  <a16:creationId xmlns:a16="http://schemas.microsoft.com/office/drawing/2014/main" id="{4F37C5BF-6AD9-449B-B8A6-460059293E82}"/>
                </a:ext>
              </a:extLst>
            </p:cNvPr>
            <p:cNvGrpSpPr/>
            <p:nvPr/>
          </p:nvGrpSpPr>
          <p:grpSpPr>
            <a:xfrm>
              <a:off x="3259826" y="2205888"/>
              <a:ext cx="342899" cy="342899"/>
              <a:chOff x="0" y="0"/>
              <a:chExt cx="342899" cy="342899"/>
            </a:xfrm>
          </p:grpSpPr>
          <p:sp>
            <p:nvSpPr>
              <p:cNvPr id="27" name="Teardrop 26">
                <a:extLst>
                  <a:ext uri="{FF2B5EF4-FFF2-40B4-BE49-F238E27FC236}">
                    <a16:creationId xmlns:a16="http://schemas.microsoft.com/office/drawing/2014/main" id="{FA14B090-DCAB-3C08-1930-B5BAFAC8AB3B}"/>
                  </a:ext>
                </a:extLst>
              </p:cNvPr>
              <p:cNvSpPr/>
              <p:nvPr/>
            </p:nvSpPr>
            <p:spPr>
              <a:xfrm rot="16200000">
                <a:off x="0" y="0"/>
                <a:ext cx="342899" cy="342899"/>
              </a:xfrm>
              <a:prstGeom prst="teardrop">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28" name="Graphic 7" descr="Piggy Bank outline">
                <a:extLst>
                  <a:ext uri="{FF2B5EF4-FFF2-40B4-BE49-F238E27FC236}">
                    <a16:creationId xmlns:a16="http://schemas.microsoft.com/office/drawing/2014/main" id="{78E004C4-21B0-09F3-C6CE-0F36AF1BF5A8}"/>
                  </a:ext>
                </a:extLst>
              </p:cNvPr>
              <p:cNvPicPr>
                <a:picLocks noChangeAspect="1"/>
              </p:cNvPicPr>
              <p:nvPr/>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38098" y="9525"/>
                <a:ext cx="285750" cy="285750"/>
              </a:xfrm>
              <a:prstGeom prst="rect">
                <a:avLst/>
              </a:prstGeom>
            </p:spPr>
          </p:pic>
        </p:grpSp>
      </p:grpSp>
      <p:grpSp>
        <p:nvGrpSpPr>
          <p:cNvPr id="11" name="Group 10">
            <a:extLst>
              <a:ext uri="{FF2B5EF4-FFF2-40B4-BE49-F238E27FC236}">
                <a16:creationId xmlns:a16="http://schemas.microsoft.com/office/drawing/2014/main" id="{17144EC3-D1C1-3C56-73C9-DC7635BC0994}"/>
              </a:ext>
            </a:extLst>
          </p:cNvPr>
          <p:cNvGrpSpPr/>
          <p:nvPr/>
        </p:nvGrpSpPr>
        <p:grpSpPr>
          <a:xfrm>
            <a:off x="6025542" y="978527"/>
            <a:ext cx="2667897" cy="2667897"/>
            <a:chOff x="6010582" y="2089170"/>
            <a:chExt cx="2667897" cy="2667897"/>
          </a:xfrm>
        </p:grpSpPr>
        <p:grpSp>
          <p:nvGrpSpPr>
            <p:cNvPr id="21" name="Group 20">
              <a:extLst>
                <a:ext uri="{FF2B5EF4-FFF2-40B4-BE49-F238E27FC236}">
                  <a16:creationId xmlns:a16="http://schemas.microsoft.com/office/drawing/2014/main" id="{BB905C7F-693E-0EC1-E65C-798FD677663D}"/>
                </a:ext>
              </a:extLst>
            </p:cNvPr>
            <p:cNvGrpSpPr/>
            <p:nvPr/>
          </p:nvGrpSpPr>
          <p:grpSpPr>
            <a:xfrm>
              <a:off x="6010582" y="2089170"/>
              <a:ext cx="2667897" cy="2667897"/>
              <a:chOff x="5941041" y="2181834"/>
              <a:chExt cx="2667897" cy="2667897"/>
            </a:xfrm>
            <a:effectLst>
              <a:outerShdw blurRad="50800" dist="38100" dir="2700000" algn="tl" rotWithShape="0">
                <a:prstClr val="black">
                  <a:alpha val="40000"/>
                </a:prstClr>
              </a:outerShdw>
            </a:effectLst>
          </p:grpSpPr>
          <p:sp>
            <p:nvSpPr>
              <p:cNvPr id="15" name="Rectangle 14">
                <a:extLst>
                  <a:ext uri="{FF2B5EF4-FFF2-40B4-BE49-F238E27FC236}">
                    <a16:creationId xmlns:a16="http://schemas.microsoft.com/office/drawing/2014/main" id="{0C864C2D-0F1C-1092-2F65-CD83F93D9CC8}"/>
                  </a:ext>
                </a:extLst>
              </p:cNvPr>
              <p:cNvSpPr/>
              <p:nvPr/>
            </p:nvSpPr>
            <p:spPr>
              <a:xfrm>
                <a:off x="5941041" y="2181834"/>
                <a:ext cx="2667897" cy="26678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extBox 15">
                <a:extLst>
                  <a:ext uri="{FF2B5EF4-FFF2-40B4-BE49-F238E27FC236}">
                    <a16:creationId xmlns:a16="http://schemas.microsoft.com/office/drawing/2014/main" id="{A957E26F-A610-41C9-9D44-949EC3F74BCD}"/>
                  </a:ext>
                </a:extLst>
              </p:cNvPr>
              <p:cNvSpPr txBox="1"/>
              <p:nvPr/>
            </p:nvSpPr>
            <p:spPr>
              <a:xfrm>
                <a:off x="6010582" y="2530897"/>
                <a:ext cx="2528814" cy="1969770"/>
              </a:xfrm>
              <a:prstGeom prst="rect">
                <a:avLst/>
              </a:prstGeom>
              <a:noFill/>
            </p:spPr>
            <p:txBody>
              <a:bodyPr wrap="square" rtlCol="0">
                <a:spAutoFit/>
              </a:bodyPr>
              <a:lstStyle/>
              <a:p>
                <a:pPr algn="ctr"/>
                <a:r>
                  <a:rPr lang="en-US" sz="12200" dirty="0">
                    <a:solidFill>
                      <a:schemeClr val="accent6"/>
                    </a:solidFill>
                    <a:latin typeface="Century Gothic" panose="020B0502020202020204" pitchFamily="34" charset="0"/>
                  </a:rPr>
                  <a:t>S</a:t>
                </a:r>
              </a:p>
            </p:txBody>
          </p:sp>
        </p:grpSp>
        <p:grpSp>
          <p:nvGrpSpPr>
            <p:cNvPr id="29" name="Group 28">
              <a:extLst>
                <a:ext uri="{FF2B5EF4-FFF2-40B4-BE49-F238E27FC236}">
                  <a16:creationId xmlns:a16="http://schemas.microsoft.com/office/drawing/2014/main" id="{4192E29D-26DB-431E-8FAC-D83AD3F27FDD}"/>
                </a:ext>
              </a:extLst>
            </p:cNvPr>
            <p:cNvGrpSpPr/>
            <p:nvPr/>
          </p:nvGrpSpPr>
          <p:grpSpPr>
            <a:xfrm>
              <a:off x="6149618" y="2186838"/>
              <a:ext cx="342899" cy="342899"/>
              <a:chOff x="0" y="0"/>
              <a:chExt cx="342899" cy="342899"/>
            </a:xfrm>
          </p:grpSpPr>
          <p:sp>
            <p:nvSpPr>
              <p:cNvPr id="30" name="Teardrop 29">
                <a:extLst>
                  <a:ext uri="{FF2B5EF4-FFF2-40B4-BE49-F238E27FC236}">
                    <a16:creationId xmlns:a16="http://schemas.microsoft.com/office/drawing/2014/main" id="{CC77854A-9AA1-1F3C-1764-7E58577E9398}"/>
                  </a:ext>
                </a:extLst>
              </p:cNvPr>
              <p:cNvSpPr/>
              <p:nvPr/>
            </p:nvSpPr>
            <p:spPr>
              <a:xfrm rot="16200000">
                <a:off x="0" y="0"/>
                <a:ext cx="342899" cy="342899"/>
              </a:xfrm>
              <a:prstGeom prst="teardrop">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31" name="Graphic 10" descr="Cycle with people outline">
                <a:extLst>
                  <a:ext uri="{FF2B5EF4-FFF2-40B4-BE49-F238E27FC236}">
                    <a16:creationId xmlns:a16="http://schemas.microsoft.com/office/drawing/2014/main" id="{D77E4219-AB18-D7E1-ABFB-5787A04B6227}"/>
                  </a:ext>
                </a:extLst>
              </p:cNvPr>
              <p:cNvPicPr>
                <a:picLocks noChangeAspect="1"/>
              </p:cNvPicPr>
              <p:nvPr/>
            </p:nvPicPr>
            <p:blipFill>
              <a:blip r:embed="rId10" cstate="print">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19049" y="9524"/>
                <a:ext cx="295275" cy="295275"/>
              </a:xfrm>
              <a:prstGeom prst="rect">
                <a:avLst/>
              </a:prstGeom>
            </p:spPr>
          </p:pic>
        </p:grpSp>
      </p:grpSp>
      <p:grpSp>
        <p:nvGrpSpPr>
          <p:cNvPr id="35" name="Group 34">
            <a:extLst>
              <a:ext uri="{FF2B5EF4-FFF2-40B4-BE49-F238E27FC236}">
                <a16:creationId xmlns:a16="http://schemas.microsoft.com/office/drawing/2014/main" id="{7DDAB47B-8A4C-C069-79EB-3A47793C01D2}"/>
              </a:ext>
            </a:extLst>
          </p:cNvPr>
          <p:cNvGrpSpPr/>
          <p:nvPr/>
        </p:nvGrpSpPr>
        <p:grpSpPr>
          <a:xfrm>
            <a:off x="8845839" y="978527"/>
            <a:ext cx="2667897" cy="2667897"/>
            <a:chOff x="8830879" y="2089170"/>
            <a:chExt cx="2667897" cy="2667897"/>
          </a:xfrm>
        </p:grpSpPr>
        <p:grpSp>
          <p:nvGrpSpPr>
            <p:cNvPr id="22" name="Group 21">
              <a:extLst>
                <a:ext uri="{FF2B5EF4-FFF2-40B4-BE49-F238E27FC236}">
                  <a16:creationId xmlns:a16="http://schemas.microsoft.com/office/drawing/2014/main" id="{93A7B9EC-41E3-0DD6-527C-8AAD3D41BE90}"/>
                </a:ext>
              </a:extLst>
            </p:cNvPr>
            <p:cNvGrpSpPr/>
            <p:nvPr/>
          </p:nvGrpSpPr>
          <p:grpSpPr>
            <a:xfrm>
              <a:off x="8830879" y="2089170"/>
              <a:ext cx="2667897" cy="2667897"/>
              <a:chOff x="8761338" y="2181834"/>
              <a:chExt cx="2667897" cy="2667897"/>
            </a:xfrm>
            <a:effectLst>
              <a:outerShdw blurRad="50800" dist="38100" dir="2700000" algn="tl" rotWithShape="0">
                <a:prstClr val="black">
                  <a:alpha val="40000"/>
                </a:prstClr>
              </a:outerShdw>
            </a:effectLst>
          </p:grpSpPr>
          <p:sp>
            <p:nvSpPr>
              <p:cNvPr id="17" name="Rectangle 16">
                <a:extLst>
                  <a:ext uri="{FF2B5EF4-FFF2-40B4-BE49-F238E27FC236}">
                    <a16:creationId xmlns:a16="http://schemas.microsoft.com/office/drawing/2014/main" id="{68476D67-244E-F926-6B36-8D9FF3263B51}"/>
                  </a:ext>
                </a:extLst>
              </p:cNvPr>
              <p:cNvSpPr/>
              <p:nvPr/>
            </p:nvSpPr>
            <p:spPr>
              <a:xfrm>
                <a:off x="8761338" y="2181834"/>
                <a:ext cx="2667897" cy="266789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B44FBAF4-23AB-9626-BE45-E5E47F54BE11}"/>
                  </a:ext>
                </a:extLst>
              </p:cNvPr>
              <p:cNvSpPr txBox="1"/>
              <p:nvPr/>
            </p:nvSpPr>
            <p:spPr>
              <a:xfrm>
                <a:off x="8830879" y="2530897"/>
                <a:ext cx="2528814" cy="1969770"/>
              </a:xfrm>
              <a:prstGeom prst="rect">
                <a:avLst/>
              </a:prstGeom>
              <a:noFill/>
            </p:spPr>
            <p:txBody>
              <a:bodyPr wrap="square" rtlCol="0">
                <a:spAutoFit/>
              </a:bodyPr>
              <a:lstStyle/>
              <a:p>
                <a:pPr algn="ctr"/>
                <a:r>
                  <a:rPr lang="en-US" sz="12200" dirty="0">
                    <a:solidFill>
                      <a:srgbClr val="C00000"/>
                    </a:solidFill>
                    <a:latin typeface="Century Gothic" panose="020B0502020202020204" pitchFamily="34" charset="0"/>
                  </a:rPr>
                  <a:t>T</a:t>
                </a:r>
              </a:p>
            </p:txBody>
          </p:sp>
        </p:grpSp>
        <p:grpSp>
          <p:nvGrpSpPr>
            <p:cNvPr id="32" name="Group 31">
              <a:extLst>
                <a:ext uri="{FF2B5EF4-FFF2-40B4-BE49-F238E27FC236}">
                  <a16:creationId xmlns:a16="http://schemas.microsoft.com/office/drawing/2014/main" id="{CA5D2C6A-43C6-4A77-B44D-E26E28F9270D}"/>
                </a:ext>
              </a:extLst>
            </p:cNvPr>
            <p:cNvGrpSpPr/>
            <p:nvPr/>
          </p:nvGrpSpPr>
          <p:grpSpPr>
            <a:xfrm>
              <a:off x="8973501" y="2170896"/>
              <a:ext cx="342899" cy="342899"/>
              <a:chOff x="0" y="0"/>
              <a:chExt cx="342899" cy="342899"/>
            </a:xfrm>
          </p:grpSpPr>
          <p:sp>
            <p:nvSpPr>
              <p:cNvPr id="33" name="Teardrop 32">
                <a:extLst>
                  <a:ext uri="{FF2B5EF4-FFF2-40B4-BE49-F238E27FC236}">
                    <a16:creationId xmlns:a16="http://schemas.microsoft.com/office/drawing/2014/main" id="{040B8C24-FC3E-5044-C55B-170ABDC39211}"/>
                  </a:ext>
                </a:extLst>
              </p:cNvPr>
              <p:cNvSpPr/>
              <p:nvPr/>
            </p:nvSpPr>
            <p:spPr>
              <a:xfrm rot="16029308">
                <a:off x="0" y="0"/>
                <a:ext cx="342899" cy="342899"/>
              </a:xfrm>
              <a:prstGeom prst="teardrop">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34" name="Graphic 13" descr="Monitor with solid fill">
                <a:extLst>
                  <a:ext uri="{FF2B5EF4-FFF2-40B4-BE49-F238E27FC236}">
                    <a16:creationId xmlns:a16="http://schemas.microsoft.com/office/drawing/2014/main" id="{5FCCACB4-87DC-CEA8-7923-5014D41A1128}"/>
                  </a:ext>
                </a:extLst>
              </p:cNvPr>
              <p:cNvPicPr>
                <a:picLocks noChangeAspect="1"/>
              </p:cNvPicPr>
              <p:nvPr/>
            </p:nvPicPr>
            <p:blipFill>
              <a:blip r:embed="rId12" cstate="print">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19049" y="28575"/>
                <a:ext cx="276225" cy="276225"/>
              </a:xfrm>
              <a:prstGeom prst="rect">
                <a:avLst/>
              </a:prstGeom>
            </p:spPr>
          </p:pic>
        </p:grpSp>
      </p:grpSp>
      <p:grpSp>
        <p:nvGrpSpPr>
          <p:cNvPr id="53" name="Group 52">
            <a:extLst>
              <a:ext uri="{FF2B5EF4-FFF2-40B4-BE49-F238E27FC236}">
                <a16:creationId xmlns:a16="http://schemas.microsoft.com/office/drawing/2014/main" id="{EEF5F97D-F0FD-F2C2-200C-10B8014B6B6C}"/>
              </a:ext>
            </a:extLst>
          </p:cNvPr>
          <p:cNvGrpSpPr/>
          <p:nvPr/>
        </p:nvGrpSpPr>
        <p:grpSpPr>
          <a:xfrm>
            <a:off x="370648" y="3728998"/>
            <a:ext cx="2667897" cy="2667897"/>
            <a:chOff x="370648" y="3728998"/>
            <a:chExt cx="2667897" cy="2667897"/>
          </a:xfrm>
        </p:grpSpPr>
        <p:grpSp>
          <p:nvGrpSpPr>
            <p:cNvPr id="37" name="Group 36">
              <a:extLst>
                <a:ext uri="{FF2B5EF4-FFF2-40B4-BE49-F238E27FC236}">
                  <a16:creationId xmlns:a16="http://schemas.microsoft.com/office/drawing/2014/main" id="{EDAAFD98-D940-AD44-6882-84FDEF18FF73}"/>
                </a:ext>
              </a:extLst>
            </p:cNvPr>
            <p:cNvGrpSpPr/>
            <p:nvPr/>
          </p:nvGrpSpPr>
          <p:grpSpPr>
            <a:xfrm>
              <a:off x="370648" y="3728998"/>
              <a:ext cx="2667897" cy="2667897"/>
              <a:chOff x="3120744" y="2187715"/>
              <a:chExt cx="2667897" cy="2667897"/>
            </a:xfrm>
            <a:effectLst>
              <a:outerShdw blurRad="50800" dist="38100" dir="2700000" algn="tl" rotWithShape="0">
                <a:prstClr val="black">
                  <a:alpha val="40000"/>
                </a:prstClr>
              </a:outerShdw>
            </a:effectLst>
          </p:grpSpPr>
          <p:sp>
            <p:nvSpPr>
              <p:cNvPr id="41" name="Rectangle 40">
                <a:extLst>
                  <a:ext uri="{FF2B5EF4-FFF2-40B4-BE49-F238E27FC236}">
                    <a16:creationId xmlns:a16="http://schemas.microsoft.com/office/drawing/2014/main" id="{44296478-74E3-0B42-84E5-A9FF4B1A548C}"/>
                  </a:ext>
                </a:extLst>
              </p:cNvPr>
              <p:cNvSpPr/>
              <p:nvPr/>
            </p:nvSpPr>
            <p:spPr>
              <a:xfrm>
                <a:off x="3120744" y="2187715"/>
                <a:ext cx="2667897" cy="266789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extBox 41">
                <a:extLst>
                  <a:ext uri="{FF2B5EF4-FFF2-40B4-BE49-F238E27FC236}">
                    <a16:creationId xmlns:a16="http://schemas.microsoft.com/office/drawing/2014/main" id="{95EEAEE2-085E-A222-FACF-FF34585FCE94}"/>
                  </a:ext>
                </a:extLst>
              </p:cNvPr>
              <p:cNvSpPr txBox="1"/>
              <p:nvPr/>
            </p:nvSpPr>
            <p:spPr>
              <a:xfrm>
                <a:off x="3190285" y="2536778"/>
                <a:ext cx="2528814" cy="1969770"/>
              </a:xfrm>
              <a:prstGeom prst="rect">
                <a:avLst/>
              </a:prstGeom>
              <a:noFill/>
            </p:spPr>
            <p:txBody>
              <a:bodyPr wrap="square" rtlCol="0">
                <a:spAutoFit/>
              </a:bodyPr>
              <a:lstStyle/>
              <a:p>
                <a:pPr algn="ctr"/>
                <a:r>
                  <a:rPr lang="en-US" sz="12200" dirty="0">
                    <a:solidFill>
                      <a:schemeClr val="accent4">
                        <a:lumMod val="75000"/>
                      </a:schemeClr>
                    </a:solidFill>
                    <a:latin typeface="Century Gothic" panose="020B0502020202020204" pitchFamily="34" charset="0"/>
                  </a:rPr>
                  <a:t>E</a:t>
                </a:r>
              </a:p>
            </p:txBody>
          </p:sp>
        </p:grpSp>
        <p:grpSp>
          <p:nvGrpSpPr>
            <p:cNvPr id="50" name="Group 49">
              <a:extLst>
                <a:ext uri="{FF2B5EF4-FFF2-40B4-BE49-F238E27FC236}">
                  <a16:creationId xmlns:a16="http://schemas.microsoft.com/office/drawing/2014/main" id="{7E225906-DAB7-0E74-99AD-803B1F1F1906}"/>
                </a:ext>
              </a:extLst>
            </p:cNvPr>
            <p:cNvGrpSpPr/>
            <p:nvPr/>
          </p:nvGrpSpPr>
          <p:grpSpPr>
            <a:xfrm>
              <a:off x="505999" y="3806813"/>
              <a:ext cx="342265" cy="342265"/>
              <a:chOff x="0" y="0"/>
              <a:chExt cx="342899" cy="342899"/>
            </a:xfrm>
          </p:grpSpPr>
          <p:sp>
            <p:nvSpPr>
              <p:cNvPr id="51" name="Teardrop 50">
                <a:extLst>
                  <a:ext uri="{FF2B5EF4-FFF2-40B4-BE49-F238E27FC236}">
                    <a16:creationId xmlns:a16="http://schemas.microsoft.com/office/drawing/2014/main" id="{7F96C26A-7840-6B99-1CCB-C94901BDB689}"/>
                  </a:ext>
                </a:extLst>
              </p:cNvPr>
              <p:cNvSpPr/>
              <p:nvPr/>
            </p:nvSpPr>
            <p:spPr>
              <a:xfrm rot="16029308">
                <a:off x="0" y="0"/>
                <a:ext cx="342899" cy="342899"/>
              </a:xfrm>
              <a:prstGeom prst="teardrop">
                <a:avLst/>
              </a:prstGeom>
              <a:no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52" name="Graphic 16" descr="Open hand with plant outline">
                <a:extLst>
                  <a:ext uri="{FF2B5EF4-FFF2-40B4-BE49-F238E27FC236}">
                    <a16:creationId xmlns:a16="http://schemas.microsoft.com/office/drawing/2014/main" id="{B57C7664-9BFC-C2EC-5848-12F4533EF218}"/>
                  </a:ext>
                </a:extLst>
              </p:cNvPr>
              <p:cNvPicPr>
                <a:picLocks noChangeAspect="1"/>
              </p:cNvPicPr>
              <p:nvPr/>
            </p:nvPicPr>
            <p:blipFill>
              <a:blip r:embed="rId14" cstate="print">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19050" y="38100"/>
                <a:ext cx="257175" cy="257175"/>
              </a:xfrm>
              <a:prstGeom prst="rect">
                <a:avLst/>
              </a:prstGeom>
            </p:spPr>
          </p:pic>
        </p:grpSp>
      </p:grpSp>
      <p:grpSp>
        <p:nvGrpSpPr>
          <p:cNvPr id="57" name="Group 56">
            <a:extLst>
              <a:ext uri="{FF2B5EF4-FFF2-40B4-BE49-F238E27FC236}">
                <a16:creationId xmlns:a16="http://schemas.microsoft.com/office/drawing/2014/main" id="{AEFA6BF9-50B3-0CB8-52E8-20B57DB2375A}"/>
              </a:ext>
            </a:extLst>
          </p:cNvPr>
          <p:cNvGrpSpPr/>
          <p:nvPr/>
        </p:nvGrpSpPr>
        <p:grpSpPr>
          <a:xfrm>
            <a:off x="3190945" y="3723117"/>
            <a:ext cx="2667897" cy="2667897"/>
            <a:chOff x="3190945" y="3723117"/>
            <a:chExt cx="2667897" cy="2667897"/>
          </a:xfrm>
        </p:grpSpPr>
        <p:grpSp>
          <p:nvGrpSpPr>
            <p:cNvPr id="44" name="Group 43">
              <a:extLst>
                <a:ext uri="{FF2B5EF4-FFF2-40B4-BE49-F238E27FC236}">
                  <a16:creationId xmlns:a16="http://schemas.microsoft.com/office/drawing/2014/main" id="{57E880EB-910E-A204-FDB6-38F84098FF91}"/>
                </a:ext>
              </a:extLst>
            </p:cNvPr>
            <p:cNvGrpSpPr/>
            <p:nvPr/>
          </p:nvGrpSpPr>
          <p:grpSpPr>
            <a:xfrm>
              <a:off x="3190945" y="3723117"/>
              <a:ext cx="2667897" cy="2667897"/>
              <a:chOff x="5941041" y="2181834"/>
              <a:chExt cx="2667897" cy="2667897"/>
            </a:xfrm>
            <a:effectLst>
              <a:outerShdw blurRad="50800" dist="38100" dir="2700000" algn="tl" rotWithShape="0">
                <a:prstClr val="black">
                  <a:alpha val="40000"/>
                </a:prstClr>
              </a:outerShdw>
            </a:effectLst>
          </p:grpSpPr>
          <p:sp>
            <p:nvSpPr>
              <p:cNvPr id="48" name="Rectangle 47">
                <a:extLst>
                  <a:ext uri="{FF2B5EF4-FFF2-40B4-BE49-F238E27FC236}">
                    <a16:creationId xmlns:a16="http://schemas.microsoft.com/office/drawing/2014/main" id="{F4D65C12-5C8F-A1A3-F538-B3DFF4717D2A}"/>
                  </a:ext>
                </a:extLst>
              </p:cNvPr>
              <p:cNvSpPr/>
              <p:nvPr/>
            </p:nvSpPr>
            <p:spPr>
              <a:xfrm>
                <a:off x="5941041" y="2181834"/>
                <a:ext cx="2667897" cy="266789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extBox 48">
                <a:extLst>
                  <a:ext uri="{FF2B5EF4-FFF2-40B4-BE49-F238E27FC236}">
                    <a16:creationId xmlns:a16="http://schemas.microsoft.com/office/drawing/2014/main" id="{EE2BEF06-1AD6-2AC3-E1DB-0B1F8E8B818E}"/>
                  </a:ext>
                </a:extLst>
              </p:cNvPr>
              <p:cNvSpPr txBox="1"/>
              <p:nvPr/>
            </p:nvSpPr>
            <p:spPr>
              <a:xfrm>
                <a:off x="6010582" y="2530897"/>
                <a:ext cx="2528814" cy="1969770"/>
              </a:xfrm>
              <a:prstGeom prst="rect">
                <a:avLst/>
              </a:prstGeom>
              <a:noFill/>
            </p:spPr>
            <p:txBody>
              <a:bodyPr wrap="square" rtlCol="0">
                <a:spAutoFit/>
              </a:bodyPr>
              <a:lstStyle/>
              <a:p>
                <a:pPr algn="ctr"/>
                <a:r>
                  <a:rPr lang="en-US" sz="12200" dirty="0">
                    <a:solidFill>
                      <a:schemeClr val="tx1">
                        <a:lumMod val="65000"/>
                        <a:lumOff val="35000"/>
                      </a:schemeClr>
                    </a:solidFill>
                    <a:latin typeface="Century Gothic" panose="020B0502020202020204" pitchFamily="34" charset="0"/>
                  </a:rPr>
                  <a:t>L</a:t>
                </a:r>
              </a:p>
            </p:txBody>
          </p:sp>
        </p:grpSp>
        <p:grpSp>
          <p:nvGrpSpPr>
            <p:cNvPr id="54" name="Group 53">
              <a:extLst>
                <a:ext uri="{FF2B5EF4-FFF2-40B4-BE49-F238E27FC236}">
                  <a16:creationId xmlns:a16="http://schemas.microsoft.com/office/drawing/2014/main" id="{07B31166-8B02-ECAD-1B99-974600DB6E30}"/>
                </a:ext>
              </a:extLst>
            </p:cNvPr>
            <p:cNvGrpSpPr/>
            <p:nvPr/>
          </p:nvGrpSpPr>
          <p:grpSpPr>
            <a:xfrm>
              <a:off x="3306302" y="3815096"/>
              <a:ext cx="342265" cy="342265"/>
              <a:chOff x="0" y="0"/>
              <a:chExt cx="342899" cy="342899"/>
            </a:xfrm>
          </p:grpSpPr>
          <p:sp>
            <p:nvSpPr>
              <p:cNvPr id="55" name="Teardrop 54">
                <a:extLst>
                  <a:ext uri="{FF2B5EF4-FFF2-40B4-BE49-F238E27FC236}">
                    <a16:creationId xmlns:a16="http://schemas.microsoft.com/office/drawing/2014/main" id="{731E143D-B872-7898-9733-FEEA6C0B6353}"/>
                  </a:ext>
                </a:extLst>
              </p:cNvPr>
              <p:cNvSpPr/>
              <p:nvPr/>
            </p:nvSpPr>
            <p:spPr>
              <a:xfrm rot="16029308">
                <a:off x="0" y="0"/>
                <a:ext cx="342899" cy="342899"/>
              </a:xfrm>
              <a:prstGeom prst="teardrop">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56" name="Graphic 19" descr="Scales of justice outline">
                <a:extLst>
                  <a:ext uri="{FF2B5EF4-FFF2-40B4-BE49-F238E27FC236}">
                    <a16:creationId xmlns:a16="http://schemas.microsoft.com/office/drawing/2014/main" id="{8FBFEF87-353B-5AC8-9DC7-B5FFF6BF3371}"/>
                  </a:ext>
                </a:extLst>
              </p:cNvPr>
              <p:cNvPicPr>
                <a:picLocks noChangeAspect="1"/>
              </p:cNvPicPr>
              <p:nvPr/>
            </p:nvPicPr>
            <p:blipFill>
              <a:blip r:embed="rId16" cstate="print">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38100" y="19050"/>
                <a:ext cx="257175" cy="257175"/>
              </a:xfrm>
              <a:prstGeom prst="rect">
                <a:avLst/>
              </a:prstGeom>
            </p:spPr>
          </p:pic>
        </p:grpSp>
      </p:grpSp>
      <p:sp>
        <p:nvSpPr>
          <p:cNvPr id="59" name="TextBox 58">
            <a:extLst>
              <a:ext uri="{FF2B5EF4-FFF2-40B4-BE49-F238E27FC236}">
                <a16:creationId xmlns:a16="http://schemas.microsoft.com/office/drawing/2014/main" id="{00B9580C-8A75-24DC-FEE2-B45EF86B29A4}"/>
              </a:ext>
            </a:extLst>
          </p:cNvPr>
          <p:cNvSpPr txBox="1"/>
          <p:nvPr/>
        </p:nvSpPr>
        <p:spPr>
          <a:xfrm>
            <a:off x="6183627" y="4722133"/>
            <a:ext cx="5341120" cy="669863"/>
          </a:xfrm>
          <a:prstGeom prst="rect">
            <a:avLst/>
          </a:prstGeom>
          <a:noFill/>
        </p:spPr>
        <p:txBody>
          <a:bodyPr wrap="square">
            <a:spAutoFit/>
          </a:bodyPr>
          <a:lstStyle/>
          <a:p>
            <a:pPr marL="0" marR="0">
              <a:lnSpc>
                <a:spcPct val="107000"/>
              </a:lnSpc>
              <a:spcBef>
                <a:spcPts val="0"/>
              </a:spcBef>
              <a:spcAft>
                <a:spcPts val="800"/>
              </a:spcAft>
            </a:pPr>
            <a:r>
              <a:rPr lang="en-US" sz="1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Edit the PESTEL Analysis Template prompts </a:t>
            </a:r>
            <a:r>
              <a:rPr lang="en-US" dirty="0">
                <a:solidFill>
                  <a:srgbClr val="595959"/>
                </a:solidFill>
                <a:latin typeface="Century Gothic" panose="020B0502020202020204" pitchFamily="34" charset="0"/>
                <a:ea typeface="Calibri" panose="020F0502020204030204" pitchFamily="34" charset="0"/>
                <a:cs typeface="Times New Roman" panose="02020603050405020304" pitchFamily="18" charset="0"/>
              </a:rPr>
              <a:t>on each slide</a:t>
            </a:r>
            <a:r>
              <a:rPr lang="en-US" sz="1800" dirty="0">
                <a:solidFill>
                  <a:srgbClr val="595959"/>
                </a:solidFill>
                <a:effectLst/>
                <a:latin typeface="Century Gothic" panose="020B0502020202020204" pitchFamily="34" charset="0"/>
                <a:ea typeface="Calibri" panose="020F0502020204030204" pitchFamily="34" charset="0"/>
                <a:cs typeface="Times New Roman" panose="02020603050405020304" pitchFamily="18" charset="0"/>
              </a:rPr>
              <a:t> to match your own text.</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015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1478618938"/>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chemeClr val="accent5">
                              <a:lumMod val="75000"/>
                            </a:schemeClr>
                          </a:solidFill>
                          <a:effectLst/>
                          <a:latin typeface="Century Gothic" panose="020B0502020202020204" pitchFamily="34" charset="0"/>
                        </a:rPr>
                        <a:t>POLITICAL</a:t>
                      </a:r>
                      <a:endParaRPr lang="en-US" sz="2200" b="0" dirty="0">
                        <a:solidFill>
                          <a:schemeClr val="accent5">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hMerge="1">
                  <a:txBody>
                    <a:bodyPr/>
                    <a:lstStyle/>
                    <a:p>
                      <a:endParaRPr lang="en-US"/>
                    </a:p>
                  </a:txBody>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745183946"/>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5">
                          <a:lumMod val="75000"/>
                        </a:schemeClr>
                      </a:solidFill>
                      <a:prstDash val="solid"/>
                      <a:round/>
                      <a:headEnd type="none" w="med" len="med"/>
                      <a:tailEnd type="none" w="med" len="med"/>
                    </a:lnL>
                    <a:lnR w="12700" cap="flat" cmpd="sng" algn="ctr">
                      <a:solidFill>
                        <a:schemeClr val="accent5">
                          <a:lumMod val="75000"/>
                        </a:schemeClr>
                      </a:solidFill>
                      <a:prstDash val="solid"/>
                      <a:round/>
                      <a:headEnd type="none" w="med" len="med"/>
                      <a:tailEnd type="none" w="med" len="med"/>
                    </a:lnR>
                    <a:lnT w="12700" cap="flat" cmpd="sng" algn="ctr">
                      <a:solidFill>
                        <a:schemeClr val="accent5">
                          <a:lumMod val="75000"/>
                        </a:schemeClr>
                      </a:solidFill>
                      <a:prstDash val="solid"/>
                      <a:round/>
                      <a:headEnd type="none" w="med" len="med"/>
                      <a:tailEnd type="none" w="med" len="med"/>
                    </a:lnT>
                    <a:lnB w="12700" cap="flat" cmpd="sng" algn="ctr">
                      <a:solidFill>
                        <a:schemeClr val="accent5">
                          <a:lumMod val="75000"/>
                        </a:schemeClr>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3633789937"/>
                  </a:ext>
                </a:extLst>
              </a:tr>
            </a:tbl>
          </a:graphicData>
        </a:graphic>
      </p:graphicFrame>
      <p:grpSp>
        <p:nvGrpSpPr>
          <p:cNvPr id="3" name="Group 2">
            <a:extLst>
              <a:ext uri="{FF2B5EF4-FFF2-40B4-BE49-F238E27FC236}">
                <a16:creationId xmlns:a16="http://schemas.microsoft.com/office/drawing/2014/main" id="{771FE718-20F5-A870-63D5-F5AE76394DD0}"/>
              </a:ext>
            </a:extLst>
          </p:cNvPr>
          <p:cNvGrpSpPr/>
          <p:nvPr/>
        </p:nvGrpSpPr>
        <p:grpSpPr>
          <a:xfrm>
            <a:off x="152400" y="1880439"/>
            <a:ext cx="2667897" cy="2667897"/>
            <a:chOff x="369988" y="2095051"/>
            <a:chExt cx="2667897" cy="2667897"/>
          </a:xfrm>
        </p:grpSpPr>
        <p:grpSp>
          <p:nvGrpSpPr>
            <p:cNvPr id="4" name="Group 3">
              <a:extLst>
                <a:ext uri="{FF2B5EF4-FFF2-40B4-BE49-F238E27FC236}">
                  <a16:creationId xmlns:a16="http://schemas.microsoft.com/office/drawing/2014/main" id="{44055B57-B8AA-A8E4-4B20-94FBC2C10C74}"/>
                </a:ext>
              </a:extLst>
            </p:cNvPr>
            <p:cNvGrpSpPr/>
            <p:nvPr/>
          </p:nvGrpSpPr>
          <p:grpSpPr>
            <a:xfrm>
              <a:off x="369988" y="2095051"/>
              <a:ext cx="2667897" cy="2667897"/>
              <a:chOff x="300447" y="2187715"/>
              <a:chExt cx="2667897" cy="2667897"/>
            </a:xfrm>
            <a:effectLst>
              <a:outerShdw blurRad="50800" dist="38100" dir="2700000" algn="tl" rotWithShape="0">
                <a:prstClr val="black">
                  <a:alpha val="40000"/>
                </a:prstClr>
              </a:outerShdw>
            </a:effectLst>
          </p:grpSpPr>
          <p:sp>
            <p:nvSpPr>
              <p:cNvPr id="8" name="Rectangle 7">
                <a:extLst>
                  <a:ext uri="{FF2B5EF4-FFF2-40B4-BE49-F238E27FC236}">
                    <a16:creationId xmlns:a16="http://schemas.microsoft.com/office/drawing/2014/main" id="{0793D9D8-A776-62CE-8E06-8592D5707EBF}"/>
                  </a:ext>
                </a:extLst>
              </p:cNvPr>
              <p:cNvSpPr/>
              <p:nvPr/>
            </p:nvSpPr>
            <p:spPr>
              <a:xfrm>
                <a:off x="300447" y="2187715"/>
                <a:ext cx="2667897" cy="2667897"/>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AF96286F-8FB2-5DBC-7F6A-987EBF581A88}"/>
                  </a:ext>
                </a:extLst>
              </p:cNvPr>
              <p:cNvSpPr txBox="1"/>
              <p:nvPr/>
            </p:nvSpPr>
            <p:spPr>
              <a:xfrm>
                <a:off x="369988" y="2536778"/>
                <a:ext cx="2528814" cy="1969770"/>
              </a:xfrm>
              <a:prstGeom prst="rect">
                <a:avLst/>
              </a:prstGeom>
              <a:noFill/>
            </p:spPr>
            <p:txBody>
              <a:bodyPr wrap="square" rtlCol="0">
                <a:spAutoFit/>
              </a:bodyPr>
              <a:lstStyle/>
              <a:p>
                <a:pPr algn="ctr"/>
                <a:r>
                  <a:rPr lang="en-US" sz="12200" dirty="0">
                    <a:solidFill>
                      <a:schemeClr val="accent5">
                        <a:lumMod val="75000"/>
                      </a:schemeClr>
                    </a:solidFill>
                    <a:latin typeface="Century Gothic" panose="020B0502020202020204" pitchFamily="34" charset="0"/>
                  </a:rPr>
                  <a:t>P</a:t>
                </a:r>
              </a:p>
            </p:txBody>
          </p:sp>
        </p:grpSp>
        <p:grpSp>
          <p:nvGrpSpPr>
            <p:cNvPr id="5" name="Group 4">
              <a:extLst>
                <a:ext uri="{FF2B5EF4-FFF2-40B4-BE49-F238E27FC236}">
                  <a16:creationId xmlns:a16="http://schemas.microsoft.com/office/drawing/2014/main" id="{C199FD28-96CA-F187-B7E4-2777C01E4D31}"/>
                </a:ext>
              </a:extLst>
            </p:cNvPr>
            <p:cNvGrpSpPr/>
            <p:nvPr/>
          </p:nvGrpSpPr>
          <p:grpSpPr>
            <a:xfrm>
              <a:off x="443416" y="2229702"/>
              <a:ext cx="342899" cy="342899"/>
              <a:chOff x="0" y="0"/>
              <a:chExt cx="342899" cy="342899"/>
            </a:xfrm>
          </p:grpSpPr>
          <p:sp>
            <p:nvSpPr>
              <p:cNvPr id="6" name="Teardrop 5">
                <a:extLst>
                  <a:ext uri="{FF2B5EF4-FFF2-40B4-BE49-F238E27FC236}">
                    <a16:creationId xmlns:a16="http://schemas.microsoft.com/office/drawing/2014/main" id="{78C578AB-4B1C-B36D-84CD-36517FE59A4F}"/>
                  </a:ext>
                </a:extLst>
              </p:cNvPr>
              <p:cNvSpPr/>
              <p:nvPr/>
            </p:nvSpPr>
            <p:spPr>
              <a:xfrm rot="16200000">
                <a:off x="0" y="0"/>
                <a:ext cx="342899" cy="342899"/>
              </a:xfrm>
              <a:prstGeom prst="teardrop">
                <a:avLst/>
              </a:prstGeom>
              <a:noFill/>
              <a:ln w="38100">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7" name="Graphic 4" descr="Checkmark outline">
                <a:extLst>
                  <a:ext uri="{FF2B5EF4-FFF2-40B4-BE49-F238E27FC236}">
                    <a16:creationId xmlns:a16="http://schemas.microsoft.com/office/drawing/2014/main" id="{7B84E8F9-5CEF-AF92-7D14-4F06B1277CB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7623" y="28574"/>
                <a:ext cx="238125" cy="238125"/>
              </a:xfrm>
              <a:prstGeom prst="rect">
                <a:avLst/>
              </a:prstGeom>
            </p:spPr>
          </p:pic>
        </p:grpSp>
      </p:grpSp>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PRESENTATION</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849547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910830032"/>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chemeClr val="accent2">
                              <a:lumMod val="75000"/>
                            </a:schemeClr>
                          </a:solidFill>
                          <a:effectLst/>
                          <a:latin typeface="Century Gothic" panose="020B0502020202020204" pitchFamily="34" charset="0"/>
                        </a:rPr>
                        <a:t>ECONOMIC</a:t>
                      </a:r>
                      <a:endParaRPr lang="en-US" sz="2200" b="0" dirty="0">
                        <a:solidFill>
                          <a:schemeClr val="accent2">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hMerge="1">
                  <a:txBody>
                    <a:bodyPr/>
                    <a:lstStyle/>
                    <a:p>
                      <a:endParaRPr lang="en-US"/>
                    </a:p>
                  </a:txBody>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45183946"/>
                  </a:ext>
                </a:extLst>
              </a:tr>
              <a:tr h="782525">
                <a:tc>
                  <a:txBody>
                    <a:bodyPr/>
                    <a:lstStyle/>
                    <a:p>
                      <a:pPr marL="0" marR="0" indent="127635">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2">
                          <a:lumMod val="75000"/>
                        </a:schemeClr>
                      </a:solidFill>
                      <a:prstDash val="solid"/>
                      <a:round/>
                      <a:headEnd type="none" w="med" len="med"/>
                      <a:tailEnd type="none" w="med" len="med"/>
                    </a:lnL>
                    <a:lnR w="12700" cap="flat" cmpd="sng" algn="ctr">
                      <a:solidFill>
                        <a:schemeClr val="accent2">
                          <a:lumMod val="75000"/>
                        </a:schemeClr>
                      </a:solidFill>
                      <a:prstDash val="solid"/>
                      <a:round/>
                      <a:headEnd type="none" w="med" len="med"/>
                      <a:tailEnd type="none" w="med" len="med"/>
                    </a:lnR>
                    <a:lnT w="12700" cap="flat" cmpd="sng" algn="ctr">
                      <a:solidFill>
                        <a:schemeClr val="accent2">
                          <a:lumMod val="75000"/>
                        </a:schemeClr>
                      </a:solidFill>
                      <a:prstDash val="solid"/>
                      <a:round/>
                      <a:headEnd type="none" w="med" len="med"/>
                      <a:tailEnd type="none" w="med" len="med"/>
                    </a:lnT>
                    <a:lnB w="12700" cap="flat" cmpd="sng" algn="ctr">
                      <a:solidFill>
                        <a:schemeClr val="accent2">
                          <a:lumMod val="7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633789937"/>
                  </a:ext>
                </a:extLst>
              </a:tr>
            </a:tbl>
          </a:graphicData>
        </a:graphic>
      </p:graphicFrame>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PRESENTATION</a:t>
            </a:r>
            <a:endParaRPr lang="en-US" dirty="0">
              <a:solidFill>
                <a:schemeClr val="bg1"/>
              </a:solidFill>
              <a:latin typeface="Century Gothic" panose="020B0502020202020204" pitchFamily="34" charset="0"/>
              <a:ea typeface="Arial" charset="0"/>
              <a:cs typeface="Arial" charset="0"/>
            </a:endParaRPr>
          </a:p>
        </p:txBody>
      </p:sp>
      <p:grpSp>
        <p:nvGrpSpPr>
          <p:cNvPr id="16" name="Group 15">
            <a:extLst>
              <a:ext uri="{FF2B5EF4-FFF2-40B4-BE49-F238E27FC236}">
                <a16:creationId xmlns:a16="http://schemas.microsoft.com/office/drawing/2014/main" id="{867B0D49-F7E1-AC35-4465-3C071588DBD9}"/>
              </a:ext>
            </a:extLst>
          </p:cNvPr>
          <p:cNvGrpSpPr/>
          <p:nvPr/>
        </p:nvGrpSpPr>
        <p:grpSpPr>
          <a:xfrm>
            <a:off x="152400" y="1880439"/>
            <a:ext cx="2667897" cy="2667897"/>
            <a:chOff x="3190285" y="2095051"/>
            <a:chExt cx="2667897" cy="2667897"/>
          </a:xfrm>
        </p:grpSpPr>
        <p:grpSp>
          <p:nvGrpSpPr>
            <p:cNvPr id="17" name="Group 16">
              <a:extLst>
                <a:ext uri="{FF2B5EF4-FFF2-40B4-BE49-F238E27FC236}">
                  <a16:creationId xmlns:a16="http://schemas.microsoft.com/office/drawing/2014/main" id="{7D8D119F-7DEE-5876-E6A3-846AFAE7CACE}"/>
                </a:ext>
              </a:extLst>
            </p:cNvPr>
            <p:cNvGrpSpPr/>
            <p:nvPr/>
          </p:nvGrpSpPr>
          <p:grpSpPr>
            <a:xfrm>
              <a:off x="3190285" y="2095051"/>
              <a:ext cx="2667897" cy="2667897"/>
              <a:chOff x="3120744" y="2187715"/>
              <a:chExt cx="2667897" cy="2667897"/>
            </a:xfrm>
            <a:effectLst>
              <a:outerShdw blurRad="50800" dist="38100" dir="2700000" algn="tl" rotWithShape="0">
                <a:prstClr val="black">
                  <a:alpha val="40000"/>
                </a:prstClr>
              </a:outerShdw>
            </a:effectLst>
          </p:grpSpPr>
          <p:sp>
            <p:nvSpPr>
              <p:cNvPr id="21" name="Rectangle 20">
                <a:extLst>
                  <a:ext uri="{FF2B5EF4-FFF2-40B4-BE49-F238E27FC236}">
                    <a16:creationId xmlns:a16="http://schemas.microsoft.com/office/drawing/2014/main" id="{32EB8334-697B-DCF1-2007-7C9E42CF6572}"/>
                  </a:ext>
                </a:extLst>
              </p:cNvPr>
              <p:cNvSpPr/>
              <p:nvPr/>
            </p:nvSpPr>
            <p:spPr>
              <a:xfrm>
                <a:off x="3120744" y="2187715"/>
                <a:ext cx="2667897" cy="2667897"/>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19F0E1C1-949C-5893-A6EB-8D78791BA9E8}"/>
                  </a:ext>
                </a:extLst>
              </p:cNvPr>
              <p:cNvSpPr txBox="1"/>
              <p:nvPr/>
            </p:nvSpPr>
            <p:spPr>
              <a:xfrm>
                <a:off x="3190285" y="2536778"/>
                <a:ext cx="2528814" cy="1969770"/>
              </a:xfrm>
              <a:prstGeom prst="rect">
                <a:avLst/>
              </a:prstGeom>
              <a:noFill/>
            </p:spPr>
            <p:txBody>
              <a:bodyPr wrap="square" rtlCol="0">
                <a:spAutoFit/>
              </a:bodyPr>
              <a:lstStyle/>
              <a:p>
                <a:pPr algn="ctr"/>
                <a:r>
                  <a:rPr lang="en-US" sz="12200" dirty="0">
                    <a:solidFill>
                      <a:schemeClr val="accent2">
                        <a:lumMod val="75000"/>
                      </a:schemeClr>
                    </a:solidFill>
                    <a:latin typeface="Century Gothic" panose="020B0502020202020204" pitchFamily="34" charset="0"/>
                  </a:rPr>
                  <a:t>E</a:t>
                </a:r>
              </a:p>
            </p:txBody>
          </p:sp>
        </p:grpSp>
        <p:grpSp>
          <p:nvGrpSpPr>
            <p:cNvPr id="18" name="Group 17">
              <a:extLst>
                <a:ext uri="{FF2B5EF4-FFF2-40B4-BE49-F238E27FC236}">
                  <a16:creationId xmlns:a16="http://schemas.microsoft.com/office/drawing/2014/main" id="{A54A210B-16C7-0F8A-C33E-6E87AC998831}"/>
                </a:ext>
              </a:extLst>
            </p:cNvPr>
            <p:cNvGrpSpPr/>
            <p:nvPr/>
          </p:nvGrpSpPr>
          <p:grpSpPr>
            <a:xfrm>
              <a:off x="3259826" y="2205888"/>
              <a:ext cx="342899" cy="342899"/>
              <a:chOff x="0" y="0"/>
              <a:chExt cx="342899" cy="342899"/>
            </a:xfrm>
          </p:grpSpPr>
          <p:sp>
            <p:nvSpPr>
              <p:cNvPr id="19" name="Teardrop 18">
                <a:extLst>
                  <a:ext uri="{FF2B5EF4-FFF2-40B4-BE49-F238E27FC236}">
                    <a16:creationId xmlns:a16="http://schemas.microsoft.com/office/drawing/2014/main" id="{4D6A6DD3-6975-BEFF-9A24-298601612F04}"/>
                  </a:ext>
                </a:extLst>
              </p:cNvPr>
              <p:cNvSpPr/>
              <p:nvPr/>
            </p:nvSpPr>
            <p:spPr>
              <a:xfrm rot="16200000">
                <a:off x="0" y="0"/>
                <a:ext cx="342899" cy="342899"/>
              </a:xfrm>
              <a:prstGeom prst="teardrop">
                <a:avLst/>
              </a:prstGeom>
              <a:no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20" name="Graphic 7" descr="Piggy Bank outline">
                <a:extLst>
                  <a:ext uri="{FF2B5EF4-FFF2-40B4-BE49-F238E27FC236}">
                    <a16:creationId xmlns:a16="http://schemas.microsoft.com/office/drawing/2014/main" id="{C0E6A69B-6188-F54C-AC67-4ED71E3D5139}"/>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098" y="9525"/>
                <a:ext cx="285750" cy="285750"/>
              </a:xfrm>
              <a:prstGeom prst="rect">
                <a:avLst/>
              </a:prstGeom>
            </p:spPr>
          </p:pic>
        </p:grpSp>
      </p:grpSp>
    </p:spTree>
    <p:extLst>
      <p:ext uri="{BB962C8B-B14F-4D97-AF65-F5344CB8AC3E}">
        <p14:creationId xmlns:p14="http://schemas.microsoft.com/office/powerpoint/2010/main" val="450219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3926566204"/>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chemeClr val="accent6"/>
                          </a:solidFill>
                          <a:effectLst/>
                          <a:latin typeface="Century Gothic" panose="020B0502020202020204" pitchFamily="34" charset="0"/>
                          <a:ea typeface="Calibri" panose="020F0502020204030204" pitchFamily="34" charset="0"/>
                          <a:cs typeface="Times New Roman" panose="02020603050405020304" pitchFamily="18" charset="0"/>
                        </a:rPr>
                        <a:t>SOCIAL</a:t>
                      </a: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hMerge="1">
                  <a:txBody>
                    <a:bodyPr/>
                    <a:lstStyle/>
                    <a:p>
                      <a:endParaRPr lang="en-US"/>
                    </a:p>
                  </a:txBody>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1745183946"/>
                  </a:ext>
                </a:extLst>
              </a:tr>
              <a:tr h="782525">
                <a:tc>
                  <a:txBody>
                    <a:bodyPr/>
                    <a:lstStyle/>
                    <a:p>
                      <a:pPr marL="0" marR="0" indent="127635">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633789937"/>
                  </a:ext>
                </a:extLst>
              </a:tr>
            </a:tbl>
          </a:graphicData>
        </a:graphic>
      </p:graphicFrame>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PRESENTATION</a:t>
            </a:r>
            <a:endParaRPr lang="en-US" dirty="0">
              <a:solidFill>
                <a:schemeClr val="bg1"/>
              </a:solidFill>
              <a:latin typeface="Century Gothic" panose="020B0502020202020204" pitchFamily="34" charset="0"/>
              <a:ea typeface="Arial" charset="0"/>
              <a:cs typeface="Arial" charset="0"/>
            </a:endParaRPr>
          </a:p>
        </p:txBody>
      </p:sp>
      <p:grpSp>
        <p:nvGrpSpPr>
          <p:cNvPr id="3" name="Group 2">
            <a:extLst>
              <a:ext uri="{FF2B5EF4-FFF2-40B4-BE49-F238E27FC236}">
                <a16:creationId xmlns:a16="http://schemas.microsoft.com/office/drawing/2014/main" id="{D2E70B6F-3DC6-A8AE-B092-59AA47759152}"/>
              </a:ext>
            </a:extLst>
          </p:cNvPr>
          <p:cNvGrpSpPr/>
          <p:nvPr/>
        </p:nvGrpSpPr>
        <p:grpSpPr>
          <a:xfrm>
            <a:off x="133700" y="1874028"/>
            <a:ext cx="2667897" cy="2667897"/>
            <a:chOff x="6010582" y="2089170"/>
            <a:chExt cx="2667897" cy="2667897"/>
          </a:xfrm>
        </p:grpSpPr>
        <p:grpSp>
          <p:nvGrpSpPr>
            <p:cNvPr id="4" name="Group 3">
              <a:extLst>
                <a:ext uri="{FF2B5EF4-FFF2-40B4-BE49-F238E27FC236}">
                  <a16:creationId xmlns:a16="http://schemas.microsoft.com/office/drawing/2014/main" id="{20114F2E-2579-792A-9496-A428FEFE6CE9}"/>
                </a:ext>
              </a:extLst>
            </p:cNvPr>
            <p:cNvGrpSpPr/>
            <p:nvPr/>
          </p:nvGrpSpPr>
          <p:grpSpPr>
            <a:xfrm>
              <a:off x="6010582" y="2089170"/>
              <a:ext cx="2667897" cy="2667897"/>
              <a:chOff x="5941041" y="2181834"/>
              <a:chExt cx="2667897" cy="2667897"/>
            </a:xfrm>
            <a:effectLst>
              <a:outerShdw blurRad="50800" dist="38100" dir="2700000" algn="tl" rotWithShape="0">
                <a:prstClr val="black">
                  <a:alpha val="40000"/>
                </a:prstClr>
              </a:outerShdw>
            </a:effectLst>
          </p:grpSpPr>
          <p:sp>
            <p:nvSpPr>
              <p:cNvPr id="8" name="Rectangle 7">
                <a:extLst>
                  <a:ext uri="{FF2B5EF4-FFF2-40B4-BE49-F238E27FC236}">
                    <a16:creationId xmlns:a16="http://schemas.microsoft.com/office/drawing/2014/main" id="{4EE9D546-7C21-F18D-7B72-94AF053A4E16}"/>
                  </a:ext>
                </a:extLst>
              </p:cNvPr>
              <p:cNvSpPr/>
              <p:nvPr/>
            </p:nvSpPr>
            <p:spPr>
              <a:xfrm>
                <a:off x="5941041" y="2181834"/>
                <a:ext cx="2667897" cy="2667897"/>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441AF078-D5D1-7EED-33DA-3222DFFCBC06}"/>
                  </a:ext>
                </a:extLst>
              </p:cNvPr>
              <p:cNvSpPr txBox="1"/>
              <p:nvPr/>
            </p:nvSpPr>
            <p:spPr>
              <a:xfrm>
                <a:off x="6010582" y="2530897"/>
                <a:ext cx="2528814" cy="1969770"/>
              </a:xfrm>
              <a:prstGeom prst="rect">
                <a:avLst/>
              </a:prstGeom>
              <a:noFill/>
            </p:spPr>
            <p:txBody>
              <a:bodyPr wrap="square" rtlCol="0">
                <a:spAutoFit/>
              </a:bodyPr>
              <a:lstStyle/>
              <a:p>
                <a:pPr algn="ctr"/>
                <a:r>
                  <a:rPr lang="en-US" sz="12200" dirty="0">
                    <a:solidFill>
                      <a:schemeClr val="accent6"/>
                    </a:solidFill>
                    <a:latin typeface="Century Gothic" panose="020B0502020202020204" pitchFamily="34" charset="0"/>
                  </a:rPr>
                  <a:t>S</a:t>
                </a:r>
              </a:p>
            </p:txBody>
          </p:sp>
        </p:grpSp>
        <p:grpSp>
          <p:nvGrpSpPr>
            <p:cNvPr id="5" name="Group 4">
              <a:extLst>
                <a:ext uri="{FF2B5EF4-FFF2-40B4-BE49-F238E27FC236}">
                  <a16:creationId xmlns:a16="http://schemas.microsoft.com/office/drawing/2014/main" id="{A06FF0D3-8AC1-EFBC-BA34-D23CC01636E0}"/>
                </a:ext>
              </a:extLst>
            </p:cNvPr>
            <p:cNvGrpSpPr/>
            <p:nvPr/>
          </p:nvGrpSpPr>
          <p:grpSpPr>
            <a:xfrm>
              <a:off x="6149618" y="2186838"/>
              <a:ext cx="342899" cy="342899"/>
              <a:chOff x="0" y="0"/>
              <a:chExt cx="342899" cy="342899"/>
            </a:xfrm>
          </p:grpSpPr>
          <p:sp>
            <p:nvSpPr>
              <p:cNvPr id="6" name="Teardrop 5">
                <a:extLst>
                  <a:ext uri="{FF2B5EF4-FFF2-40B4-BE49-F238E27FC236}">
                    <a16:creationId xmlns:a16="http://schemas.microsoft.com/office/drawing/2014/main" id="{6FF3DE23-E9B3-BDA1-FE61-7179A18C169D}"/>
                  </a:ext>
                </a:extLst>
              </p:cNvPr>
              <p:cNvSpPr/>
              <p:nvPr/>
            </p:nvSpPr>
            <p:spPr>
              <a:xfrm rot="16200000">
                <a:off x="0" y="0"/>
                <a:ext cx="342899" cy="342899"/>
              </a:xfrm>
              <a:prstGeom prst="teardrop">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7" name="Graphic 10" descr="Cycle with people outline">
                <a:extLst>
                  <a:ext uri="{FF2B5EF4-FFF2-40B4-BE49-F238E27FC236}">
                    <a16:creationId xmlns:a16="http://schemas.microsoft.com/office/drawing/2014/main" id="{C48F9515-3C4A-BA84-7DB8-7C2C3AABFE0E}"/>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49" y="9524"/>
                <a:ext cx="295275" cy="295275"/>
              </a:xfrm>
              <a:prstGeom prst="rect">
                <a:avLst/>
              </a:prstGeom>
            </p:spPr>
          </p:pic>
        </p:grpSp>
      </p:grpSp>
    </p:spTree>
    <p:extLst>
      <p:ext uri="{BB962C8B-B14F-4D97-AF65-F5344CB8AC3E}">
        <p14:creationId xmlns:p14="http://schemas.microsoft.com/office/powerpoint/2010/main" val="37091061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1045906623"/>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rPr>
                        <a:t>TECHNOLOGICAL</a:t>
                      </a: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hMerge="1">
                  <a:txBody>
                    <a:bodyPr/>
                    <a:lstStyle/>
                    <a:p>
                      <a:pPr marL="0" marR="0" algn="ctr">
                        <a:lnSpc>
                          <a:spcPct val="107000"/>
                        </a:lnSpc>
                        <a:spcBef>
                          <a:spcPts val="0"/>
                        </a:spcBef>
                        <a:spcAft>
                          <a:spcPts val="0"/>
                        </a:spcAft>
                      </a:pPr>
                      <a:endParaRPr lang="en-US" sz="2200" b="0" dirty="0">
                        <a:solidFill>
                          <a:srgbClr val="C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745183946"/>
                  </a:ext>
                </a:extLst>
              </a:tr>
              <a:tr h="782525">
                <a:tc>
                  <a:txBody>
                    <a:bodyPr/>
                    <a:lstStyle/>
                    <a:p>
                      <a:pPr marL="0" marR="0" indent="127635">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633789937"/>
                  </a:ext>
                </a:extLst>
              </a:tr>
            </a:tbl>
          </a:graphicData>
        </a:graphic>
      </p:graphicFrame>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PRESENTATION</a:t>
            </a:r>
            <a:endParaRPr lang="en-US" dirty="0">
              <a:solidFill>
                <a:schemeClr val="bg1"/>
              </a:solidFill>
              <a:latin typeface="Century Gothic" panose="020B0502020202020204" pitchFamily="34" charset="0"/>
              <a:ea typeface="Arial" charset="0"/>
              <a:cs typeface="Arial" charset="0"/>
            </a:endParaRPr>
          </a:p>
        </p:txBody>
      </p:sp>
      <p:grpSp>
        <p:nvGrpSpPr>
          <p:cNvPr id="13" name="Group 12">
            <a:extLst>
              <a:ext uri="{FF2B5EF4-FFF2-40B4-BE49-F238E27FC236}">
                <a16:creationId xmlns:a16="http://schemas.microsoft.com/office/drawing/2014/main" id="{FC2EFF41-F7C1-EAC6-8063-352BACBC2FF4}"/>
              </a:ext>
            </a:extLst>
          </p:cNvPr>
          <p:cNvGrpSpPr/>
          <p:nvPr/>
        </p:nvGrpSpPr>
        <p:grpSpPr>
          <a:xfrm>
            <a:off x="107280" y="1880439"/>
            <a:ext cx="2667897" cy="2667897"/>
            <a:chOff x="8830879" y="2089170"/>
            <a:chExt cx="2667897" cy="2667897"/>
          </a:xfrm>
        </p:grpSpPr>
        <p:grpSp>
          <p:nvGrpSpPr>
            <p:cNvPr id="14" name="Group 13">
              <a:extLst>
                <a:ext uri="{FF2B5EF4-FFF2-40B4-BE49-F238E27FC236}">
                  <a16:creationId xmlns:a16="http://schemas.microsoft.com/office/drawing/2014/main" id="{DFC43873-860C-2D1F-FEEA-5660AD93050A}"/>
                </a:ext>
              </a:extLst>
            </p:cNvPr>
            <p:cNvGrpSpPr/>
            <p:nvPr/>
          </p:nvGrpSpPr>
          <p:grpSpPr>
            <a:xfrm>
              <a:off x="8830879" y="2089170"/>
              <a:ext cx="2667897" cy="2667897"/>
              <a:chOff x="8761338" y="2181834"/>
              <a:chExt cx="2667897" cy="2667897"/>
            </a:xfrm>
            <a:effectLst>
              <a:outerShdw blurRad="50800" dist="38100" dir="2700000" algn="tl" rotWithShape="0">
                <a:prstClr val="black">
                  <a:alpha val="40000"/>
                </a:prstClr>
              </a:outerShdw>
            </a:effectLst>
          </p:grpSpPr>
          <p:sp>
            <p:nvSpPr>
              <p:cNvPr id="18" name="Rectangle 17">
                <a:extLst>
                  <a:ext uri="{FF2B5EF4-FFF2-40B4-BE49-F238E27FC236}">
                    <a16:creationId xmlns:a16="http://schemas.microsoft.com/office/drawing/2014/main" id="{75CB2739-7D3B-FA10-C92D-BBB0A3943204}"/>
                  </a:ext>
                </a:extLst>
              </p:cNvPr>
              <p:cNvSpPr/>
              <p:nvPr/>
            </p:nvSpPr>
            <p:spPr>
              <a:xfrm>
                <a:off x="8761338" y="2181834"/>
                <a:ext cx="2667897" cy="2667897"/>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D54F6D4D-16EC-4515-E13B-8CE3EAF67991}"/>
                  </a:ext>
                </a:extLst>
              </p:cNvPr>
              <p:cNvSpPr txBox="1"/>
              <p:nvPr/>
            </p:nvSpPr>
            <p:spPr>
              <a:xfrm>
                <a:off x="8830879" y="2530897"/>
                <a:ext cx="2528814" cy="1969770"/>
              </a:xfrm>
              <a:prstGeom prst="rect">
                <a:avLst/>
              </a:prstGeom>
              <a:noFill/>
            </p:spPr>
            <p:txBody>
              <a:bodyPr wrap="square" rtlCol="0">
                <a:spAutoFit/>
              </a:bodyPr>
              <a:lstStyle/>
              <a:p>
                <a:pPr algn="ctr"/>
                <a:r>
                  <a:rPr lang="en-US" sz="12200" dirty="0">
                    <a:solidFill>
                      <a:srgbClr val="C00000"/>
                    </a:solidFill>
                    <a:latin typeface="Century Gothic" panose="020B0502020202020204" pitchFamily="34" charset="0"/>
                  </a:rPr>
                  <a:t>T</a:t>
                </a:r>
              </a:p>
            </p:txBody>
          </p:sp>
        </p:grpSp>
        <p:grpSp>
          <p:nvGrpSpPr>
            <p:cNvPr id="15" name="Group 14">
              <a:extLst>
                <a:ext uri="{FF2B5EF4-FFF2-40B4-BE49-F238E27FC236}">
                  <a16:creationId xmlns:a16="http://schemas.microsoft.com/office/drawing/2014/main" id="{1C05BB59-0C98-A5E1-BE6F-CF780659A239}"/>
                </a:ext>
              </a:extLst>
            </p:cNvPr>
            <p:cNvGrpSpPr/>
            <p:nvPr/>
          </p:nvGrpSpPr>
          <p:grpSpPr>
            <a:xfrm>
              <a:off x="8973501" y="2170896"/>
              <a:ext cx="342899" cy="342899"/>
              <a:chOff x="0" y="0"/>
              <a:chExt cx="342899" cy="342899"/>
            </a:xfrm>
          </p:grpSpPr>
          <p:sp>
            <p:nvSpPr>
              <p:cNvPr id="16" name="Teardrop 15">
                <a:extLst>
                  <a:ext uri="{FF2B5EF4-FFF2-40B4-BE49-F238E27FC236}">
                    <a16:creationId xmlns:a16="http://schemas.microsoft.com/office/drawing/2014/main" id="{755F59D8-0A87-1E9D-C09D-D7063A17C671}"/>
                  </a:ext>
                </a:extLst>
              </p:cNvPr>
              <p:cNvSpPr/>
              <p:nvPr/>
            </p:nvSpPr>
            <p:spPr>
              <a:xfrm rot="16029308">
                <a:off x="0" y="0"/>
                <a:ext cx="342899" cy="342899"/>
              </a:xfrm>
              <a:prstGeom prst="teardrop">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endParaRPr lang="en-US" sz="1100" dirty="0">
                  <a:solidFill>
                    <a:schemeClr val="accent5">
                      <a:lumMod val="75000"/>
                    </a:schemeClr>
                  </a:solidFill>
                </a:endParaRPr>
              </a:p>
            </p:txBody>
          </p:sp>
          <p:pic>
            <p:nvPicPr>
              <p:cNvPr id="17" name="Graphic 13" descr="Monitor with solid fill">
                <a:extLst>
                  <a:ext uri="{FF2B5EF4-FFF2-40B4-BE49-F238E27FC236}">
                    <a16:creationId xmlns:a16="http://schemas.microsoft.com/office/drawing/2014/main" id="{751FDA12-9710-0CAD-D85D-8D0643CAC2E5}"/>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49" y="28575"/>
                <a:ext cx="276225" cy="276225"/>
              </a:xfrm>
              <a:prstGeom prst="rect">
                <a:avLst/>
              </a:prstGeom>
            </p:spPr>
          </p:pic>
        </p:grpSp>
      </p:grpSp>
    </p:spTree>
    <p:extLst>
      <p:ext uri="{BB962C8B-B14F-4D97-AF65-F5344CB8AC3E}">
        <p14:creationId xmlns:p14="http://schemas.microsoft.com/office/powerpoint/2010/main" val="930693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2184537166"/>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chemeClr val="accent4">
                              <a:lumMod val="75000"/>
                            </a:schemeClr>
                          </a:solidFill>
                          <a:effectLst/>
                          <a:latin typeface="Century Gothic" panose="020B0502020202020204" pitchFamily="34" charset="0"/>
                          <a:ea typeface="Calibri" panose="020F0502020204030204" pitchFamily="34" charset="0"/>
                          <a:cs typeface="Times New Roman" panose="02020603050405020304" pitchFamily="18" charset="0"/>
                        </a:rPr>
                        <a:t>ENVIRONMENTAL</a:t>
                      </a: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hMerge="1">
                  <a:txBody>
                    <a:bodyPr/>
                    <a:lstStyle/>
                    <a:p>
                      <a:endParaRPr lang="en-US"/>
                    </a:p>
                  </a:txBody>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indent="10160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indent="10160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1745183946"/>
                  </a:ext>
                </a:extLst>
              </a:tr>
              <a:tr h="782525">
                <a:tc>
                  <a:txBody>
                    <a:bodyPr/>
                    <a:lstStyle/>
                    <a:p>
                      <a:pPr marL="0" marR="0" indent="127635">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accent4">
                          <a:lumMod val="75000"/>
                        </a:schemeClr>
                      </a:solidFill>
                      <a:prstDash val="solid"/>
                      <a:round/>
                      <a:headEnd type="none" w="med" len="med"/>
                      <a:tailEnd type="none" w="med" len="med"/>
                    </a:lnL>
                    <a:lnR w="12700" cap="flat" cmpd="sng" algn="ctr">
                      <a:solidFill>
                        <a:schemeClr val="accent4">
                          <a:lumMod val="75000"/>
                        </a:schemeClr>
                      </a:solidFill>
                      <a:prstDash val="solid"/>
                      <a:round/>
                      <a:headEnd type="none" w="med" len="med"/>
                      <a:tailEnd type="none" w="med" len="med"/>
                    </a:lnR>
                    <a:lnT w="12700" cap="flat" cmpd="sng" algn="ctr">
                      <a:solidFill>
                        <a:schemeClr val="accent4">
                          <a:lumMod val="75000"/>
                        </a:schemeClr>
                      </a:solidFill>
                      <a:prstDash val="solid"/>
                      <a:round/>
                      <a:headEnd type="none" w="med" len="med"/>
                      <a:tailEnd type="none" w="med" len="med"/>
                    </a:lnT>
                    <a:lnB w="12700" cap="flat" cmpd="sng" algn="ctr">
                      <a:solidFill>
                        <a:schemeClr val="accent4">
                          <a:lumMod val="75000"/>
                        </a:schemeClr>
                      </a:solidFill>
                      <a:prstDash val="solid"/>
                      <a:round/>
                      <a:headEnd type="none" w="med" len="med"/>
                      <a:tailEnd type="none" w="med" len="med"/>
                    </a:lnB>
                    <a:solidFill>
                      <a:schemeClr val="accent4">
                        <a:lumMod val="20000"/>
                        <a:lumOff val="80000"/>
                      </a:schemeClr>
                    </a:solidFill>
                  </a:tcPr>
                </a:tc>
                <a:extLst>
                  <a:ext uri="{0D108BD9-81ED-4DB2-BD59-A6C34878D82A}">
                    <a16:rowId xmlns:a16="http://schemas.microsoft.com/office/drawing/2014/main" val="3633789937"/>
                  </a:ext>
                </a:extLst>
              </a:tr>
            </a:tbl>
          </a:graphicData>
        </a:graphic>
      </p:graphicFrame>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PRESENTATION</a:t>
            </a:r>
            <a:endParaRPr lang="en-US" dirty="0">
              <a:solidFill>
                <a:schemeClr val="bg1"/>
              </a:solidFill>
              <a:latin typeface="Century Gothic" panose="020B0502020202020204" pitchFamily="34" charset="0"/>
              <a:ea typeface="Arial" charset="0"/>
              <a:cs typeface="Arial" charset="0"/>
            </a:endParaRPr>
          </a:p>
        </p:txBody>
      </p:sp>
      <p:grpSp>
        <p:nvGrpSpPr>
          <p:cNvPr id="3" name="Group 2">
            <a:extLst>
              <a:ext uri="{FF2B5EF4-FFF2-40B4-BE49-F238E27FC236}">
                <a16:creationId xmlns:a16="http://schemas.microsoft.com/office/drawing/2014/main" id="{582E233C-D072-709C-712C-65D912679EEA}"/>
              </a:ext>
            </a:extLst>
          </p:cNvPr>
          <p:cNvGrpSpPr/>
          <p:nvPr/>
        </p:nvGrpSpPr>
        <p:grpSpPr>
          <a:xfrm>
            <a:off x="120482" y="1880439"/>
            <a:ext cx="2667897" cy="2667897"/>
            <a:chOff x="370648" y="3728998"/>
            <a:chExt cx="2667897" cy="2667897"/>
          </a:xfrm>
        </p:grpSpPr>
        <p:grpSp>
          <p:nvGrpSpPr>
            <p:cNvPr id="4" name="Group 3">
              <a:extLst>
                <a:ext uri="{FF2B5EF4-FFF2-40B4-BE49-F238E27FC236}">
                  <a16:creationId xmlns:a16="http://schemas.microsoft.com/office/drawing/2014/main" id="{9AD51B73-DB92-9724-0948-8231AE75A8D1}"/>
                </a:ext>
              </a:extLst>
            </p:cNvPr>
            <p:cNvGrpSpPr/>
            <p:nvPr/>
          </p:nvGrpSpPr>
          <p:grpSpPr>
            <a:xfrm>
              <a:off x="370648" y="3728998"/>
              <a:ext cx="2667897" cy="2667897"/>
              <a:chOff x="3120744" y="2187715"/>
              <a:chExt cx="2667897" cy="2667897"/>
            </a:xfrm>
            <a:effectLst>
              <a:outerShdw blurRad="50800" dist="38100" dir="2700000" algn="tl" rotWithShape="0">
                <a:prstClr val="black">
                  <a:alpha val="40000"/>
                </a:prstClr>
              </a:outerShdw>
            </a:effectLst>
          </p:grpSpPr>
          <p:sp>
            <p:nvSpPr>
              <p:cNvPr id="8" name="Rectangle 7">
                <a:extLst>
                  <a:ext uri="{FF2B5EF4-FFF2-40B4-BE49-F238E27FC236}">
                    <a16:creationId xmlns:a16="http://schemas.microsoft.com/office/drawing/2014/main" id="{65A68FBA-4F86-2FCF-7A18-39D31AB26465}"/>
                  </a:ext>
                </a:extLst>
              </p:cNvPr>
              <p:cNvSpPr/>
              <p:nvPr/>
            </p:nvSpPr>
            <p:spPr>
              <a:xfrm>
                <a:off x="3120744" y="2187715"/>
                <a:ext cx="2667897" cy="2667897"/>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19BF9B85-897D-CDBF-7D55-173B290D7941}"/>
                  </a:ext>
                </a:extLst>
              </p:cNvPr>
              <p:cNvSpPr txBox="1"/>
              <p:nvPr/>
            </p:nvSpPr>
            <p:spPr>
              <a:xfrm>
                <a:off x="3190285" y="2536778"/>
                <a:ext cx="2528814" cy="1969770"/>
              </a:xfrm>
              <a:prstGeom prst="rect">
                <a:avLst/>
              </a:prstGeom>
              <a:noFill/>
            </p:spPr>
            <p:txBody>
              <a:bodyPr wrap="square" rtlCol="0">
                <a:spAutoFit/>
              </a:bodyPr>
              <a:lstStyle/>
              <a:p>
                <a:pPr algn="ctr"/>
                <a:r>
                  <a:rPr lang="en-US" sz="12200" dirty="0">
                    <a:solidFill>
                      <a:schemeClr val="accent4">
                        <a:lumMod val="75000"/>
                      </a:schemeClr>
                    </a:solidFill>
                    <a:latin typeface="Century Gothic" panose="020B0502020202020204" pitchFamily="34" charset="0"/>
                  </a:rPr>
                  <a:t>E</a:t>
                </a:r>
              </a:p>
            </p:txBody>
          </p:sp>
        </p:grpSp>
        <p:grpSp>
          <p:nvGrpSpPr>
            <p:cNvPr id="5" name="Group 4">
              <a:extLst>
                <a:ext uri="{FF2B5EF4-FFF2-40B4-BE49-F238E27FC236}">
                  <a16:creationId xmlns:a16="http://schemas.microsoft.com/office/drawing/2014/main" id="{3ED78CF3-E08E-3C51-8CB7-EF59158B8954}"/>
                </a:ext>
              </a:extLst>
            </p:cNvPr>
            <p:cNvGrpSpPr/>
            <p:nvPr/>
          </p:nvGrpSpPr>
          <p:grpSpPr>
            <a:xfrm>
              <a:off x="505999" y="3806813"/>
              <a:ext cx="342265" cy="342265"/>
              <a:chOff x="0" y="0"/>
              <a:chExt cx="342899" cy="342899"/>
            </a:xfrm>
          </p:grpSpPr>
          <p:sp>
            <p:nvSpPr>
              <p:cNvPr id="6" name="Teardrop 5">
                <a:extLst>
                  <a:ext uri="{FF2B5EF4-FFF2-40B4-BE49-F238E27FC236}">
                    <a16:creationId xmlns:a16="http://schemas.microsoft.com/office/drawing/2014/main" id="{425B29EF-7214-57B7-16D9-6ECB2746A5A7}"/>
                  </a:ext>
                </a:extLst>
              </p:cNvPr>
              <p:cNvSpPr/>
              <p:nvPr/>
            </p:nvSpPr>
            <p:spPr>
              <a:xfrm rot="16029308">
                <a:off x="0" y="0"/>
                <a:ext cx="342899" cy="342899"/>
              </a:xfrm>
              <a:prstGeom prst="teardrop">
                <a:avLst/>
              </a:prstGeom>
              <a:noFill/>
              <a:ln w="38100">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7" name="Graphic 16" descr="Open hand with plant outline">
                <a:extLst>
                  <a:ext uri="{FF2B5EF4-FFF2-40B4-BE49-F238E27FC236}">
                    <a16:creationId xmlns:a16="http://schemas.microsoft.com/office/drawing/2014/main" id="{2900C4D0-5873-C1E4-08F2-0F2AAF7137F4}"/>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9050" y="38100"/>
                <a:ext cx="257175" cy="257175"/>
              </a:xfrm>
              <a:prstGeom prst="rect">
                <a:avLst/>
              </a:prstGeom>
            </p:spPr>
          </p:pic>
        </p:grpSp>
      </p:grpSp>
    </p:spTree>
    <p:extLst>
      <p:ext uri="{BB962C8B-B14F-4D97-AF65-F5344CB8AC3E}">
        <p14:creationId xmlns:p14="http://schemas.microsoft.com/office/powerpoint/2010/main" val="4070614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19086BB7-EFAC-AEBE-AB10-20DE7A5102AB}"/>
              </a:ext>
            </a:extLst>
          </p:cNvPr>
          <p:cNvGraphicFramePr>
            <a:graphicFrameLocks noGrp="1"/>
          </p:cNvGraphicFramePr>
          <p:nvPr>
            <p:extLst>
              <p:ext uri="{D42A27DB-BD31-4B8C-83A1-F6EECF244321}">
                <p14:modId xmlns:p14="http://schemas.microsoft.com/office/powerpoint/2010/main" val="184384620"/>
              </p:ext>
            </p:extLst>
          </p:nvPr>
        </p:nvGraphicFramePr>
        <p:xfrm>
          <a:off x="3008217" y="174625"/>
          <a:ext cx="8853103" cy="6079527"/>
        </p:xfrm>
        <a:graphic>
          <a:graphicData uri="http://schemas.openxmlformats.org/drawingml/2006/table">
            <a:tbl>
              <a:tblPr firstRow="1" firstCol="1" bandRow="1">
                <a:tableStyleId>{5C22544A-7EE6-4342-B048-85BDC9FD1C3A}</a:tableStyleId>
              </a:tblPr>
              <a:tblGrid>
                <a:gridCol w="3986167">
                  <a:extLst>
                    <a:ext uri="{9D8B030D-6E8A-4147-A177-3AD203B41FA5}">
                      <a16:colId xmlns:a16="http://schemas.microsoft.com/office/drawing/2014/main" val="1438734170"/>
                    </a:ext>
                  </a:extLst>
                </a:gridCol>
                <a:gridCol w="4866936">
                  <a:extLst>
                    <a:ext uri="{9D8B030D-6E8A-4147-A177-3AD203B41FA5}">
                      <a16:colId xmlns:a16="http://schemas.microsoft.com/office/drawing/2014/main" val="2625246205"/>
                    </a:ext>
                  </a:extLst>
                </a:gridCol>
              </a:tblGrid>
              <a:tr h="1384377">
                <a:tc gridSpan="2">
                  <a:txBody>
                    <a:bodyPr/>
                    <a:lstStyle/>
                    <a:p>
                      <a:pPr marL="0" marR="0" algn="ctr">
                        <a:lnSpc>
                          <a:spcPct val="107000"/>
                        </a:lnSpc>
                        <a:spcBef>
                          <a:spcPts val="0"/>
                        </a:spcBef>
                        <a:spcAft>
                          <a:spcPts val="0"/>
                        </a:spcAft>
                      </a:pPr>
                      <a:r>
                        <a:rPr lang="en-US" sz="2200" b="0" dirty="0">
                          <a:solidFill>
                            <a:schemeClr val="tx1">
                              <a:lumMod val="65000"/>
                              <a:lumOff val="35000"/>
                            </a:schemeClr>
                          </a:solidFill>
                          <a:effectLst/>
                          <a:latin typeface="Century Gothic" panose="020B0502020202020204" pitchFamily="34" charset="0"/>
                          <a:ea typeface="Calibri" panose="020F0502020204030204" pitchFamily="34" charset="0"/>
                          <a:cs typeface="Times New Roman" panose="02020603050405020304" pitchFamily="18" charset="0"/>
                        </a:rPr>
                        <a:t>LEGAL</a:t>
                      </a: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hMerge="1">
                  <a:txBody>
                    <a:bodyPr/>
                    <a:lstStyle/>
                    <a:p>
                      <a:endParaRPr lang="en-US"/>
                    </a:p>
                  </a:txBody>
                  <a:tcPr/>
                </a:tc>
                <a:extLst>
                  <a:ext uri="{0D108BD9-81ED-4DB2-BD59-A6C34878D82A}">
                    <a16:rowId xmlns:a16="http://schemas.microsoft.com/office/drawing/2014/main" val="1620309900"/>
                  </a:ext>
                </a:extLst>
              </a:tr>
              <a:tr h="782525">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r>
                        <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rPr>
                        <a:t>Content</a:t>
                      </a: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96490665"/>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2489248979"/>
                  </a:ext>
                </a:extLst>
              </a:tr>
              <a:tr h="782525">
                <a:tc>
                  <a:txBody>
                    <a:bodyPr/>
                    <a:lstStyle/>
                    <a:p>
                      <a:pPr marL="0" marR="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84546245"/>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052077142"/>
                  </a:ext>
                </a:extLst>
              </a:tr>
              <a:tr h="782525">
                <a:tc>
                  <a:txBody>
                    <a:bodyPr/>
                    <a:lstStyle/>
                    <a:p>
                      <a:pPr marL="0" marR="0">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745183946"/>
                  </a:ext>
                </a:extLst>
              </a:tr>
              <a:tr h="782525">
                <a:tc>
                  <a:txBody>
                    <a:bodyPr/>
                    <a:lstStyle/>
                    <a:p>
                      <a:pPr marL="0" marR="0" indent="127635">
                        <a:lnSpc>
                          <a:spcPct val="107000"/>
                        </a:lnSpc>
                        <a:spcBef>
                          <a:spcPts val="0"/>
                        </a:spcBef>
                        <a:spcAft>
                          <a:spcPts val="0"/>
                        </a:spcAft>
                      </a:pPr>
                      <a:endParaRPr lang="en-US" sz="110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tc>
                  <a:txBody>
                    <a:bodyPr/>
                    <a:lstStyle/>
                    <a:p>
                      <a:pPr marL="0" marR="0" indent="101600">
                        <a:lnSpc>
                          <a:spcPct val="107000"/>
                        </a:lnSpc>
                        <a:spcBef>
                          <a:spcPts val="0"/>
                        </a:spcBef>
                        <a:spcAft>
                          <a:spcPts val="0"/>
                        </a:spcAft>
                      </a:pPr>
                      <a:endParaRPr lang="en-US" sz="11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lumMod val="65000"/>
                          <a:lumOff val="35000"/>
                        </a:schemeClr>
                      </a:solidFill>
                      <a:prstDash val="solid"/>
                      <a:round/>
                      <a:headEnd type="none" w="med" len="med"/>
                      <a:tailEnd type="none" w="med" len="med"/>
                    </a:lnL>
                    <a:lnR w="12700" cap="flat" cmpd="sng" algn="ctr">
                      <a:solidFill>
                        <a:schemeClr val="tx1">
                          <a:lumMod val="65000"/>
                          <a:lumOff val="35000"/>
                        </a:schemeClr>
                      </a:solidFill>
                      <a:prstDash val="solid"/>
                      <a:round/>
                      <a:headEnd type="none" w="med" len="med"/>
                      <a:tailEnd type="none" w="med" len="med"/>
                    </a:lnR>
                    <a:lnT w="12700" cap="flat" cmpd="sng" algn="ctr">
                      <a:solidFill>
                        <a:schemeClr val="tx1">
                          <a:lumMod val="65000"/>
                          <a:lumOff val="35000"/>
                        </a:schemeClr>
                      </a:solidFill>
                      <a:prstDash val="solid"/>
                      <a:round/>
                      <a:headEnd type="none" w="med" len="med"/>
                      <a:tailEnd type="none" w="med" len="med"/>
                    </a:lnT>
                    <a:lnB w="12700" cap="flat" cmpd="sng" algn="ctr">
                      <a:solidFill>
                        <a:schemeClr val="tx1">
                          <a:lumMod val="65000"/>
                          <a:lumOff val="35000"/>
                        </a:schemeClr>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33789937"/>
                  </a:ext>
                </a:extLst>
              </a:tr>
            </a:tbl>
          </a:graphicData>
        </a:graphic>
      </p:graphicFrame>
      <p:sp>
        <p:nvSpPr>
          <p:cNvPr id="10" name="Rectangle 7">
            <a:extLst>
              <a:ext uri="{FF2B5EF4-FFF2-40B4-BE49-F238E27FC236}">
                <a16:creationId xmlns:a16="http://schemas.microsoft.com/office/drawing/2014/main" id="{BF44B607-B125-B1B3-26D2-1DAE30DE550D}"/>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1" name="Parallelogram 10">
            <a:extLst>
              <a:ext uri="{FF2B5EF4-FFF2-40B4-BE49-F238E27FC236}">
                <a16:creationId xmlns:a16="http://schemas.microsoft.com/office/drawing/2014/main" id="{74FE8FDF-C475-90F4-CCCB-BA948B5B7BBE}"/>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AFCA6C0F-DFA5-EAA3-EDCF-F56564AF6915}"/>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PESTEL ANALYSIS TEMPLATE PRESENTATION</a:t>
            </a:r>
            <a:endParaRPr lang="en-US" dirty="0">
              <a:solidFill>
                <a:schemeClr val="bg1"/>
              </a:solidFill>
              <a:latin typeface="Century Gothic" panose="020B0502020202020204" pitchFamily="34" charset="0"/>
              <a:ea typeface="Arial" charset="0"/>
              <a:cs typeface="Arial" charset="0"/>
            </a:endParaRPr>
          </a:p>
        </p:txBody>
      </p:sp>
      <p:grpSp>
        <p:nvGrpSpPr>
          <p:cNvPr id="13" name="Group 12">
            <a:extLst>
              <a:ext uri="{FF2B5EF4-FFF2-40B4-BE49-F238E27FC236}">
                <a16:creationId xmlns:a16="http://schemas.microsoft.com/office/drawing/2014/main" id="{951F4E5A-5CF3-E02E-09F9-0CB22BA835FC}"/>
              </a:ext>
            </a:extLst>
          </p:cNvPr>
          <p:cNvGrpSpPr/>
          <p:nvPr/>
        </p:nvGrpSpPr>
        <p:grpSpPr>
          <a:xfrm>
            <a:off x="128568" y="1880439"/>
            <a:ext cx="2667897" cy="2667897"/>
            <a:chOff x="3190945" y="3723117"/>
            <a:chExt cx="2667897" cy="2667897"/>
          </a:xfrm>
        </p:grpSpPr>
        <p:grpSp>
          <p:nvGrpSpPr>
            <p:cNvPr id="14" name="Group 13">
              <a:extLst>
                <a:ext uri="{FF2B5EF4-FFF2-40B4-BE49-F238E27FC236}">
                  <a16:creationId xmlns:a16="http://schemas.microsoft.com/office/drawing/2014/main" id="{45399614-18A0-A56F-B0CD-1871B0FF3844}"/>
                </a:ext>
              </a:extLst>
            </p:cNvPr>
            <p:cNvGrpSpPr/>
            <p:nvPr/>
          </p:nvGrpSpPr>
          <p:grpSpPr>
            <a:xfrm>
              <a:off x="3190945" y="3723117"/>
              <a:ext cx="2667897" cy="2667897"/>
              <a:chOff x="5941041" y="2181834"/>
              <a:chExt cx="2667897" cy="2667897"/>
            </a:xfrm>
            <a:effectLst>
              <a:outerShdw blurRad="50800" dist="38100" dir="2700000" algn="tl" rotWithShape="0">
                <a:prstClr val="black">
                  <a:alpha val="40000"/>
                </a:prstClr>
              </a:outerShdw>
            </a:effectLst>
          </p:grpSpPr>
          <p:sp>
            <p:nvSpPr>
              <p:cNvPr id="18" name="Rectangle 17">
                <a:extLst>
                  <a:ext uri="{FF2B5EF4-FFF2-40B4-BE49-F238E27FC236}">
                    <a16:creationId xmlns:a16="http://schemas.microsoft.com/office/drawing/2014/main" id="{DA69E44E-0DB4-26E7-DCA1-A41C528025EF}"/>
                  </a:ext>
                </a:extLst>
              </p:cNvPr>
              <p:cNvSpPr/>
              <p:nvPr/>
            </p:nvSpPr>
            <p:spPr>
              <a:xfrm>
                <a:off x="5941041" y="2181834"/>
                <a:ext cx="2667897" cy="266789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DC072D01-A7A6-F984-633E-0EEE6F37CBDD}"/>
                  </a:ext>
                </a:extLst>
              </p:cNvPr>
              <p:cNvSpPr txBox="1"/>
              <p:nvPr/>
            </p:nvSpPr>
            <p:spPr>
              <a:xfrm>
                <a:off x="6010582" y="2530897"/>
                <a:ext cx="2528814" cy="1969770"/>
              </a:xfrm>
              <a:prstGeom prst="rect">
                <a:avLst/>
              </a:prstGeom>
              <a:noFill/>
            </p:spPr>
            <p:txBody>
              <a:bodyPr wrap="square" rtlCol="0">
                <a:spAutoFit/>
              </a:bodyPr>
              <a:lstStyle/>
              <a:p>
                <a:pPr algn="ctr"/>
                <a:r>
                  <a:rPr lang="en-US" sz="12200" dirty="0">
                    <a:solidFill>
                      <a:schemeClr val="tx1">
                        <a:lumMod val="65000"/>
                        <a:lumOff val="35000"/>
                      </a:schemeClr>
                    </a:solidFill>
                    <a:latin typeface="Century Gothic" panose="020B0502020202020204" pitchFamily="34" charset="0"/>
                  </a:rPr>
                  <a:t>L</a:t>
                </a:r>
              </a:p>
            </p:txBody>
          </p:sp>
        </p:grpSp>
        <p:grpSp>
          <p:nvGrpSpPr>
            <p:cNvPr id="15" name="Group 14">
              <a:extLst>
                <a:ext uri="{FF2B5EF4-FFF2-40B4-BE49-F238E27FC236}">
                  <a16:creationId xmlns:a16="http://schemas.microsoft.com/office/drawing/2014/main" id="{7E70D184-0692-91D6-523F-17E5C5E22AEC}"/>
                </a:ext>
              </a:extLst>
            </p:cNvPr>
            <p:cNvGrpSpPr/>
            <p:nvPr/>
          </p:nvGrpSpPr>
          <p:grpSpPr>
            <a:xfrm>
              <a:off x="3306302" y="3815096"/>
              <a:ext cx="342265" cy="342265"/>
              <a:chOff x="0" y="0"/>
              <a:chExt cx="342899" cy="342899"/>
            </a:xfrm>
          </p:grpSpPr>
          <p:sp>
            <p:nvSpPr>
              <p:cNvPr id="16" name="Teardrop 15">
                <a:extLst>
                  <a:ext uri="{FF2B5EF4-FFF2-40B4-BE49-F238E27FC236}">
                    <a16:creationId xmlns:a16="http://schemas.microsoft.com/office/drawing/2014/main" id="{F86C45E1-19D5-1F5E-8726-C4D5325CE81A}"/>
                  </a:ext>
                </a:extLst>
              </p:cNvPr>
              <p:cNvSpPr/>
              <p:nvPr/>
            </p:nvSpPr>
            <p:spPr>
              <a:xfrm rot="16029308">
                <a:off x="0" y="0"/>
                <a:ext cx="342899" cy="342899"/>
              </a:xfrm>
              <a:prstGeom prst="teardrop">
                <a:avLst/>
              </a:prstGeom>
              <a:noFill/>
              <a:ln w="38100">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p>
            </p:txBody>
          </p:sp>
          <p:pic>
            <p:nvPicPr>
              <p:cNvPr id="17" name="Graphic 19" descr="Scales of justice outline">
                <a:extLst>
                  <a:ext uri="{FF2B5EF4-FFF2-40B4-BE49-F238E27FC236}">
                    <a16:creationId xmlns:a16="http://schemas.microsoft.com/office/drawing/2014/main" id="{A3C06516-CDA6-D36D-3100-6A3A9C405B63}"/>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8100" y="19050"/>
                <a:ext cx="257175" cy="257175"/>
              </a:xfrm>
              <a:prstGeom prst="rect">
                <a:avLst/>
              </a:prstGeom>
            </p:spPr>
          </p:pic>
        </p:grpSp>
      </p:grpSp>
    </p:spTree>
    <p:extLst>
      <p:ext uri="{BB962C8B-B14F-4D97-AF65-F5344CB8AC3E}">
        <p14:creationId xmlns:p14="http://schemas.microsoft.com/office/powerpoint/2010/main" val="30255953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40000">
              <a:schemeClr val="accent1">
                <a:lumMod val="0"/>
                <a:lumOff val="100000"/>
              </a:schemeClr>
            </a:gs>
            <a:gs pos="77008">
              <a:schemeClr val="bg2">
                <a:lumMod val="90000"/>
              </a:schemeClr>
            </a:gs>
          </a:gsLst>
          <a:path path="circle">
            <a:fillToRect l="100000" t="100000"/>
          </a:path>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28369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28369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762809530"/>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p_SWOT_Puzzle_PPT" id="{26C3A571-B622-014E-B447-EE24B187C9EA}" vid="{D3012249-32A7-F646-8635-FF69A7C95B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Temp_SWOT_Puzzle_PPT</Template>
  <TotalTime>32</TotalTime>
  <Words>173</Words>
  <Application>Microsoft Macintosh PowerPoint</Application>
  <PresentationFormat>Widescreen</PresentationFormat>
  <Paragraphs>44</Paragraphs>
  <Slides>8</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4</cp:revision>
  <dcterms:created xsi:type="dcterms:W3CDTF">2020-06-15T16:30:43Z</dcterms:created>
  <dcterms:modified xsi:type="dcterms:W3CDTF">2022-10-28T20:35:32Z</dcterms:modified>
</cp:coreProperties>
</file>