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25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DDE9"/>
    <a:srgbClr val="A1F4EF"/>
    <a:srgbClr val="99EBDD"/>
    <a:srgbClr val="6CD5FC"/>
    <a:srgbClr val="FF7D3A"/>
    <a:srgbClr val="E4774A"/>
    <a:srgbClr val="EAEEF3"/>
    <a:srgbClr val="F7F9FB"/>
    <a:srgbClr val="56BFD2"/>
    <a:srgbClr val="ECD6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D4A737-143E-42C7-8EAE-5301CC97E6D6}" v="6" dt="2022-10-04T22:11:14.8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147" autoAdjust="0"/>
    <p:restoredTop sz="86447"/>
  </p:normalViewPr>
  <p:slideViewPr>
    <p:cSldViewPr snapToGrid="0" snapToObjects="1">
      <p:cViewPr varScale="1">
        <p:scale>
          <a:sx n="128" d="100"/>
          <a:sy n="128" d="100"/>
        </p:scale>
        <p:origin x="101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9D4A737-143E-42C7-8EAE-5301CC97E6D6}"/>
    <pc:docChg chg="undo custSel addSld delSld modSld">
      <pc:chgData name="Bess Dunlevy" userId="dd4b9a8537dbe9d0" providerId="LiveId" clId="{29D4A737-143E-42C7-8EAE-5301CC97E6D6}" dt="2022-10-09T23:49:12.021" v="5" actId="478"/>
      <pc:docMkLst>
        <pc:docMk/>
      </pc:docMkLst>
      <pc:sldChg chg="add del">
        <pc:chgData name="Bess Dunlevy" userId="dd4b9a8537dbe9d0" providerId="LiveId" clId="{29D4A737-143E-42C7-8EAE-5301CC97E6D6}" dt="2022-10-09T23:49:10.528" v="3" actId="47"/>
        <pc:sldMkLst>
          <pc:docMk/>
          <pc:sldMk cId="2929323684" sldId="295"/>
        </pc:sldMkLst>
      </pc:sldChg>
      <pc:sldChg chg="addSp delSp modSp mod">
        <pc:chgData name="Bess Dunlevy" userId="dd4b9a8537dbe9d0" providerId="LiveId" clId="{29D4A737-143E-42C7-8EAE-5301CC97E6D6}" dt="2022-10-09T23:49:12.021" v="5" actId="478"/>
        <pc:sldMkLst>
          <pc:docMk/>
          <pc:sldMk cId="1925317832" sldId="342"/>
        </pc:sldMkLst>
        <pc:spChg chg="mod">
          <ac:chgData name="Bess Dunlevy" userId="dd4b9a8537dbe9d0" providerId="LiveId" clId="{29D4A737-143E-42C7-8EAE-5301CC97E6D6}" dt="2022-10-09T23:49:11.330" v="4" actId="207"/>
          <ac:spMkLst>
            <pc:docMk/>
            <pc:sldMk cId="1925317832" sldId="342"/>
            <ac:spMk id="33" creationId="{143A449B-AAB7-994A-92CE-8F48E2CA7DF6}"/>
          </ac:spMkLst>
        </pc:spChg>
        <pc:picChg chg="add del">
          <ac:chgData name="Bess Dunlevy" userId="dd4b9a8537dbe9d0" providerId="LiveId" clId="{29D4A737-143E-42C7-8EAE-5301CC97E6D6}" dt="2022-10-09T23:49:12.021" v="5" actId="478"/>
          <ac:picMkLst>
            <pc:docMk/>
            <pc:sldMk cId="192531783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584&amp;utm_source=integrated-content&amp;utm_campaign=/content/powerpoint-workflow-template&amp;utm_medium=Process+Workflow+powerpoint+11584&amp;lpa=Process+Workflow+powerpoint+11584"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747358" cy="1446550"/>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PROCESS WORKFLOW TEMPLATE FOR POWERPOINT</a:t>
            </a:r>
          </a:p>
        </p:txBody>
      </p:sp>
      <p:sp>
        <p:nvSpPr>
          <p:cNvPr id="34" name="Rectangle 7">
            <a:extLst>
              <a:ext uri="{FF2B5EF4-FFF2-40B4-BE49-F238E27FC236}">
                <a16:creationId xmlns:a16="http://schemas.microsoft.com/office/drawing/2014/main" id="{1B92EE5E-7DC1-3142-3FDC-702B0C0B01D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C489F44E-C32A-C2CC-DBE2-2062C8B7558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D5577CCE-9617-4CFE-FA1F-054C9431874C}"/>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PROCESS WORKFLOW</a:t>
            </a:r>
          </a:p>
        </p:txBody>
      </p:sp>
      <p:sp>
        <p:nvSpPr>
          <p:cNvPr id="7" name="Oval 6">
            <a:extLst>
              <a:ext uri="{FF2B5EF4-FFF2-40B4-BE49-F238E27FC236}">
                <a16:creationId xmlns:a16="http://schemas.microsoft.com/office/drawing/2014/main" id="{95934B39-4E4D-6E8A-DD7A-C2000D7A1E27}"/>
              </a:ext>
            </a:extLst>
          </p:cNvPr>
          <p:cNvSpPr/>
          <p:nvPr/>
        </p:nvSpPr>
        <p:spPr>
          <a:xfrm>
            <a:off x="387968" y="2901489"/>
            <a:ext cx="2803585" cy="2803585"/>
          </a:xfrm>
          <a:prstGeom prst="ellipse">
            <a:avLst/>
          </a:prstGeom>
          <a:no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9C08673-F274-9D31-00AF-62D0F45D88BA}"/>
              </a:ext>
            </a:extLst>
          </p:cNvPr>
          <p:cNvSpPr txBox="1"/>
          <p:nvPr/>
        </p:nvSpPr>
        <p:spPr>
          <a:xfrm>
            <a:off x="3191553" y="2876355"/>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10" name="TextBox 9">
            <a:extLst>
              <a:ext uri="{FF2B5EF4-FFF2-40B4-BE49-F238E27FC236}">
                <a16:creationId xmlns:a16="http://schemas.microsoft.com/office/drawing/2014/main" id="{61915ACB-F59F-9E69-F9BB-58F77B741801}"/>
              </a:ext>
            </a:extLst>
          </p:cNvPr>
          <p:cNvSpPr txBox="1"/>
          <p:nvPr/>
        </p:nvSpPr>
        <p:spPr>
          <a:xfrm>
            <a:off x="3339744" y="3818008"/>
            <a:ext cx="6016948" cy="584775"/>
          </a:xfrm>
          <a:prstGeom prst="rect">
            <a:avLst/>
          </a:prstGeom>
          <a:noFill/>
        </p:spPr>
        <p:txBody>
          <a:bodyPr wrap="square" rtlCol="0">
            <a:spAutoFit/>
          </a:bodyPr>
          <a:lstStyle/>
          <a:p>
            <a:pPr>
              <a:spcAft>
                <a:spcPts val="1000"/>
              </a:spcAft>
            </a:pPr>
            <a:r>
              <a:rPr lang="en-US" sz="1600" dirty="0">
                <a:latin typeface="Century Gothic" panose="020B0502020202020204" pitchFamily="34" charset="0"/>
              </a:rPr>
              <a:t>In order to suit your workflow process, use the next slide to enter data and details that represent your plan.</a:t>
            </a:r>
            <a:endParaRPr lang="en-US" dirty="0">
              <a:latin typeface="Century Gothic" panose="020B0502020202020204" pitchFamily="34" charset="0"/>
            </a:endParaRPr>
          </a:p>
        </p:txBody>
      </p:sp>
      <p:pic>
        <p:nvPicPr>
          <p:cNvPr id="3" name="Graphic 2" descr="Workflow outline">
            <a:extLst>
              <a:ext uri="{FF2B5EF4-FFF2-40B4-BE49-F238E27FC236}">
                <a16:creationId xmlns:a16="http://schemas.microsoft.com/office/drawing/2014/main" id="{EA7FB204-DDF3-431B-F5F7-980ECFB95F9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93703" y="3379172"/>
            <a:ext cx="1764421" cy="1764421"/>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027E9361-F630-4D7C-84E7-74AF9B1A38AE}"/>
              </a:ext>
            </a:extLst>
          </p:cNvPr>
          <p:cNvGrpSpPr/>
          <p:nvPr/>
        </p:nvGrpSpPr>
        <p:grpSpPr>
          <a:xfrm>
            <a:off x="1280429" y="1004216"/>
            <a:ext cx="10061476" cy="4851244"/>
            <a:chOff x="537029" y="1306923"/>
            <a:chExt cx="11292114" cy="5444610"/>
          </a:xfrm>
        </p:grpSpPr>
        <p:grpSp>
          <p:nvGrpSpPr>
            <p:cNvPr id="56" name="Group 55">
              <a:extLst>
                <a:ext uri="{FF2B5EF4-FFF2-40B4-BE49-F238E27FC236}">
                  <a16:creationId xmlns:a16="http://schemas.microsoft.com/office/drawing/2014/main" id="{2363C493-ECDD-4263-8782-070063C4C218}"/>
                </a:ext>
              </a:extLst>
            </p:cNvPr>
            <p:cNvGrpSpPr/>
            <p:nvPr/>
          </p:nvGrpSpPr>
          <p:grpSpPr>
            <a:xfrm>
              <a:off x="537029" y="1569156"/>
              <a:ext cx="11292114" cy="5094111"/>
              <a:chOff x="537029" y="1569156"/>
              <a:chExt cx="11292114" cy="5094111"/>
            </a:xfrm>
          </p:grpSpPr>
          <p:sp>
            <p:nvSpPr>
              <p:cNvPr id="6" name="Rectangle: Rounded Corners 5">
                <a:extLst>
                  <a:ext uri="{FF2B5EF4-FFF2-40B4-BE49-F238E27FC236}">
                    <a16:creationId xmlns:a16="http://schemas.microsoft.com/office/drawing/2014/main" id="{89170F5A-2634-4721-A6B0-276C3F1AD091}"/>
                  </a:ext>
                </a:extLst>
              </p:cNvPr>
              <p:cNvSpPr/>
              <p:nvPr/>
            </p:nvSpPr>
            <p:spPr>
              <a:xfrm>
                <a:off x="3717807" y="2948282"/>
                <a:ext cx="2122311" cy="632178"/>
              </a:xfrm>
              <a:prstGeom prst="roundRect">
                <a:avLst>
                  <a:gd name="adj" fmla="val 13637"/>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73DB1A18-CF94-4879-A911-51316C217AF6}"/>
                  </a:ext>
                </a:extLst>
              </p:cNvPr>
              <p:cNvSpPr/>
              <p:nvPr/>
            </p:nvSpPr>
            <p:spPr>
              <a:xfrm>
                <a:off x="6543792" y="2889017"/>
                <a:ext cx="2122311" cy="750709"/>
              </a:xfrm>
              <a:prstGeom prst="ellipse">
                <a:avLst/>
              </a:pr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a:t>
                </a:r>
                <a:br>
                  <a:rPr lang="en-US" sz="1200" dirty="0">
                    <a:latin typeface="Century Gothic" panose="020B0502020202020204" pitchFamily="34" charset="0"/>
                    <a:cs typeface="Arial" panose="020B0604020202020204" pitchFamily="34" charset="0"/>
                  </a:rPr>
                </a:br>
                <a:r>
                  <a:rPr lang="en-US" sz="1200" dirty="0">
                    <a:latin typeface="Century Gothic" panose="020B0502020202020204" pitchFamily="34" charset="0"/>
                    <a:cs typeface="Arial" panose="020B0604020202020204" pitchFamily="34" charset="0"/>
                  </a:rPr>
                  <a:t>your text</a:t>
                </a:r>
                <a:endParaRPr lang="en-IN" sz="1200" dirty="0">
                  <a:latin typeface="Century Gothic" panose="020B0502020202020204" pitchFamily="34" charset="0"/>
                  <a:cs typeface="Arial" panose="020B0604020202020204" pitchFamily="34" charset="0"/>
                </a:endParaRPr>
              </a:p>
            </p:txBody>
          </p:sp>
          <p:cxnSp>
            <p:nvCxnSpPr>
              <p:cNvPr id="27" name="Straight Arrow Connector 26">
                <a:extLst>
                  <a:ext uri="{FF2B5EF4-FFF2-40B4-BE49-F238E27FC236}">
                    <a16:creationId xmlns:a16="http://schemas.microsoft.com/office/drawing/2014/main" id="{EB5B18F8-1931-4A7E-A100-F434078215FD}"/>
                  </a:ext>
                </a:extLst>
              </p:cNvPr>
              <p:cNvCxnSpPr>
                <a:cxnSpLocks/>
                <a:stCxn id="6" idx="3"/>
                <a:endCxn id="7" idx="2"/>
              </p:cNvCxnSpPr>
              <p:nvPr/>
            </p:nvCxnSpPr>
            <p:spPr>
              <a:xfrm>
                <a:off x="5840118" y="3264371"/>
                <a:ext cx="703674" cy="1"/>
              </a:xfrm>
              <a:prstGeom prst="straightConnector1">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A88EB86F-74DA-4ADC-BEF6-4959DD8C496F}"/>
                  </a:ext>
                </a:extLst>
              </p:cNvPr>
              <p:cNvCxnSpPr/>
              <p:nvPr/>
            </p:nvCxnSpPr>
            <p:spPr>
              <a:xfrm>
                <a:off x="537029" y="2682071"/>
                <a:ext cx="1129211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380A0FC3-9585-41A4-BCD0-BDBD1AB7F18B}"/>
                  </a:ext>
                </a:extLst>
              </p:cNvPr>
              <p:cNvCxnSpPr/>
              <p:nvPr/>
            </p:nvCxnSpPr>
            <p:spPr>
              <a:xfrm>
                <a:off x="537029" y="4025538"/>
                <a:ext cx="1129211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6550257-FC43-46F2-84D5-680A02618B38}"/>
                  </a:ext>
                </a:extLst>
              </p:cNvPr>
              <p:cNvCxnSpPr/>
              <p:nvPr/>
            </p:nvCxnSpPr>
            <p:spPr>
              <a:xfrm>
                <a:off x="537029" y="5386253"/>
                <a:ext cx="1129211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 name="Connector: Elbow 14">
                <a:extLst>
                  <a:ext uri="{FF2B5EF4-FFF2-40B4-BE49-F238E27FC236}">
                    <a16:creationId xmlns:a16="http://schemas.microsoft.com/office/drawing/2014/main" id="{2F1ABBDB-DD7F-4DA3-8F54-85CF1D5A1D9A}"/>
                  </a:ext>
                </a:extLst>
              </p:cNvPr>
              <p:cNvCxnSpPr>
                <a:cxnSpLocks/>
                <a:stCxn id="4" idx="3"/>
                <a:endCxn id="6" idx="0"/>
              </p:cNvCxnSpPr>
              <p:nvPr/>
            </p:nvCxnSpPr>
            <p:spPr>
              <a:xfrm>
                <a:off x="3014133" y="1885245"/>
                <a:ext cx="1764830" cy="1063037"/>
              </a:xfrm>
              <a:prstGeom prst="bentConnector2">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 name="Rectangle: Rounded Corners 3">
                <a:extLst>
                  <a:ext uri="{FF2B5EF4-FFF2-40B4-BE49-F238E27FC236}">
                    <a16:creationId xmlns:a16="http://schemas.microsoft.com/office/drawing/2014/main" id="{002BFD89-A071-4AA2-9A17-12E75827EF7C}"/>
                  </a:ext>
                </a:extLst>
              </p:cNvPr>
              <p:cNvSpPr/>
              <p:nvPr/>
            </p:nvSpPr>
            <p:spPr>
              <a:xfrm>
                <a:off x="891822" y="1569156"/>
                <a:ext cx="2122311" cy="632178"/>
              </a:xfrm>
              <a:prstGeom prst="roundRect">
                <a:avLst>
                  <a:gd name="adj" fmla="val 13637"/>
                </a:avLst>
              </a:prstGeom>
              <a:solidFill>
                <a:schemeClr val="accent1">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F25D488A-E074-4154-8612-4A15914E5A98}"/>
                  </a:ext>
                </a:extLst>
              </p:cNvPr>
              <p:cNvSpPr/>
              <p:nvPr/>
            </p:nvSpPr>
            <p:spPr>
              <a:xfrm>
                <a:off x="9369778" y="1569156"/>
                <a:ext cx="2122311" cy="632178"/>
              </a:xfrm>
              <a:prstGeom prst="roundRect">
                <a:avLst>
                  <a:gd name="adj" fmla="val 13637"/>
                </a:avLst>
              </a:prstGeom>
              <a:solidFill>
                <a:schemeClr val="accent1">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901AD89A-C3B0-4E66-B5A4-4BEB720F6795}"/>
                  </a:ext>
                </a:extLst>
              </p:cNvPr>
              <p:cNvCxnSpPr>
                <a:cxnSpLocks/>
                <a:stCxn id="4" idx="3"/>
                <a:endCxn id="5" idx="1"/>
              </p:cNvCxnSpPr>
              <p:nvPr/>
            </p:nvCxnSpPr>
            <p:spPr>
              <a:xfrm>
                <a:off x="3014133" y="1885245"/>
                <a:ext cx="6355645" cy="0"/>
              </a:xfrm>
              <a:prstGeom prst="straightConnector1">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F6122FD-24AB-45B1-9E66-AFAD6C632261}"/>
                  </a:ext>
                </a:extLst>
              </p:cNvPr>
              <p:cNvCxnSpPr>
                <a:cxnSpLocks/>
                <a:stCxn id="4" idx="2"/>
                <a:endCxn id="8" idx="0"/>
              </p:cNvCxnSpPr>
              <p:nvPr/>
            </p:nvCxnSpPr>
            <p:spPr>
              <a:xfrm>
                <a:off x="1952978" y="2201334"/>
                <a:ext cx="0" cy="2258720"/>
              </a:xfrm>
              <a:prstGeom prst="straightConnector1">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6C663F44-557C-4E6E-94BC-1F7CFD7FD76D}"/>
                  </a:ext>
                </a:extLst>
              </p:cNvPr>
              <p:cNvSpPr/>
              <p:nvPr/>
            </p:nvSpPr>
            <p:spPr>
              <a:xfrm>
                <a:off x="891822" y="4460054"/>
                <a:ext cx="2122311" cy="750709"/>
              </a:xfrm>
              <a:prstGeom prst="ellips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sp>
            <p:nvSpPr>
              <p:cNvPr id="9" name="Diamond 8">
                <a:extLst>
                  <a:ext uri="{FF2B5EF4-FFF2-40B4-BE49-F238E27FC236}">
                    <a16:creationId xmlns:a16="http://schemas.microsoft.com/office/drawing/2014/main" id="{A21A3A15-B546-44C7-A312-0F97034E52C1}"/>
                  </a:ext>
                </a:extLst>
              </p:cNvPr>
              <p:cNvSpPr/>
              <p:nvPr/>
            </p:nvSpPr>
            <p:spPr>
              <a:xfrm>
                <a:off x="5130800" y="4327409"/>
                <a:ext cx="2122311" cy="1015998"/>
              </a:xfrm>
              <a:prstGeom prst="diamond">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0B2A30A3-7E4B-443F-989E-49814C3914F3}"/>
                  </a:ext>
                </a:extLst>
              </p:cNvPr>
              <p:cNvSpPr/>
              <p:nvPr/>
            </p:nvSpPr>
            <p:spPr>
              <a:xfrm>
                <a:off x="9369778" y="4519319"/>
                <a:ext cx="2122311" cy="632178"/>
              </a:xfrm>
              <a:prstGeom prst="roundRect">
                <a:avLst>
                  <a:gd name="adj" fmla="val 13637"/>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cxnSp>
            <p:nvCxnSpPr>
              <p:cNvPr id="22" name="Straight Arrow Connector 21">
                <a:extLst>
                  <a:ext uri="{FF2B5EF4-FFF2-40B4-BE49-F238E27FC236}">
                    <a16:creationId xmlns:a16="http://schemas.microsoft.com/office/drawing/2014/main" id="{F5CA1DDD-02FF-4C33-9274-3D7F737C9B57}"/>
                  </a:ext>
                </a:extLst>
              </p:cNvPr>
              <p:cNvCxnSpPr>
                <a:cxnSpLocks/>
                <a:stCxn id="8" idx="6"/>
                <a:endCxn id="9" idx="1"/>
              </p:cNvCxnSpPr>
              <p:nvPr/>
            </p:nvCxnSpPr>
            <p:spPr>
              <a:xfrm flipV="1">
                <a:off x="3014133" y="4835408"/>
                <a:ext cx="2116667" cy="1"/>
              </a:xfrm>
              <a:prstGeom prst="straightConnector1">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0D96B83-311C-4721-A3CF-745AAFD06F03}"/>
                  </a:ext>
                </a:extLst>
              </p:cNvPr>
              <p:cNvCxnSpPr>
                <a:cxnSpLocks/>
                <a:stCxn id="9" idx="3"/>
              </p:cNvCxnSpPr>
              <p:nvPr/>
            </p:nvCxnSpPr>
            <p:spPr>
              <a:xfrm>
                <a:off x="7253111" y="4835408"/>
                <a:ext cx="2116667" cy="1"/>
              </a:xfrm>
              <a:prstGeom prst="straightConnector1">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B5E34450-2966-4BB7-8AC7-FDA4303DE2CA}"/>
                  </a:ext>
                </a:extLst>
              </p:cNvPr>
              <p:cNvCxnSpPr>
                <a:cxnSpLocks/>
                <a:stCxn id="7" idx="6"/>
                <a:endCxn id="10" idx="0"/>
              </p:cNvCxnSpPr>
              <p:nvPr/>
            </p:nvCxnSpPr>
            <p:spPr>
              <a:xfrm>
                <a:off x="8666103" y="3264372"/>
                <a:ext cx="1764831" cy="1254947"/>
              </a:xfrm>
              <a:prstGeom prst="bentConnector2">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Rounded Corners 34">
                <a:extLst>
                  <a:ext uri="{FF2B5EF4-FFF2-40B4-BE49-F238E27FC236}">
                    <a16:creationId xmlns:a16="http://schemas.microsoft.com/office/drawing/2014/main" id="{4E93DCC6-B4A0-4150-BA3C-0C3F18CD0328}"/>
                  </a:ext>
                </a:extLst>
              </p:cNvPr>
              <p:cNvSpPr/>
              <p:nvPr/>
            </p:nvSpPr>
            <p:spPr>
              <a:xfrm>
                <a:off x="7250289" y="6031089"/>
                <a:ext cx="2122311" cy="632178"/>
              </a:xfrm>
              <a:prstGeom prst="roundRect">
                <a:avLst>
                  <a:gd name="adj" fmla="val 13637"/>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cs typeface="Arial" panose="020B0604020202020204" pitchFamily="34" charset="0"/>
                  </a:rPr>
                  <a:t>Enter your text</a:t>
                </a:r>
                <a:endParaRPr lang="en-IN" sz="1200" dirty="0">
                  <a:latin typeface="Century Gothic" panose="020B0502020202020204" pitchFamily="34" charset="0"/>
                  <a:cs typeface="Arial" panose="020B0604020202020204" pitchFamily="34" charset="0"/>
                </a:endParaRPr>
              </a:p>
            </p:txBody>
          </p:sp>
          <p:cxnSp>
            <p:nvCxnSpPr>
              <p:cNvPr id="39" name="Connector: Elbow 38">
                <a:extLst>
                  <a:ext uri="{FF2B5EF4-FFF2-40B4-BE49-F238E27FC236}">
                    <a16:creationId xmlns:a16="http://schemas.microsoft.com/office/drawing/2014/main" id="{1BC4D2C2-5536-4D92-AE7D-2677BE0A2531}"/>
                  </a:ext>
                </a:extLst>
              </p:cNvPr>
              <p:cNvCxnSpPr>
                <a:cxnSpLocks/>
                <a:stCxn id="9" idx="3"/>
                <a:endCxn id="35" idx="0"/>
              </p:cNvCxnSpPr>
              <p:nvPr/>
            </p:nvCxnSpPr>
            <p:spPr>
              <a:xfrm>
                <a:off x="7253111" y="4835408"/>
                <a:ext cx="1058334" cy="1195681"/>
              </a:xfrm>
              <a:prstGeom prst="bentConnector2">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2" name="Connector: Elbow 41">
                <a:extLst>
                  <a:ext uri="{FF2B5EF4-FFF2-40B4-BE49-F238E27FC236}">
                    <a16:creationId xmlns:a16="http://schemas.microsoft.com/office/drawing/2014/main" id="{D65FAB52-70EA-4ACF-AE8C-A70E1AB13C3D}"/>
                  </a:ext>
                </a:extLst>
              </p:cNvPr>
              <p:cNvCxnSpPr>
                <a:cxnSpLocks/>
                <a:stCxn id="8" idx="4"/>
                <a:endCxn id="35" idx="1"/>
              </p:cNvCxnSpPr>
              <p:nvPr/>
            </p:nvCxnSpPr>
            <p:spPr>
              <a:xfrm rot="16200000" flipH="1">
                <a:off x="4033426" y="3130314"/>
                <a:ext cx="1136415" cy="5297311"/>
              </a:xfrm>
              <a:prstGeom prst="bentConnector2">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5" name="Connector: Elbow 44">
                <a:extLst>
                  <a:ext uri="{FF2B5EF4-FFF2-40B4-BE49-F238E27FC236}">
                    <a16:creationId xmlns:a16="http://schemas.microsoft.com/office/drawing/2014/main" id="{4E6CCBEE-22C0-4786-88D5-1F81952F15C2}"/>
                  </a:ext>
                </a:extLst>
              </p:cNvPr>
              <p:cNvCxnSpPr>
                <a:cxnSpLocks/>
                <a:stCxn id="35" idx="3"/>
                <a:endCxn id="10" idx="2"/>
              </p:cNvCxnSpPr>
              <p:nvPr/>
            </p:nvCxnSpPr>
            <p:spPr>
              <a:xfrm flipV="1">
                <a:off x="9372600" y="5151497"/>
                <a:ext cx="1058334" cy="1195681"/>
              </a:xfrm>
              <a:prstGeom prst="bentConnector2">
                <a:avLst/>
              </a:prstGeom>
              <a:ln w="381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55" name="Rectangle 54">
              <a:extLst>
                <a:ext uri="{FF2B5EF4-FFF2-40B4-BE49-F238E27FC236}">
                  <a16:creationId xmlns:a16="http://schemas.microsoft.com/office/drawing/2014/main" id="{573647E6-C0FA-4F61-9398-4A8E9D204B51}"/>
                </a:ext>
              </a:extLst>
            </p:cNvPr>
            <p:cNvSpPr/>
            <p:nvPr/>
          </p:nvSpPr>
          <p:spPr>
            <a:xfrm>
              <a:off x="537029" y="1306923"/>
              <a:ext cx="11292114" cy="544461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1600" dirty="0"/>
            </a:p>
          </p:txBody>
        </p:sp>
      </p:grpSp>
      <p:sp>
        <p:nvSpPr>
          <p:cNvPr id="58" name="Rectangle 57">
            <a:extLst>
              <a:ext uri="{FF2B5EF4-FFF2-40B4-BE49-F238E27FC236}">
                <a16:creationId xmlns:a16="http://schemas.microsoft.com/office/drawing/2014/main" id="{92F49123-F25A-4558-8040-1123D906179B}"/>
              </a:ext>
            </a:extLst>
          </p:cNvPr>
          <p:cNvSpPr/>
          <p:nvPr/>
        </p:nvSpPr>
        <p:spPr>
          <a:xfrm rot="16200000">
            <a:off x="416433" y="1364215"/>
            <a:ext cx="1224000" cy="504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cs typeface="Arial" panose="020B0604020202020204" pitchFamily="34" charset="0"/>
              </a:rPr>
              <a:t>Caption 1</a:t>
            </a:r>
            <a:endParaRPr lang="en-IN" sz="1200" b="1" dirty="0">
              <a:latin typeface="Century Gothic" panose="020B0502020202020204" pitchFamily="34" charset="0"/>
              <a:cs typeface="Arial" panose="020B0604020202020204" pitchFamily="34" charset="0"/>
            </a:endParaRPr>
          </a:p>
        </p:txBody>
      </p:sp>
      <p:sp>
        <p:nvSpPr>
          <p:cNvPr id="59" name="Rectangle 58">
            <a:extLst>
              <a:ext uri="{FF2B5EF4-FFF2-40B4-BE49-F238E27FC236}">
                <a16:creationId xmlns:a16="http://schemas.microsoft.com/office/drawing/2014/main" id="{4C873FC3-BE8B-4EAC-A3BC-B3D78BCD71D5}"/>
              </a:ext>
            </a:extLst>
          </p:cNvPr>
          <p:cNvSpPr/>
          <p:nvPr/>
        </p:nvSpPr>
        <p:spPr>
          <a:xfrm rot="16200000">
            <a:off x="422218" y="2580981"/>
            <a:ext cx="1212422" cy="504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cs typeface="Arial" panose="020B0604020202020204" pitchFamily="34" charset="0"/>
              </a:rPr>
              <a:t>Caption 2</a:t>
            </a:r>
            <a:endParaRPr lang="en-IN" sz="1200" b="1" dirty="0">
              <a:latin typeface="Century Gothic" panose="020B0502020202020204" pitchFamily="34" charset="0"/>
              <a:cs typeface="Arial" panose="020B0604020202020204" pitchFamily="34" charset="0"/>
            </a:endParaRPr>
          </a:p>
        </p:txBody>
      </p:sp>
      <p:sp>
        <p:nvSpPr>
          <p:cNvPr id="62" name="Rectangle 61">
            <a:extLst>
              <a:ext uri="{FF2B5EF4-FFF2-40B4-BE49-F238E27FC236}">
                <a16:creationId xmlns:a16="http://schemas.microsoft.com/office/drawing/2014/main" id="{792833C5-991D-4F65-AB27-F5B1D43D262C}"/>
              </a:ext>
            </a:extLst>
          </p:cNvPr>
          <p:cNvSpPr/>
          <p:nvPr/>
        </p:nvSpPr>
        <p:spPr>
          <a:xfrm rot="16200000">
            <a:off x="422226" y="3784826"/>
            <a:ext cx="1212422" cy="50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cs typeface="Arial" panose="020B0604020202020204" pitchFamily="34" charset="0"/>
              </a:rPr>
              <a:t>Caption 3</a:t>
            </a:r>
            <a:endParaRPr lang="en-IN" sz="1200" b="1" dirty="0">
              <a:latin typeface="Century Gothic" panose="020B0502020202020204" pitchFamily="34" charset="0"/>
              <a:cs typeface="Arial" panose="020B0604020202020204" pitchFamily="34" charset="0"/>
            </a:endParaRPr>
          </a:p>
        </p:txBody>
      </p:sp>
      <p:sp>
        <p:nvSpPr>
          <p:cNvPr id="63" name="Rectangle 62">
            <a:extLst>
              <a:ext uri="{FF2B5EF4-FFF2-40B4-BE49-F238E27FC236}">
                <a16:creationId xmlns:a16="http://schemas.microsoft.com/office/drawing/2014/main" id="{566020B5-D3A2-4A11-9846-5B501AD9E553}"/>
              </a:ext>
            </a:extLst>
          </p:cNvPr>
          <p:cNvSpPr/>
          <p:nvPr/>
        </p:nvSpPr>
        <p:spPr>
          <a:xfrm rot="16200000">
            <a:off x="422226" y="4997248"/>
            <a:ext cx="1212422" cy="5040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latin typeface="Century Gothic" panose="020B0502020202020204" pitchFamily="34" charset="0"/>
                <a:cs typeface="Arial" panose="020B0604020202020204" pitchFamily="34" charset="0"/>
              </a:rPr>
              <a:t>Caption 4</a:t>
            </a:r>
            <a:endParaRPr lang="en-IN" sz="1200" b="1" dirty="0">
              <a:latin typeface="Century Gothic" panose="020B0502020202020204" pitchFamily="34" charset="0"/>
              <a:cs typeface="Arial" panose="020B0604020202020204" pitchFamily="34" charset="0"/>
            </a:endParaRPr>
          </a:p>
        </p:txBody>
      </p:sp>
      <p:sp>
        <p:nvSpPr>
          <p:cNvPr id="64" name="Rectangle 63">
            <a:extLst>
              <a:ext uri="{FF2B5EF4-FFF2-40B4-BE49-F238E27FC236}">
                <a16:creationId xmlns:a16="http://schemas.microsoft.com/office/drawing/2014/main" id="{C8688280-FADA-4161-8CBC-7A9376331D73}"/>
              </a:ext>
            </a:extLst>
          </p:cNvPr>
          <p:cNvSpPr/>
          <p:nvPr/>
        </p:nvSpPr>
        <p:spPr>
          <a:xfrm>
            <a:off x="2979325" y="197067"/>
            <a:ext cx="5921493" cy="677108"/>
          </a:xfrm>
          <a:prstGeom prst="rect">
            <a:avLst/>
          </a:prstGeom>
        </p:spPr>
        <p:txBody>
          <a:bodyPr wrap="none" lIns="0" tIns="0" rIns="0" bIns="0">
            <a:spAutoFit/>
          </a:bodyPr>
          <a:lstStyle/>
          <a:p>
            <a:r>
              <a:rPr lang="en-IN" sz="4400" dirty="0">
                <a:solidFill>
                  <a:schemeClr val="tx1">
                    <a:lumMod val="65000"/>
                    <a:lumOff val="35000"/>
                  </a:schemeClr>
                </a:solidFill>
                <a:latin typeface="Century Gothic" panose="020B0502020202020204" pitchFamily="34" charset="0"/>
                <a:cs typeface="Arial" panose="020B0604020202020204" pitchFamily="34" charset="0"/>
              </a:rPr>
              <a:t>PROCESS WORKFLOW</a:t>
            </a:r>
          </a:p>
        </p:txBody>
      </p:sp>
      <p:sp>
        <p:nvSpPr>
          <p:cNvPr id="2" name="Rectangle 7">
            <a:extLst>
              <a:ext uri="{FF2B5EF4-FFF2-40B4-BE49-F238E27FC236}">
                <a16:creationId xmlns:a16="http://schemas.microsoft.com/office/drawing/2014/main" id="{82C955BF-09F5-9753-10F2-8194B1CDBCB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58C2AD3F-FFED-0800-6556-29E0995B84C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BCE7E9A-5856-D419-5383-F304531B55D3}"/>
              </a:ext>
            </a:extLst>
          </p:cNvPr>
          <p:cNvSpPr txBox="1"/>
          <p:nvPr/>
        </p:nvSpPr>
        <p:spPr>
          <a:xfrm>
            <a:off x="4800046" y="6477000"/>
            <a:ext cx="6947194" cy="369332"/>
          </a:xfrm>
          <a:prstGeom prst="rect">
            <a:avLst/>
          </a:prstGeom>
          <a:noFill/>
        </p:spPr>
        <p:txBody>
          <a:bodyPr wrap="square" rtlCol="0">
            <a:spAutoFit/>
          </a:bodyPr>
          <a:lstStyle/>
          <a:p>
            <a:pPr algn="r" fontAlgn="b"/>
            <a:r>
              <a:rPr lang="en-US" dirty="0">
                <a:solidFill>
                  <a:schemeClr val="bg1">
                    <a:lumMod val="95000"/>
                  </a:schemeClr>
                </a:solidFill>
                <a:latin typeface="Century Gothic" panose="020B0502020202020204" pitchFamily="34" charset="0"/>
              </a:rPr>
              <a:t>PROCESS WORKFLOW</a:t>
            </a:r>
          </a:p>
        </p:txBody>
      </p:sp>
    </p:spTree>
    <p:extLst>
      <p:ext uri="{BB962C8B-B14F-4D97-AF65-F5344CB8AC3E}">
        <p14:creationId xmlns:p14="http://schemas.microsoft.com/office/powerpoint/2010/main" val="3311080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11952</TotalTime>
  <Words>167</Words>
  <Application>Microsoft Macintosh PowerPoint</Application>
  <PresentationFormat>Widescreen</PresentationFormat>
  <Paragraphs>22</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23</cp:revision>
  <cp:lastPrinted>2020-08-31T22:23:58Z</cp:lastPrinted>
  <dcterms:created xsi:type="dcterms:W3CDTF">2021-07-07T23:54:57Z</dcterms:created>
  <dcterms:modified xsi:type="dcterms:W3CDTF">2022-10-28T22:15:39Z</dcterms:modified>
</cp:coreProperties>
</file>