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8" r:id="rId2"/>
    <p:sldId id="29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4834F4-501B-44FC-BA68-E2CCFC32B38B}" v="27" dt="2022-10-25T22:20:45.1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6247" autoAdjust="0"/>
  </p:normalViewPr>
  <p:slideViewPr>
    <p:cSldViewPr snapToGrid="0" snapToObjects="1">
      <p:cViewPr varScale="1">
        <p:scale>
          <a:sx n="128" d="100"/>
          <a:sy n="128" d="100"/>
        </p:scale>
        <p:origin x="9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614834F4-501B-44FC-BA68-E2CCFC32B38B}"/>
    <pc:docChg chg="undo custSel delSld modSld">
      <pc:chgData name="Bess Dunlevy" userId="dd4b9a8537dbe9d0" providerId="LiveId" clId="{614834F4-501B-44FC-BA68-E2CCFC32B38B}" dt="2022-10-25T22:21:35.783" v="336" actId="20577"/>
      <pc:docMkLst>
        <pc:docMk/>
      </pc:docMkLst>
      <pc:sldChg chg="addSp delSp modSp mod">
        <pc:chgData name="Bess Dunlevy" userId="dd4b9a8537dbe9d0" providerId="LiveId" clId="{614834F4-501B-44FC-BA68-E2CCFC32B38B}" dt="2022-10-25T22:21:35.783" v="336" actId="20577"/>
        <pc:sldMkLst>
          <pc:docMk/>
          <pc:sldMk cId="1750150145" sldId="258"/>
        </pc:sldMkLst>
        <pc:spChg chg="mod">
          <ac:chgData name="Bess Dunlevy" userId="dd4b9a8537dbe9d0" providerId="LiveId" clId="{614834F4-501B-44FC-BA68-E2CCFC32B38B}" dt="2022-10-25T22:07:36.383" v="29" actId="6549"/>
          <ac:spMkLst>
            <pc:docMk/>
            <pc:sldMk cId="1750150145" sldId="258"/>
            <ac:spMk id="5" creationId="{8539868D-65F8-4116-5E7F-8E06FEEC0CCF}"/>
          </ac:spMkLst>
        </pc:spChg>
        <pc:spChg chg="mod">
          <ac:chgData name="Bess Dunlevy" userId="dd4b9a8537dbe9d0" providerId="LiveId" clId="{614834F4-501B-44FC-BA68-E2CCFC32B38B}" dt="2022-10-25T22:08:20.196" v="40" actId="255"/>
          <ac:spMkLst>
            <pc:docMk/>
            <pc:sldMk cId="1750150145" sldId="258"/>
            <ac:spMk id="8" creationId="{9F83DCC7-E553-51EC-4F29-A4AB66502A83}"/>
          </ac:spMkLst>
        </pc:spChg>
        <pc:spChg chg="mod">
          <ac:chgData name="Bess Dunlevy" userId="dd4b9a8537dbe9d0" providerId="LiveId" clId="{614834F4-501B-44FC-BA68-E2CCFC32B38B}" dt="2022-10-25T22:19:28.194" v="306" actId="20577"/>
          <ac:spMkLst>
            <pc:docMk/>
            <pc:sldMk cId="1750150145" sldId="258"/>
            <ac:spMk id="10" creationId="{42F5795F-E10B-C9F7-9610-617B534FCE09}"/>
          </ac:spMkLst>
        </pc:spChg>
        <pc:spChg chg="mod">
          <ac:chgData name="Bess Dunlevy" userId="dd4b9a8537dbe9d0" providerId="LiveId" clId="{614834F4-501B-44FC-BA68-E2CCFC32B38B}" dt="2022-10-25T22:08:46.133" v="46" actId="1076"/>
          <ac:spMkLst>
            <pc:docMk/>
            <pc:sldMk cId="1750150145" sldId="258"/>
            <ac:spMk id="13" creationId="{545A9174-1D40-74E6-4E05-ABCF313B8259}"/>
          </ac:spMkLst>
        </pc:spChg>
        <pc:spChg chg="mod">
          <ac:chgData name="Bess Dunlevy" userId="dd4b9a8537dbe9d0" providerId="LiveId" clId="{614834F4-501B-44FC-BA68-E2CCFC32B38B}" dt="2022-10-25T22:08:24.710" v="41" actId="255"/>
          <ac:spMkLst>
            <pc:docMk/>
            <pc:sldMk cId="1750150145" sldId="258"/>
            <ac:spMk id="14" creationId="{91BE8172-E583-13CF-07ED-0337A926C885}"/>
          </ac:spMkLst>
        </pc:spChg>
        <pc:spChg chg="mod">
          <ac:chgData name="Bess Dunlevy" userId="dd4b9a8537dbe9d0" providerId="LiveId" clId="{614834F4-501B-44FC-BA68-E2CCFC32B38B}" dt="2022-10-25T22:08:56.324" v="51" actId="1076"/>
          <ac:spMkLst>
            <pc:docMk/>
            <pc:sldMk cId="1750150145" sldId="258"/>
            <ac:spMk id="15" creationId="{0C864C2D-0F1C-1092-2F65-CD83F93D9CC8}"/>
          </ac:spMkLst>
        </pc:spChg>
        <pc:spChg chg="mod">
          <ac:chgData name="Bess Dunlevy" userId="dd4b9a8537dbe9d0" providerId="LiveId" clId="{614834F4-501B-44FC-BA68-E2CCFC32B38B}" dt="2022-10-25T22:08:27.747" v="42" actId="255"/>
          <ac:spMkLst>
            <pc:docMk/>
            <pc:sldMk cId="1750150145" sldId="258"/>
            <ac:spMk id="16" creationId="{A957E26F-A610-41C9-9D44-949EC3F74BCD}"/>
          </ac:spMkLst>
        </pc:spChg>
        <pc:spChg chg="mod">
          <ac:chgData name="Bess Dunlevy" userId="dd4b9a8537dbe9d0" providerId="LiveId" clId="{614834F4-501B-44FC-BA68-E2CCFC32B38B}" dt="2022-10-25T22:08:32.412" v="43" actId="255"/>
          <ac:spMkLst>
            <pc:docMk/>
            <pc:sldMk cId="1750150145" sldId="258"/>
            <ac:spMk id="18" creationId="{B44FBAF4-23AB-9626-BE45-E5E47F54BE11}"/>
          </ac:spMkLst>
        </pc:spChg>
        <pc:spChg chg="del topLvl">
          <ac:chgData name="Bess Dunlevy" userId="dd4b9a8537dbe9d0" providerId="LiveId" clId="{614834F4-501B-44FC-BA68-E2CCFC32B38B}" dt="2022-10-25T22:09:31.737" v="67" actId="478"/>
          <ac:spMkLst>
            <pc:docMk/>
            <pc:sldMk cId="1750150145" sldId="258"/>
            <ac:spMk id="24" creationId="{4F9C2B60-DC07-7B73-6DCB-F0ED313E3167}"/>
          </ac:spMkLst>
        </pc:spChg>
        <pc:spChg chg="del topLvl">
          <ac:chgData name="Bess Dunlevy" userId="dd4b9a8537dbe9d0" providerId="LiveId" clId="{614834F4-501B-44FC-BA68-E2CCFC32B38B}" dt="2022-10-25T22:10:04.889" v="80" actId="478"/>
          <ac:spMkLst>
            <pc:docMk/>
            <pc:sldMk cId="1750150145" sldId="258"/>
            <ac:spMk id="27" creationId="{FA14B090-DCAB-3C08-1930-B5BAFAC8AB3B}"/>
          </ac:spMkLst>
        </pc:spChg>
        <pc:spChg chg="del topLvl">
          <ac:chgData name="Bess Dunlevy" userId="dd4b9a8537dbe9d0" providerId="LiveId" clId="{614834F4-501B-44FC-BA68-E2CCFC32B38B}" dt="2022-10-25T22:09:56.737" v="78" actId="478"/>
          <ac:spMkLst>
            <pc:docMk/>
            <pc:sldMk cId="1750150145" sldId="258"/>
            <ac:spMk id="30" creationId="{CC77854A-9AA1-1F3C-1764-7E58577E9398}"/>
          </ac:spMkLst>
        </pc:spChg>
        <pc:spChg chg="del topLvl">
          <ac:chgData name="Bess Dunlevy" userId="dd4b9a8537dbe9d0" providerId="LiveId" clId="{614834F4-501B-44FC-BA68-E2CCFC32B38B}" dt="2022-10-25T22:09:53.289" v="76" actId="478"/>
          <ac:spMkLst>
            <pc:docMk/>
            <pc:sldMk cId="1750150145" sldId="258"/>
            <ac:spMk id="33" creationId="{040B8C24-FC3E-5044-C55B-170ABDC39211}"/>
          </ac:spMkLst>
        </pc:spChg>
        <pc:spChg chg="add del">
          <ac:chgData name="Bess Dunlevy" userId="dd4b9a8537dbe9d0" providerId="LiveId" clId="{614834F4-501B-44FC-BA68-E2CCFC32B38B}" dt="2022-10-25T22:06:59.395" v="1"/>
          <ac:spMkLst>
            <pc:docMk/>
            <pc:sldMk cId="1750150145" sldId="258"/>
            <ac:spMk id="36" creationId="{4477CD95-8800-6F28-A296-64E969B09C45}"/>
          </ac:spMkLst>
        </pc:spChg>
        <pc:spChg chg="add del">
          <ac:chgData name="Bess Dunlevy" userId="dd4b9a8537dbe9d0" providerId="LiveId" clId="{614834F4-501B-44FC-BA68-E2CCFC32B38B}" dt="2022-10-25T22:06:59.395" v="1"/>
          <ac:spMkLst>
            <pc:docMk/>
            <pc:sldMk cId="1750150145" sldId="258"/>
            <ac:spMk id="39" creationId="{87430BC2-98E6-ACEF-899D-E05763EC8774}"/>
          </ac:spMkLst>
        </pc:spChg>
        <pc:spChg chg="del mod topLvl">
          <ac:chgData name="Bess Dunlevy" userId="dd4b9a8537dbe9d0" providerId="LiveId" clId="{614834F4-501B-44FC-BA68-E2CCFC32B38B}" dt="2022-10-25T22:09:36.001" v="68" actId="478"/>
          <ac:spMkLst>
            <pc:docMk/>
            <pc:sldMk cId="1750150145" sldId="258"/>
            <ac:spMk id="46" creationId="{C75DB830-5A22-4DD7-C56B-25ADD4D1497C}"/>
          </ac:spMkLst>
        </pc:spChg>
        <pc:spChg chg="mod">
          <ac:chgData name="Bess Dunlevy" userId="dd4b9a8537dbe9d0" providerId="LiveId" clId="{614834F4-501B-44FC-BA68-E2CCFC32B38B}" dt="2022-10-25T22:09:06.814" v="57"/>
          <ac:spMkLst>
            <pc:docMk/>
            <pc:sldMk cId="1750150145" sldId="258"/>
            <ac:spMk id="58" creationId="{179B48DB-80DC-C724-DEA8-6AC6B7F61392}"/>
          </ac:spMkLst>
        </pc:spChg>
        <pc:spChg chg="mod">
          <ac:chgData name="Bess Dunlevy" userId="dd4b9a8537dbe9d0" providerId="LiveId" clId="{614834F4-501B-44FC-BA68-E2CCFC32B38B}" dt="2022-10-25T22:21:35.783" v="336" actId="20577"/>
          <ac:spMkLst>
            <pc:docMk/>
            <pc:sldMk cId="1750150145" sldId="258"/>
            <ac:spMk id="59" creationId="{00B9580C-8A75-24DC-FEE2-B45EF86B29A4}"/>
          </ac:spMkLst>
        </pc:spChg>
        <pc:spChg chg="mod">
          <ac:chgData name="Bess Dunlevy" userId="dd4b9a8537dbe9d0" providerId="LiveId" clId="{614834F4-501B-44FC-BA68-E2CCFC32B38B}" dt="2022-10-25T22:09:11.800" v="59" actId="20577"/>
          <ac:spMkLst>
            <pc:docMk/>
            <pc:sldMk cId="1750150145" sldId="258"/>
            <ac:spMk id="60" creationId="{303044EC-9ECE-E078-ADCB-98496B7F9BB1}"/>
          </ac:spMkLst>
        </pc:spChg>
        <pc:spChg chg="del mod topLvl">
          <ac:chgData name="Bess Dunlevy" userId="dd4b9a8537dbe9d0" providerId="LiveId" clId="{614834F4-501B-44FC-BA68-E2CCFC32B38B}" dt="2022-10-25T22:09:40.930" v="70" actId="478"/>
          <ac:spMkLst>
            <pc:docMk/>
            <pc:sldMk cId="1750150145" sldId="258"/>
            <ac:spMk id="64" creationId="{4FE51207-BEF7-8D31-CA07-46F53B89F332}"/>
          </ac:spMkLst>
        </pc:spChg>
        <pc:spChg chg="mod">
          <ac:chgData name="Bess Dunlevy" userId="dd4b9a8537dbe9d0" providerId="LiveId" clId="{614834F4-501B-44FC-BA68-E2CCFC32B38B}" dt="2022-10-25T22:09:06.814" v="57"/>
          <ac:spMkLst>
            <pc:docMk/>
            <pc:sldMk cId="1750150145" sldId="258"/>
            <ac:spMk id="66" creationId="{C84CE432-0170-CF87-1CD6-FDD22F44A48B}"/>
          </ac:spMkLst>
        </pc:spChg>
        <pc:spChg chg="mod">
          <ac:chgData name="Bess Dunlevy" userId="dd4b9a8537dbe9d0" providerId="LiveId" clId="{614834F4-501B-44FC-BA68-E2CCFC32B38B}" dt="2022-10-25T22:09:13.164" v="60" actId="20577"/>
          <ac:spMkLst>
            <pc:docMk/>
            <pc:sldMk cId="1750150145" sldId="258"/>
            <ac:spMk id="67" creationId="{390C553D-7FDB-A817-004C-B358C134755A}"/>
          </ac:spMkLst>
        </pc:spChg>
        <pc:spChg chg="del mod topLvl">
          <ac:chgData name="Bess Dunlevy" userId="dd4b9a8537dbe9d0" providerId="LiveId" clId="{614834F4-501B-44FC-BA68-E2CCFC32B38B}" dt="2022-10-25T22:09:44.433" v="72" actId="478"/>
          <ac:spMkLst>
            <pc:docMk/>
            <pc:sldMk cId="1750150145" sldId="258"/>
            <ac:spMk id="71" creationId="{DA8FB3A5-DDDB-8EF5-F60B-C06543C619BB}"/>
          </ac:spMkLst>
        </pc:spChg>
        <pc:spChg chg="mod">
          <ac:chgData name="Bess Dunlevy" userId="dd4b9a8537dbe9d0" providerId="LiveId" clId="{614834F4-501B-44FC-BA68-E2CCFC32B38B}" dt="2022-10-25T22:09:06.814" v="57"/>
          <ac:spMkLst>
            <pc:docMk/>
            <pc:sldMk cId="1750150145" sldId="258"/>
            <ac:spMk id="73" creationId="{B645CFFA-C6E4-CEDA-9EC1-F03A29D09569}"/>
          </ac:spMkLst>
        </pc:spChg>
        <pc:spChg chg="mod">
          <ac:chgData name="Bess Dunlevy" userId="dd4b9a8537dbe9d0" providerId="LiveId" clId="{614834F4-501B-44FC-BA68-E2CCFC32B38B}" dt="2022-10-25T22:09:14.603" v="61" actId="20577"/>
          <ac:spMkLst>
            <pc:docMk/>
            <pc:sldMk cId="1750150145" sldId="258"/>
            <ac:spMk id="74" creationId="{7C869ED2-D418-D772-2DB2-60E1BB83D867}"/>
          </ac:spMkLst>
        </pc:spChg>
        <pc:spChg chg="del mod topLvl">
          <ac:chgData name="Bess Dunlevy" userId="dd4b9a8537dbe9d0" providerId="LiveId" clId="{614834F4-501B-44FC-BA68-E2CCFC32B38B}" dt="2022-10-25T22:09:49.257" v="74" actId="478"/>
          <ac:spMkLst>
            <pc:docMk/>
            <pc:sldMk cId="1750150145" sldId="258"/>
            <ac:spMk id="78" creationId="{12041D84-005C-2705-B468-E024A339971E}"/>
          </ac:spMkLst>
        </pc:spChg>
        <pc:spChg chg="mod">
          <ac:chgData name="Bess Dunlevy" userId="dd4b9a8537dbe9d0" providerId="LiveId" clId="{614834F4-501B-44FC-BA68-E2CCFC32B38B}" dt="2022-10-25T22:09:06.814" v="57"/>
          <ac:spMkLst>
            <pc:docMk/>
            <pc:sldMk cId="1750150145" sldId="258"/>
            <ac:spMk id="80" creationId="{19919AE9-60C8-0220-A072-26EB4387087E}"/>
          </ac:spMkLst>
        </pc:spChg>
        <pc:spChg chg="mod">
          <ac:chgData name="Bess Dunlevy" userId="dd4b9a8537dbe9d0" providerId="LiveId" clId="{614834F4-501B-44FC-BA68-E2CCFC32B38B}" dt="2022-10-25T22:09:17.764" v="62" actId="20577"/>
          <ac:spMkLst>
            <pc:docMk/>
            <pc:sldMk cId="1750150145" sldId="258"/>
            <ac:spMk id="81" creationId="{CFC086C4-D05A-36F0-0820-A79CF00D1B5D}"/>
          </ac:spMkLst>
        </pc:spChg>
        <pc:grpChg chg="add del mod">
          <ac:chgData name="Bess Dunlevy" userId="dd4b9a8537dbe9d0" providerId="LiveId" clId="{614834F4-501B-44FC-BA68-E2CCFC32B38B}" dt="2022-10-25T22:09:31.737" v="67" actId="478"/>
          <ac:grpSpMkLst>
            <pc:docMk/>
            <pc:sldMk cId="1750150145" sldId="258"/>
            <ac:grpSpMk id="3" creationId="{182BBC50-3339-3E93-37C6-514063A3ADD2}"/>
          </ac:grpSpMkLst>
        </pc:grpChg>
        <pc:grpChg chg="del mod">
          <ac:chgData name="Bess Dunlevy" userId="dd4b9a8537dbe9d0" providerId="LiveId" clId="{614834F4-501B-44FC-BA68-E2CCFC32B38B}" dt="2022-10-25T22:10:04.889" v="80" actId="478"/>
          <ac:grpSpMkLst>
            <pc:docMk/>
            <pc:sldMk cId="1750150145" sldId="258"/>
            <ac:grpSpMk id="9" creationId="{415DE9D6-9370-8A6A-08A8-84E25F26DFBE}"/>
          </ac:grpSpMkLst>
        </pc:grpChg>
        <pc:grpChg chg="del mod">
          <ac:chgData name="Bess Dunlevy" userId="dd4b9a8537dbe9d0" providerId="LiveId" clId="{614834F4-501B-44FC-BA68-E2CCFC32B38B}" dt="2022-10-25T22:09:56.737" v="78" actId="478"/>
          <ac:grpSpMkLst>
            <pc:docMk/>
            <pc:sldMk cId="1750150145" sldId="258"/>
            <ac:grpSpMk id="11" creationId="{17144EC3-D1C1-3C56-73C9-DC7635BC0994}"/>
          </ac:grpSpMkLst>
        </pc:grpChg>
        <pc:grpChg chg="topLvl">
          <ac:chgData name="Bess Dunlevy" userId="dd4b9a8537dbe9d0" providerId="LiveId" clId="{614834F4-501B-44FC-BA68-E2CCFC32B38B}" dt="2022-10-25T22:09:31.737" v="67" actId="478"/>
          <ac:grpSpMkLst>
            <pc:docMk/>
            <pc:sldMk cId="1750150145" sldId="258"/>
            <ac:grpSpMk id="19" creationId="{4C2B2B3D-7552-5969-DE83-7C489DC95406}"/>
          </ac:grpSpMkLst>
        </pc:grpChg>
        <pc:grpChg chg="topLvl">
          <ac:chgData name="Bess Dunlevy" userId="dd4b9a8537dbe9d0" providerId="LiveId" clId="{614834F4-501B-44FC-BA68-E2CCFC32B38B}" dt="2022-10-25T22:10:04.889" v="80" actId="478"/>
          <ac:grpSpMkLst>
            <pc:docMk/>
            <pc:sldMk cId="1750150145" sldId="258"/>
            <ac:grpSpMk id="20" creationId="{5A0BEAB6-BF5C-FD73-E9FD-963DCFD99CA1}"/>
          </ac:grpSpMkLst>
        </pc:grpChg>
        <pc:grpChg chg="topLvl">
          <ac:chgData name="Bess Dunlevy" userId="dd4b9a8537dbe9d0" providerId="LiveId" clId="{614834F4-501B-44FC-BA68-E2CCFC32B38B}" dt="2022-10-25T22:09:56.737" v="78" actId="478"/>
          <ac:grpSpMkLst>
            <pc:docMk/>
            <pc:sldMk cId="1750150145" sldId="258"/>
            <ac:grpSpMk id="21" creationId="{BB905C7F-693E-0EC1-E65C-798FD677663D}"/>
          </ac:grpSpMkLst>
        </pc:grpChg>
        <pc:grpChg chg="topLvl">
          <ac:chgData name="Bess Dunlevy" userId="dd4b9a8537dbe9d0" providerId="LiveId" clId="{614834F4-501B-44FC-BA68-E2CCFC32B38B}" dt="2022-10-25T22:09:53.289" v="76" actId="478"/>
          <ac:grpSpMkLst>
            <pc:docMk/>
            <pc:sldMk cId="1750150145" sldId="258"/>
            <ac:grpSpMk id="22" creationId="{93A7B9EC-41E3-0DD6-527C-8AAD3D41BE90}"/>
          </ac:grpSpMkLst>
        </pc:grpChg>
        <pc:grpChg chg="del">
          <ac:chgData name="Bess Dunlevy" userId="dd4b9a8537dbe9d0" providerId="LiveId" clId="{614834F4-501B-44FC-BA68-E2CCFC32B38B}" dt="2022-10-25T22:09:26.885" v="64" actId="478"/>
          <ac:grpSpMkLst>
            <pc:docMk/>
            <pc:sldMk cId="1750150145" sldId="258"/>
            <ac:grpSpMk id="23" creationId="{E22D8DB2-9019-4952-9D3A-2F0235948659}"/>
          </ac:grpSpMkLst>
        </pc:grpChg>
        <pc:grpChg chg="del">
          <ac:chgData name="Bess Dunlevy" userId="dd4b9a8537dbe9d0" providerId="LiveId" clId="{614834F4-501B-44FC-BA68-E2CCFC32B38B}" dt="2022-10-25T22:09:58.750" v="79" actId="478"/>
          <ac:grpSpMkLst>
            <pc:docMk/>
            <pc:sldMk cId="1750150145" sldId="258"/>
            <ac:grpSpMk id="26" creationId="{4F37C5BF-6AD9-449B-B8A6-460059293E82}"/>
          </ac:grpSpMkLst>
        </pc:grpChg>
        <pc:grpChg chg="del">
          <ac:chgData name="Bess Dunlevy" userId="dd4b9a8537dbe9d0" providerId="LiveId" clId="{614834F4-501B-44FC-BA68-E2CCFC32B38B}" dt="2022-10-25T22:09:54.945" v="77" actId="478"/>
          <ac:grpSpMkLst>
            <pc:docMk/>
            <pc:sldMk cId="1750150145" sldId="258"/>
            <ac:grpSpMk id="29" creationId="{4192E29D-26DB-431E-8FAC-D83AD3F27FDD}"/>
          </ac:grpSpMkLst>
        </pc:grpChg>
        <pc:grpChg chg="del">
          <ac:chgData name="Bess Dunlevy" userId="dd4b9a8537dbe9d0" providerId="LiveId" clId="{614834F4-501B-44FC-BA68-E2CCFC32B38B}" dt="2022-10-25T22:09:51.689" v="75" actId="478"/>
          <ac:grpSpMkLst>
            <pc:docMk/>
            <pc:sldMk cId="1750150145" sldId="258"/>
            <ac:grpSpMk id="32" creationId="{CA5D2C6A-43C6-4A77-B44D-E26E28F9270D}"/>
          </ac:grpSpMkLst>
        </pc:grpChg>
        <pc:grpChg chg="del mod">
          <ac:chgData name="Bess Dunlevy" userId="dd4b9a8537dbe9d0" providerId="LiveId" clId="{614834F4-501B-44FC-BA68-E2CCFC32B38B}" dt="2022-10-25T22:09:53.289" v="76" actId="478"/>
          <ac:grpSpMkLst>
            <pc:docMk/>
            <pc:sldMk cId="1750150145" sldId="258"/>
            <ac:grpSpMk id="35" creationId="{7DDAB47B-8A4C-C069-79EB-3A47793C01D2}"/>
          </ac:grpSpMkLst>
        </pc:grpChg>
        <pc:grpChg chg="add del mod">
          <ac:chgData name="Bess Dunlevy" userId="dd4b9a8537dbe9d0" providerId="LiveId" clId="{614834F4-501B-44FC-BA68-E2CCFC32B38B}" dt="2022-10-25T22:09:36.001" v="68" actId="478"/>
          <ac:grpSpMkLst>
            <pc:docMk/>
            <pc:sldMk cId="1750150145" sldId="258"/>
            <ac:grpSpMk id="40" creationId="{61A6A9C6-C462-791B-D3EF-C53302F9867A}"/>
          </ac:grpSpMkLst>
        </pc:grpChg>
        <pc:grpChg chg="mod topLvl">
          <ac:chgData name="Bess Dunlevy" userId="dd4b9a8537dbe9d0" providerId="LiveId" clId="{614834F4-501B-44FC-BA68-E2CCFC32B38B}" dt="2022-10-25T22:09:36.001" v="68" actId="478"/>
          <ac:grpSpMkLst>
            <pc:docMk/>
            <pc:sldMk cId="1750150145" sldId="258"/>
            <ac:grpSpMk id="43" creationId="{5CD36C25-F958-E088-A493-516EA58E9E16}"/>
          </ac:grpSpMkLst>
        </pc:grpChg>
        <pc:grpChg chg="del mod">
          <ac:chgData name="Bess Dunlevy" userId="dd4b9a8537dbe9d0" providerId="LiveId" clId="{614834F4-501B-44FC-BA68-E2CCFC32B38B}" dt="2022-10-25T22:09:22.853" v="63" actId="478"/>
          <ac:grpSpMkLst>
            <pc:docMk/>
            <pc:sldMk cId="1750150145" sldId="258"/>
            <ac:grpSpMk id="45" creationId="{BC5503B8-15F6-699F-51F2-9F66BA0432F1}"/>
          </ac:grpSpMkLst>
        </pc:grpChg>
        <pc:grpChg chg="del">
          <ac:chgData name="Bess Dunlevy" userId="dd4b9a8537dbe9d0" providerId="LiveId" clId="{614834F4-501B-44FC-BA68-E2CCFC32B38B}" dt="2022-10-25T22:08:07.229" v="37" actId="478"/>
          <ac:grpSpMkLst>
            <pc:docMk/>
            <pc:sldMk cId="1750150145" sldId="258"/>
            <ac:grpSpMk id="53" creationId="{EEF5F97D-F0FD-F2C2-200C-10B8014B6B6C}"/>
          </ac:grpSpMkLst>
        </pc:grpChg>
        <pc:grpChg chg="del">
          <ac:chgData name="Bess Dunlevy" userId="dd4b9a8537dbe9d0" providerId="LiveId" clId="{614834F4-501B-44FC-BA68-E2CCFC32B38B}" dt="2022-10-25T22:08:08.149" v="38" actId="478"/>
          <ac:grpSpMkLst>
            <pc:docMk/>
            <pc:sldMk cId="1750150145" sldId="258"/>
            <ac:grpSpMk id="57" creationId="{AEFA6BF9-50B3-0CB8-52E8-20B57DB2375A}"/>
          </ac:grpSpMkLst>
        </pc:grpChg>
        <pc:grpChg chg="add del mod">
          <ac:chgData name="Bess Dunlevy" userId="dd4b9a8537dbe9d0" providerId="LiveId" clId="{614834F4-501B-44FC-BA68-E2CCFC32B38B}" dt="2022-10-25T22:09:40.930" v="70" actId="478"/>
          <ac:grpSpMkLst>
            <pc:docMk/>
            <pc:sldMk cId="1750150145" sldId="258"/>
            <ac:grpSpMk id="61" creationId="{6F4146C7-8259-7DED-195E-4C8A315F1439}"/>
          </ac:grpSpMkLst>
        </pc:grpChg>
        <pc:grpChg chg="mod topLvl">
          <ac:chgData name="Bess Dunlevy" userId="dd4b9a8537dbe9d0" providerId="LiveId" clId="{614834F4-501B-44FC-BA68-E2CCFC32B38B}" dt="2022-10-25T22:09:40.930" v="70" actId="478"/>
          <ac:grpSpMkLst>
            <pc:docMk/>
            <pc:sldMk cId="1750150145" sldId="258"/>
            <ac:grpSpMk id="62" creationId="{A151354C-90ED-07FE-9FA2-03C34A6F60FD}"/>
          </ac:grpSpMkLst>
        </pc:grpChg>
        <pc:grpChg chg="del mod">
          <ac:chgData name="Bess Dunlevy" userId="dd4b9a8537dbe9d0" providerId="LiveId" clId="{614834F4-501B-44FC-BA68-E2CCFC32B38B}" dt="2022-10-25T22:09:37.779" v="69" actId="478"/>
          <ac:grpSpMkLst>
            <pc:docMk/>
            <pc:sldMk cId="1750150145" sldId="258"/>
            <ac:grpSpMk id="63" creationId="{016FAC69-1BA6-DF42-57AA-2A92B56EAB74}"/>
          </ac:grpSpMkLst>
        </pc:grpChg>
        <pc:grpChg chg="add del mod">
          <ac:chgData name="Bess Dunlevy" userId="dd4b9a8537dbe9d0" providerId="LiveId" clId="{614834F4-501B-44FC-BA68-E2CCFC32B38B}" dt="2022-10-25T22:09:44.433" v="72" actId="478"/>
          <ac:grpSpMkLst>
            <pc:docMk/>
            <pc:sldMk cId="1750150145" sldId="258"/>
            <ac:grpSpMk id="68" creationId="{AF7DB624-AD2D-E14D-DA75-C0D4B9718872}"/>
          </ac:grpSpMkLst>
        </pc:grpChg>
        <pc:grpChg chg="mod topLvl">
          <ac:chgData name="Bess Dunlevy" userId="dd4b9a8537dbe9d0" providerId="LiveId" clId="{614834F4-501B-44FC-BA68-E2CCFC32B38B}" dt="2022-10-25T22:09:44.433" v="72" actId="478"/>
          <ac:grpSpMkLst>
            <pc:docMk/>
            <pc:sldMk cId="1750150145" sldId="258"/>
            <ac:grpSpMk id="69" creationId="{234DF3FE-54D8-02BC-5EE9-DD86F99474DD}"/>
          </ac:grpSpMkLst>
        </pc:grpChg>
        <pc:grpChg chg="del mod">
          <ac:chgData name="Bess Dunlevy" userId="dd4b9a8537dbe9d0" providerId="LiveId" clId="{614834F4-501B-44FC-BA68-E2CCFC32B38B}" dt="2022-10-25T22:09:42.887" v="71" actId="478"/>
          <ac:grpSpMkLst>
            <pc:docMk/>
            <pc:sldMk cId="1750150145" sldId="258"/>
            <ac:grpSpMk id="70" creationId="{1DA6225E-F38B-839A-FF26-82B8EE6D6591}"/>
          </ac:grpSpMkLst>
        </pc:grpChg>
        <pc:grpChg chg="add del mod">
          <ac:chgData name="Bess Dunlevy" userId="dd4b9a8537dbe9d0" providerId="LiveId" clId="{614834F4-501B-44FC-BA68-E2CCFC32B38B}" dt="2022-10-25T22:09:49.257" v="74" actId="478"/>
          <ac:grpSpMkLst>
            <pc:docMk/>
            <pc:sldMk cId="1750150145" sldId="258"/>
            <ac:grpSpMk id="75" creationId="{8DCF50B1-F433-7977-6938-A8B7DE3B4160}"/>
          </ac:grpSpMkLst>
        </pc:grpChg>
        <pc:grpChg chg="mod topLvl">
          <ac:chgData name="Bess Dunlevy" userId="dd4b9a8537dbe9d0" providerId="LiveId" clId="{614834F4-501B-44FC-BA68-E2CCFC32B38B}" dt="2022-10-25T22:09:49.257" v="74" actId="478"/>
          <ac:grpSpMkLst>
            <pc:docMk/>
            <pc:sldMk cId="1750150145" sldId="258"/>
            <ac:grpSpMk id="76" creationId="{910E6EC8-EBF5-A3A3-3ED8-D5516613BC39}"/>
          </ac:grpSpMkLst>
        </pc:grpChg>
        <pc:grpChg chg="del mod">
          <ac:chgData name="Bess Dunlevy" userId="dd4b9a8537dbe9d0" providerId="LiveId" clId="{614834F4-501B-44FC-BA68-E2CCFC32B38B}" dt="2022-10-25T22:09:46.209" v="73" actId="478"/>
          <ac:grpSpMkLst>
            <pc:docMk/>
            <pc:sldMk cId="1750150145" sldId="258"/>
            <ac:grpSpMk id="77" creationId="{16A0E88E-2E0D-C668-FA84-62584C6FD83B}"/>
          </ac:grpSpMkLst>
        </pc:grpChg>
        <pc:picChg chg="del">
          <ac:chgData name="Bess Dunlevy" userId="dd4b9a8537dbe9d0" providerId="LiveId" clId="{614834F4-501B-44FC-BA68-E2CCFC32B38B}" dt="2022-10-25T22:09:26.885" v="64" actId="478"/>
          <ac:picMkLst>
            <pc:docMk/>
            <pc:sldMk cId="1750150145" sldId="258"/>
            <ac:picMk id="25" creationId="{98272F62-7131-D212-2CC3-E73BBEFFDD8E}"/>
          </ac:picMkLst>
        </pc:picChg>
        <pc:picChg chg="del">
          <ac:chgData name="Bess Dunlevy" userId="dd4b9a8537dbe9d0" providerId="LiveId" clId="{614834F4-501B-44FC-BA68-E2CCFC32B38B}" dt="2022-10-25T22:09:58.750" v="79" actId="478"/>
          <ac:picMkLst>
            <pc:docMk/>
            <pc:sldMk cId="1750150145" sldId="258"/>
            <ac:picMk id="28" creationId="{78E004C4-21B0-09F3-C6CE-0F36AF1BF5A8}"/>
          </ac:picMkLst>
        </pc:picChg>
        <pc:picChg chg="del">
          <ac:chgData name="Bess Dunlevy" userId="dd4b9a8537dbe9d0" providerId="LiveId" clId="{614834F4-501B-44FC-BA68-E2CCFC32B38B}" dt="2022-10-25T22:09:54.945" v="77" actId="478"/>
          <ac:picMkLst>
            <pc:docMk/>
            <pc:sldMk cId="1750150145" sldId="258"/>
            <ac:picMk id="31" creationId="{D77E4219-AB18-D7E1-ABFB-5787A04B6227}"/>
          </ac:picMkLst>
        </pc:picChg>
        <pc:picChg chg="del">
          <ac:chgData name="Bess Dunlevy" userId="dd4b9a8537dbe9d0" providerId="LiveId" clId="{614834F4-501B-44FC-BA68-E2CCFC32B38B}" dt="2022-10-25T22:09:51.689" v="75" actId="478"/>
          <ac:picMkLst>
            <pc:docMk/>
            <pc:sldMk cId="1750150145" sldId="258"/>
            <ac:picMk id="34" creationId="{5FCCACB4-87DC-CEA8-7923-5014D41A1128}"/>
          </ac:picMkLst>
        </pc:picChg>
        <pc:picChg chg="del mod">
          <ac:chgData name="Bess Dunlevy" userId="dd4b9a8537dbe9d0" providerId="LiveId" clId="{614834F4-501B-44FC-BA68-E2CCFC32B38B}" dt="2022-10-25T22:09:22.853" v="63" actId="478"/>
          <ac:picMkLst>
            <pc:docMk/>
            <pc:sldMk cId="1750150145" sldId="258"/>
            <ac:picMk id="47" creationId="{84A74E21-6FC7-B6D9-0CE4-FAA91A6C1B81}"/>
          </ac:picMkLst>
        </pc:picChg>
        <pc:picChg chg="del mod">
          <ac:chgData name="Bess Dunlevy" userId="dd4b9a8537dbe9d0" providerId="LiveId" clId="{614834F4-501B-44FC-BA68-E2CCFC32B38B}" dt="2022-10-25T22:09:37.779" v="69" actId="478"/>
          <ac:picMkLst>
            <pc:docMk/>
            <pc:sldMk cId="1750150145" sldId="258"/>
            <ac:picMk id="65" creationId="{0FFBC3DF-8076-3464-7FA5-8D1C8840878E}"/>
          </ac:picMkLst>
        </pc:picChg>
        <pc:picChg chg="del mod">
          <ac:chgData name="Bess Dunlevy" userId="dd4b9a8537dbe9d0" providerId="LiveId" clId="{614834F4-501B-44FC-BA68-E2CCFC32B38B}" dt="2022-10-25T22:09:42.887" v="71" actId="478"/>
          <ac:picMkLst>
            <pc:docMk/>
            <pc:sldMk cId="1750150145" sldId="258"/>
            <ac:picMk id="72" creationId="{A1726171-429F-BAF6-D8A2-2E3A7B6B32DD}"/>
          </ac:picMkLst>
        </pc:picChg>
        <pc:picChg chg="del mod">
          <ac:chgData name="Bess Dunlevy" userId="dd4b9a8537dbe9d0" providerId="LiveId" clId="{614834F4-501B-44FC-BA68-E2CCFC32B38B}" dt="2022-10-25T22:09:46.209" v="73" actId="478"/>
          <ac:picMkLst>
            <pc:docMk/>
            <pc:sldMk cId="1750150145" sldId="258"/>
            <ac:picMk id="79" creationId="{7DAEF501-D54C-395D-0955-90C66892EAFB}"/>
          </ac:picMkLst>
        </pc:picChg>
        <pc:cxnChg chg="add del">
          <ac:chgData name="Bess Dunlevy" userId="dd4b9a8537dbe9d0" providerId="LiveId" clId="{614834F4-501B-44FC-BA68-E2CCFC32B38B}" dt="2022-10-25T22:06:59.395" v="1"/>
          <ac:cxnSpMkLst>
            <pc:docMk/>
            <pc:sldMk cId="1750150145" sldId="258"/>
            <ac:cxnSpMk id="38" creationId="{B8A8C56A-C3A6-E8F5-BFA9-44D7073842B8}"/>
          </ac:cxnSpMkLst>
        </pc:cxnChg>
      </pc:sldChg>
      <pc:sldChg chg="addSp delSp modSp mod">
        <pc:chgData name="Bess Dunlevy" userId="dd4b9a8537dbe9d0" providerId="LiveId" clId="{614834F4-501B-44FC-BA68-E2CCFC32B38B}" dt="2022-10-25T22:20:54.778" v="329" actId="1076"/>
        <pc:sldMkLst>
          <pc:docMk/>
          <pc:sldMk cId="1849547952" sldId="296"/>
        </pc:sldMkLst>
        <pc:spChg chg="mod">
          <ac:chgData name="Bess Dunlevy" userId="dd4b9a8537dbe9d0" providerId="LiveId" clId="{614834F4-501B-44FC-BA68-E2CCFC32B38B}" dt="2022-10-25T22:15:33.787" v="170"/>
          <ac:spMkLst>
            <pc:docMk/>
            <pc:sldMk cId="1849547952" sldId="296"/>
            <ac:spMk id="12" creationId="{AFCA6C0F-DFA5-EAA3-EDCF-F56564AF6915}"/>
          </ac:spMkLst>
        </pc:spChg>
        <pc:spChg chg="mod">
          <ac:chgData name="Bess Dunlevy" userId="dd4b9a8537dbe9d0" providerId="LiveId" clId="{614834F4-501B-44FC-BA68-E2CCFC32B38B}" dt="2022-10-25T22:15:01.755" v="163"/>
          <ac:spMkLst>
            <pc:docMk/>
            <pc:sldMk cId="1849547952" sldId="296"/>
            <ac:spMk id="18" creationId="{4132B5E9-6937-2F15-03BC-8153F92CA87D}"/>
          </ac:spMkLst>
        </pc:spChg>
        <pc:spChg chg="mod">
          <ac:chgData name="Bess Dunlevy" userId="dd4b9a8537dbe9d0" providerId="LiveId" clId="{614834F4-501B-44FC-BA68-E2CCFC32B38B}" dt="2022-10-25T22:15:01.755" v="163"/>
          <ac:spMkLst>
            <pc:docMk/>
            <pc:sldMk cId="1849547952" sldId="296"/>
            <ac:spMk id="19" creationId="{C4920CD5-942A-EA57-0513-E1C5589C3AB1}"/>
          </ac:spMkLst>
        </pc:spChg>
        <pc:spChg chg="mod">
          <ac:chgData name="Bess Dunlevy" userId="dd4b9a8537dbe9d0" providerId="LiveId" clId="{614834F4-501B-44FC-BA68-E2CCFC32B38B}" dt="2022-10-25T22:15:01.755" v="163"/>
          <ac:spMkLst>
            <pc:docMk/>
            <pc:sldMk cId="1849547952" sldId="296"/>
            <ac:spMk id="21" creationId="{3231E449-E75A-073E-0B6B-69957F6EF917}"/>
          </ac:spMkLst>
        </pc:spChg>
        <pc:spChg chg="mod">
          <ac:chgData name="Bess Dunlevy" userId="dd4b9a8537dbe9d0" providerId="LiveId" clId="{614834F4-501B-44FC-BA68-E2CCFC32B38B}" dt="2022-10-25T22:15:01.755" v="163"/>
          <ac:spMkLst>
            <pc:docMk/>
            <pc:sldMk cId="1849547952" sldId="296"/>
            <ac:spMk id="22" creationId="{3D3F57BD-56F3-DE8E-9F49-6B76BD936E99}"/>
          </ac:spMkLst>
        </pc:spChg>
        <pc:spChg chg="mod">
          <ac:chgData name="Bess Dunlevy" userId="dd4b9a8537dbe9d0" providerId="LiveId" clId="{614834F4-501B-44FC-BA68-E2CCFC32B38B}" dt="2022-10-25T22:15:01.755" v="163"/>
          <ac:spMkLst>
            <pc:docMk/>
            <pc:sldMk cId="1849547952" sldId="296"/>
            <ac:spMk id="24" creationId="{92191941-667F-651C-6903-0C3C8B99BF3C}"/>
          </ac:spMkLst>
        </pc:spChg>
        <pc:spChg chg="mod">
          <ac:chgData name="Bess Dunlevy" userId="dd4b9a8537dbe9d0" providerId="LiveId" clId="{614834F4-501B-44FC-BA68-E2CCFC32B38B}" dt="2022-10-25T22:15:01.755" v="163"/>
          <ac:spMkLst>
            <pc:docMk/>
            <pc:sldMk cId="1849547952" sldId="296"/>
            <ac:spMk id="25" creationId="{47BEA132-CA3A-613B-54C0-04008FD6C4B7}"/>
          </ac:spMkLst>
        </pc:spChg>
        <pc:spChg chg="mod">
          <ac:chgData name="Bess Dunlevy" userId="dd4b9a8537dbe9d0" providerId="LiveId" clId="{614834F4-501B-44FC-BA68-E2CCFC32B38B}" dt="2022-10-25T22:15:01.755" v="163"/>
          <ac:spMkLst>
            <pc:docMk/>
            <pc:sldMk cId="1849547952" sldId="296"/>
            <ac:spMk id="27" creationId="{07FA484A-0538-6C4C-1C58-5CA84BF48083}"/>
          </ac:spMkLst>
        </pc:spChg>
        <pc:spChg chg="mod">
          <ac:chgData name="Bess Dunlevy" userId="dd4b9a8537dbe9d0" providerId="LiveId" clId="{614834F4-501B-44FC-BA68-E2CCFC32B38B}" dt="2022-10-25T22:15:01.755" v="163"/>
          <ac:spMkLst>
            <pc:docMk/>
            <pc:sldMk cId="1849547952" sldId="296"/>
            <ac:spMk id="28" creationId="{18796EDB-506E-A137-BE13-65A9234DC748}"/>
          </ac:spMkLst>
        </pc:spChg>
        <pc:spChg chg="mod">
          <ac:chgData name="Bess Dunlevy" userId="dd4b9a8537dbe9d0" providerId="LiveId" clId="{614834F4-501B-44FC-BA68-E2CCFC32B38B}" dt="2022-10-25T22:15:20.669" v="168"/>
          <ac:spMkLst>
            <pc:docMk/>
            <pc:sldMk cId="1849547952" sldId="296"/>
            <ac:spMk id="34" creationId="{9A114552-13BC-D29A-2303-C50A92658313}"/>
          </ac:spMkLst>
        </pc:spChg>
        <pc:spChg chg="mod">
          <ac:chgData name="Bess Dunlevy" userId="dd4b9a8537dbe9d0" providerId="LiveId" clId="{614834F4-501B-44FC-BA68-E2CCFC32B38B}" dt="2022-10-25T22:15:43.502" v="172" actId="20577"/>
          <ac:spMkLst>
            <pc:docMk/>
            <pc:sldMk cId="1849547952" sldId="296"/>
            <ac:spMk id="35" creationId="{E5EB3882-D055-5575-3870-619D93DD3BB9}"/>
          </ac:spMkLst>
        </pc:spChg>
        <pc:spChg chg="mod">
          <ac:chgData name="Bess Dunlevy" userId="dd4b9a8537dbe9d0" providerId="LiveId" clId="{614834F4-501B-44FC-BA68-E2CCFC32B38B}" dt="2022-10-25T22:15:20.669" v="168"/>
          <ac:spMkLst>
            <pc:docMk/>
            <pc:sldMk cId="1849547952" sldId="296"/>
            <ac:spMk id="37" creationId="{A2D59331-DED5-D2ED-1B88-16E826B91403}"/>
          </ac:spMkLst>
        </pc:spChg>
        <pc:spChg chg="mod">
          <ac:chgData name="Bess Dunlevy" userId="dd4b9a8537dbe9d0" providerId="LiveId" clId="{614834F4-501B-44FC-BA68-E2CCFC32B38B}" dt="2022-10-25T22:15:45.221" v="173" actId="20577"/>
          <ac:spMkLst>
            <pc:docMk/>
            <pc:sldMk cId="1849547952" sldId="296"/>
            <ac:spMk id="38" creationId="{3EB19EF5-8E4C-7C6F-7006-B0ADAEE9E716}"/>
          </ac:spMkLst>
        </pc:spChg>
        <pc:spChg chg="mod">
          <ac:chgData name="Bess Dunlevy" userId="dd4b9a8537dbe9d0" providerId="LiveId" clId="{614834F4-501B-44FC-BA68-E2CCFC32B38B}" dt="2022-10-25T22:15:20.669" v="168"/>
          <ac:spMkLst>
            <pc:docMk/>
            <pc:sldMk cId="1849547952" sldId="296"/>
            <ac:spMk id="40" creationId="{BF796374-8CA9-44DB-BF90-CB053FED464D}"/>
          </ac:spMkLst>
        </pc:spChg>
        <pc:spChg chg="mod">
          <ac:chgData name="Bess Dunlevy" userId="dd4b9a8537dbe9d0" providerId="LiveId" clId="{614834F4-501B-44FC-BA68-E2CCFC32B38B}" dt="2022-10-25T22:15:46.670" v="174" actId="20577"/>
          <ac:spMkLst>
            <pc:docMk/>
            <pc:sldMk cId="1849547952" sldId="296"/>
            <ac:spMk id="41" creationId="{DE3194CF-601B-EDC7-AD99-C8DFA639F287}"/>
          </ac:spMkLst>
        </pc:spChg>
        <pc:spChg chg="mod">
          <ac:chgData name="Bess Dunlevy" userId="dd4b9a8537dbe9d0" providerId="LiveId" clId="{614834F4-501B-44FC-BA68-E2CCFC32B38B}" dt="2022-10-25T22:15:20.669" v="168"/>
          <ac:spMkLst>
            <pc:docMk/>
            <pc:sldMk cId="1849547952" sldId="296"/>
            <ac:spMk id="43" creationId="{9FC3BA2B-4F03-47CA-6350-DCDB037C909C}"/>
          </ac:spMkLst>
        </pc:spChg>
        <pc:spChg chg="mod">
          <ac:chgData name="Bess Dunlevy" userId="dd4b9a8537dbe9d0" providerId="LiveId" clId="{614834F4-501B-44FC-BA68-E2CCFC32B38B}" dt="2022-10-25T22:15:20.669" v="168"/>
          <ac:spMkLst>
            <pc:docMk/>
            <pc:sldMk cId="1849547952" sldId="296"/>
            <ac:spMk id="44" creationId="{49C2C65F-1B0C-0939-165E-FA06DFC0F4B7}"/>
          </ac:spMkLst>
        </pc:spChg>
        <pc:spChg chg="add mod">
          <ac:chgData name="Bess Dunlevy" userId="dd4b9a8537dbe9d0" providerId="LiveId" clId="{614834F4-501B-44FC-BA68-E2CCFC32B38B}" dt="2022-10-25T22:17:41.332" v="242"/>
          <ac:spMkLst>
            <pc:docMk/>
            <pc:sldMk cId="1849547952" sldId="296"/>
            <ac:spMk id="51" creationId="{818E5756-7DCE-757E-9F60-8800646CAFD0}"/>
          </ac:spMkLst>
        </pc:spChg>
        <pc:spChg chg="add mod">
          <ac:chgData name="Bess Dunlevy" userId="dd4b9a8537dbe9d0" providerId="LiveId" clId="{614834F4-501B-44FC-BA68-E2CCFC32B38B}" dt="2022-10-25T22:17:41.332" v="242"/>
          <ac:spMkLst>
            <pc:docMk/>
            <pc:sldMk cId="1849547952" sldId="296"/>
            <ac:spMk id="53" creationId="{AD8A773A-C1F6-A19E-6EEC-65FBF79B8A05}"/>
          </ac:spMkLst>
        </pc:spChg>
        <pc:spChg chg="add mod">
          <ac:chgData name="Bess Dunlevy" userId="dd4b9a8537dbe9d0" providerId="LiveId" clId="{614834F4-501B-44FC-BA68-E2CCFC32B38B}" dt="2022-10-25T22:17:41.332" v="242"/>
          <ac:spMkLst>
            <pc:docMk/>
            <pc:sldMk cId="1849547952" sldId="296"/>
            <ac:spMk id="55" creationId="{79A5028B-C62C-E4A8-F8C5-669E2360E1F6}"/>
          </ac:spMkLst>
        </pc:spChg>
        <pc:spChg chg="add mod">
          <ac:chgData name="Bess Dunlevy" userId="dd4b9a8537dbe9d0" providerId="LiveId" clId="{614834F4-501B-44FC-BA68-E2CCFC32B38B}" dt="2022-10-25T22:17:41.332" v="242"/>
          <ac:spMkLst>
            <pc:docMk/>
            <pc:sldMk cId="1849547952" sldId="296"/>
            <ac:spMk id="58" creationId="{B315F3B0-C766-E988-4600-2FA4D25F0E9A}"/>
          </ac:spMkLst>
        </pc:spChg>
        <pc:spChg chg="add mod">
          <ac:chgData name="Bess Dunlevy" userId="dd4b9a8537dbe9d0" providerId="LiveId" clId="{614834F4-501B-44FC-BA68-E2CCFC32B38B}" dt="2022-10-25T22:18:44.150" v="268"/>
          <ac:spMkLst>
            <pc:docMk/>
            <pc:sldMk cId="1849547952" sldId="296"/>
            <ac:spMk id="63" creationId="{27F76E4D-F3C8-E9F5-3002-789347B3548E}"/>
          </ac:spMkLst>
        </pc:spChg>
        <pc:spChg chg="add mod">
          <ac:chgData name="Bess Dunlevy" userId="dd4b9a8537dbe9d0" providerId="LiveId" clId="{614834F4-501B-44FC-BA68-E2CCFC32B38B}" dt="2022-10-25T22:18:44.150" v="268"/>
          <ac:spMkLst>
            <pc:docMk/>
            <pc:sldMk cId="1849547952" sldId="296"/>
            <ac:spMk id="65" creationId="{6BA65169-76E5-0ABF-0822-2F0B7B87AC3A}"/>
          </ac:spMkLst>
        </pc:spChg>
        <pc:spChg chg="add mod">
          <ac:chgData name="Bess Dunlevy" userId="dd4b9a8537dbe9d0" providerId="LiveId" clId="{614834F4-501B-44FC-BA68-E2CCFC32B38B}" dt="2022-10-25T22:18:44.150" v="268"/>
          <ac:spMkLst>
            <pc:docMk/>
            <pc:sldMk cId="1849547952" sldId="296"/>
            <ac:spMk id="67" creationId="{79EA476D-966C-828C-C9E3-10775EC92F0C}"/>
          </ac:spMkLst>
        </pc:spChg>
        <pc:spChg chg="add mod">
          <ac:chgData name="Bess Dunlevy" userId="dd4b9a8537dbe9d0" providerId="LiveId" clId="{614834F4-501B-44FC-BA68-E2CCFC32B38B}" dt="2022-10-25T22:18:44.150" v="268"/>
          <ac:spMkLst>
            <pc:docMk/>
            <pc:sldMk cId="1849547952" sldId="296"/>
            <ac:spMk id="69" creationId="{E7E9B0B5-54A6-EF47-7A2A-EEAFC6D2C3AA}"/>
          </ac:spMkLst>
        </pc:spChg>
        <pc:spChg chg="add mod">
          <ac:chgData name="Bess Dunlevy" userId="dd4b9a8537dbe9d0" providerId="LiveId" clId="{614834F4-501B-44FC-BA68-E2CCFC32B38B}" dt="2022-10-25T22:18:45.538" v="269"/>
          <ac:spMkLst>
            <pc:docMk/>
            <pc:sldMk cId="1849547952" sldId="296"/>
            <ac:spMk id="75" creationId="{8CF7EBF3-27D0-723E-1641-2419B6C24CBC}"/>
          </ac:spMkLst>
        </pc:spChg>
        <pc:spChg chg="add mod">
          <ac:chgData name="Bess Dunlevy" userId="dd4b9a8537dbe9d0" providerId="LiveId" clId="{614834F4-501B-44FC-BA68-E2CCFC32B38B}" dt="2022-10-25T22:18:45.538" v="269"/>
          <ac:spMkLst>
            <pc:docMk/>
            <pc:sldMk cId="1849547952" sldId="296"/>
            <ac:spMk id="77" creationId="{7FF3646D-8D1C-391F-F7DA-0F86CF97F40A}"/>
          </ac:spMkLst>
        </pc:spChg>
        <pc:spChg chg="add mod">
          <ac:chgData name="Bess Dunlevy" userId="dd4b9a8537dbe9d0" providerId="LiveId" clId="{614834F4-501B-44FC-BA68-E2CCFC32B38B}" dt="2022-10-25T22:18:45.538" v="269"/>
          <ac:spMkLst>
            <pc:docMk/>
            <pc:sldMk cId="1849547952" sldId="296"/>
            <ac:spMk id="79" creationId="{2D54FD16-BF89-0A6E-A307-1751BE1F864B}"/>
          </ac:spMkLst>
        </pc:spChg>
        <pc:spChg chg="add mod">
          <ac:chgData name="Bess Dunlevy" userId="dd4b9a8537dbe9d0" providerId="LiveId" clId="{614834F4-501B-44FC-BA68-E2CCFC32B38B}" dt="2022-10-25T22:18:45.538" v="269"/>
          <ac:spMkLst>
            <pc:docMk/>
            <pc:sldMk cId="1849547952" sldId="296"/>
            <ac:spMk id="81" creationId="{E0F5CB5C-B909-859B-3556-75269774BBF1}"/>
          </ac:spMkLst>
        </pc:spChg>
        <pc:grpChg chg="del">
          <ac:chgData name="Bess Dunlevy" userId="dd4b9a8537dbe9d0" providerId="LiveId" clId="{614834F4-501B-44FC-BA68-E2CCFC32B38B}" dt="2022-10-25T22:10:19.332" v="81" actId="478"/>
          <ac:grpSpMkLst>
            <pc:docMk/>
            <pc:sldMk cId="1849547952" sldId="296"/>
            <ac:grpSpMk id="3" creationId="{771FE718-20F5-A870-63D5-F5AE76394DD0}"/>
          </ac:grpSpMkLst>
        </pc:grpChg>
        <pc:grpChg chg="add mod">
          <ac:chgData name="Bess Dunlevy" userId="dd4b9a8537dbe9d0" providerId="LiveId" clId="{614834F4-501B-44FC-BA68-E2CCFC32B38B}" dt="2022-10-25T22:20:45.114" v="326" actId="164"/>
          <ac:grpSpMkLst>
            <pc:docMk/>
            <pc:sldMk cId="1849547952" sldId="296"/>
            <ac:grpSpMk id="17" creationId="{A04CD2F3-948E-6A60-D51D-0747C7A8616C}"/>
          </ac:grpSpMkLst>
        </pc:grpChg>
        <pc:grpChg chg="add mod">
          <ac:chgData name="Bess Dunlevy" userId="dd4b9a8537dbe9d0" providerId="LiveId" clId="{614834F4-501B-44FC-BA68-E2CCFC32B38B}" dt="2022-10-25T22:20:32.510" v="319" actId="164"/>
          <ac:grpSpMkLst>
            <pc:docMk/>
            <pc:sldMk cId="1849547952" sldId="296"/>
            <ac:grpSpMk id="20" creationId="{EEBE91FD-CF48-F1A0-3955-E736C4D8F9F3}"/>
          </ac:grpSpMkLst>
        </pc:grpChg>
        <pc:grpChg chg="add mod">
          <ac:chgData name="Bess Dunlevy" userId="dd4b9a8537dbe9d0" providerId="LiveId" clId="{614834F4-501B-44FC-BA68-E2CCFC32B38B}" dt="2022-10-25T22:20:15.735" v="313" actId="164"/>
          <ac:grpSpMkLst>
            <pc:docMk/>
            <pc:sldMk cId="1849547952" sldId="296"/>
            <ac:grpSpMk id="23" creationId="{F2CFE2D8-7E47-A24E-17A7-CE46719E4325}"/>
          </ac:grpSpMkLst>
        </pc:grpChg>
        <pc:grpChg chg="add mod">
          <ac:chgData name="Bess Dunlevy" userId="dd4b9a8537dbe9d0" providerId="LiveId" clId="{614834F4-501B-44FC-BA68-E2CCFC32B38B}" dt="2022-10-25T22:20:09.314" v="311" actId="164"/>
          <ac:grpSpMkLst>
            <pc:docMk/>
            <pc:sldMk cId="1849547952" sldId="296"/>
            <ac:grpSpMk id="26" creationId="{78C58007-49EE-3968-708B-E0F905F1D93E}"/>
          </ac:grpSpMkLst>
        </pc:grpChg>
        <pc:grpChg chg="add mod">
          <ac:chgData name="Bess Dunlevy" userId="dd4b9a8537dbe9d0" providerId="LiveId" clId="{614834F4-501B-44FC-BA68-E2CCFC32B38B}" dt="2022-10-25T22:15:28.409" v="169" actId="1076"/>
          <ac:grpSpMkLst>
            <pc:docMk/>
            <pc:sldMk cId="1849547952" sldId="296"/>
            <ac:grpSpMk id="33" creationId="{4BB13516-C9BE-B7EB-5765-D1E6A3E7E2CC}"/>
          </ac:grpSpMkLst>
        </pc:grpChg>
        <pc:grpChg chg="add mod">
          <ac:chgData name="Bess Dunlevy" userId="dd4b9a8537dbe9d0" providerId="LiveId" clId="{614834F4-501B-44FC-BA68-E2CCFC32B38B}" dt="2022-10-25T22:15:28.409" v="169" actId="1076"/>
          <ac:grpSpMkLst>
            <pc:docMk/>
            <pc:sldMk cId="1849547952" sldId="296"/>
            <ac:grpSpMk id="36" creationId="{277A31A7-CD87-C9F7-76E2-9681E01BA759}"/>
          </ac:grpSpMkLst>
        </pc:grpChg>
        <pc:grpChg chg="add mod">
          <ac:chgData name="Bess Dunlevy" userId="dd4b9a8537dbe9d0" providerId="LiveId" clId="{614834F4-501B-44FC-BA68-E2CCFC32B38B}" dt="2022-10-25T22:15:28.409" v="169" actId="1076"/>
          <ac:grpSpMkLst>
            <pc:docMk/>
            <pc:sldMk cId="1849547952" sldId="296"/>
            <ac:grpSpMk id="39" creationId="{B13AE8BC-FA2C-FE37-D959-328685A5B5F2}"/>
          </ac:grpSpMkLst>
        </pc:grpChg>
        <pc:grpChg chg="add mod">
          <ac:chgData name="Bess Dunlevy" userId="dd4b9a8537dbe9d0" providerId="LiveId" clId="{614834F4-501B-44FC-BA68-E2CCFC32B38B}" dt="2022-10-25T22:15:28.409" v="169" actId="1076"/>
          <ac:grpSpMkLst>
            <pc:docMk/>
            <pc:sldMk cId="1849547952" sldId="296"/>
            <ac:grpSpMk id="42" creationId="{28145E59-79D3-564E-2F97-65966061D96E}"/>
          </ac:grpSpMkLst>
        </pc:grpChg>
        <pc:grpChg chg="add mod">
          <ac:chgData name="Bess Dunlevy" userId="dd4b9a8537dbe9d0" providerId="LiveId" clId="{614834F4-501B-44FC-BA68-E2CCFC32B38B}" dt="2022-10-25T22:18:27.715" v="257" actId="1035"/>
          <ac:grpSpMkLst>
            <pc:docMk/>
            <pc:sldMk cId="1849547952" sldId="296"/>
            <ac:grpSpMk id="47" creationId="{9ACDEE13-FDC1-C407-5C43-375169D6FEEF}"/>
          </ac:grpSpMkLst>
        </pc:grpChg>
        <pc:grpChg chg="add mod">
          <ac:chgData name="Bess Dunlevy" userId="dd4b9a8537dbe9d0" providerId="LiveId" clId="{614834F4-501B-44FC-BA68-E2CCFC32B38B}" dt="2022-10-25T22:18:25.767" v="253" actId="1035"/>
          <ac:grpSpMkLst>
            <pc:docMk/>
            <pc:sldMk cId="1849547952" sldId="296"/>
            <ac:grpSpMk id="48" creationId="{4F8618FE-4FC5-A441-47C4-72466BA0FBA2}"/>
          </ac:grpSpMkLst>
        </pc:grpChg>
        <pc:grpChg chg="add mod">
          <ac:chgData name="Bess Dunlevy" userId="dd4b9a8537dbe9d0" providerId="LiveId" clId="{614834F4-501B-44FC-BA68-E2CCFC32B38B}" dt="2022-10-25T22:18:29.187" v="261" actId="1035"/>
          <ac:grpSpMkLst>
            <pc:docMk/>
            <pc:sldMk cId="1849547952" sldId="296"/>
            <ac:grpSpMk id="49" creationId="{7C69C08D-4E2A-E42F-B6DD-99AA5D2BB5F6}"/>
          </ac:grpSpMkLst>
        </pc:grpChg>
        <pc:grpChg chg="add mod">
          <ac:chgData name="Bess Dunlevy" userId="dd4b9a8537dbe9d0" providerId="LiveId" clId="{614834F4-501B-44FC-BA68-E2CCFC32B38B}" dt="2022-10-25T22:18:30.883" v="266" actId="1036"/>
          <ac:grpSpMkLst>
            <pc:docMk/>
            <pc:sldMk cId="1849547952" sldId="296"/>
            <ac:grpSpMk id="50" creationId="{DA4CAB15-9CBA-3467-C352-627A83F9A339}"/>
          </ac:grpSpMkLst>
        </pc:grpChg>
        <pc:grpChg chg="add mod">
          <ac:chgData name="Bess Dunlevy" userId="dd4b9a8537dbe9d0" providerId="LiveId" clId="{614834F4-501B-44FC-BA68-E2CCFC32B38B}" dt="2022-10-25T22:18:44.150" v="268"/>
          <ac:grpSpMkLst>
            <pc:docMk/>
            <pc:sldMk cId="1849547952" sldId="296"/>
            <ac:grpSpMk id="59" creationId="{73261D04-32AF-EBF9-6FA2-2CAD2172280E}"/>
          </ac:grpSpMkLst>
        </pc:grpChg>
        <pc:grpChg chg="add mod">
          <ac:chgData name="Bess Dunlevy" userId="dd4b9a8537dbe9d0" providerId="LiveId" clId="{614834F4-501B-44FC-BA68-E2CCFC32B38B}" dt="2022-10-25T22:18:44.150" v="268"/>
          <ac:grpSpMkLst>
            <pc:docMk/>
            <pc:sldMk cId="1849547952" sldId="296"/>
            <ac:grpSpMk id="60" creationId="{AC2305EF-4D5A-BB84-F18A-910E03DC51AB}"/>
          </ac:grpSpMkLst>
        </pc:grpChg>
        <pc:grpChg chg="add mod">
          <ac:chgData name="Bess Dunlevy" userId="dd4b9a8537dbe9d0" providerId="LiveId" clId="{614834F4-501B-44FC-BA68-E2CCFC32B38B}" dt="2022-10-25T22:18:44.150" v="268"/>
          <ac:grpSpMkLst>
            <pc:docMk/>
            <pc:sldMk cId="1849547952" sldId="296"/>
            <ac:grpSpMk id="61" creationId="{1F915984-A243-94C5-63B7-CC28434D8E6C}"/>
          </ac:grpSpMkLst>
        </pc:grpChg>
        <pc:grpChg chg="add mod">
          <ac:chgData name="Bess Dunlevy" userId="dd4b9a8537dbe9d0" providerId="LiveId" clId="{614834F4-501B-44FC-BA68-E2CCFC32B38B}" dt="2022-10-25T22:18:44.150" v="268"/>
          <ac:grpSpMkLst>
            <pc:docMk/>
            <pc:sldMk cId="1849547952" sldId="296"/>
            <ac:grpSpMk id="62" creationId="{234C8525-3295-FE80-2F88-C3552EC90DE2}"/>
          </ac:grpSpMkLst>
        </pc:grpChg>
        <pc:grpChg chg="add mod">
          <ac:chgData name="Bess Dunlevy" userId="dd4b9a8537dbe9d0" providerId="LiveId" clId="{614834F4-501B-44FC-BA68-E2CCFC32B38B}" dt="2022-10-25T22:20:45.114" v="326" actId="164"/>
          <ac:grpSpMkLst>
            <pc:docMk/>
            <pc:sldMk cId="1849547952" sldId="296"/>
            <ac:grpSpMk id="71" creationId="{DB870C96-FC22-ABBE-8329-DE3A4CDAB002}"/>
          </ac:grpSpMkLst>
        </pc:grpChg>
        <pc:grpChg chg="add mod">
          <ac:chgData name="Bess Dunlevy" userId="dd4b9a8537dbe9d0" providerId="LiveId" clId="{614834F4-501B-44FC-BA68-E2CCFC32B38B}" dt="2022-10-25T22:20:09.314" v="311" actId="164"/>
          <ac:grpSpMkLst>
            <pc:docMk/>
            <pc:sldMk cId="1849547952" sldId="296"/>
            <ac:grpSpMk id="72" creationId="{BACF7868-B402-20D6-EB51-6973AEA3F2CE}"/>
          </ac:grpSpMkLst>
        </pc:grpChg>
        <pc:grpChg chg="add mod">
          <ac:chgData name="Bess Dunlevy" userId="dd4b9a8537dbe9d0" providerId="LiveId" clId="{614834F4-501B-44FC-BA68-E2CCFC32B38B}" dt="2022-10-25T22:20:15.735" v="313" actId="164"/>
          <ac:grpSpMkLst>
            <pc:docMk/>
            <pc:sldMk cId="1849547952" sldId="296"/>
            <ac:grpSpMk id="73" creationId="{3CE7DF75-857C-6189-212C-547330669D8F}"/>
          </ac:grpSpMkLst>
        </pc:grpChg>
        <pc:grpChg chg="add mod">
          <ac:chgData name="Bess Dunlevy" userId="dd4b9a8537dbe9d0" providerId="LiveId" clId="{614834F4-501B-44FC-BA68-E2CCFC32B38B}" dt="2022-10-25T22:20:32.510" v="319" actId="164"/>
          <ac:grpSpMkLst>
            <pc:docMk/>
            <pc:sldMk cId="1849547952" sldId="296"/>
            <ac:grpSpMk id="74" creationId="{48A17BA7-63E8-CC44-9D22-8F249BF915C8}"/>
          </ac:grpSpMkLst>
        </pc:grpChg>
        <pc:grpChg chg="add mod">
          <ac:chgData name="Bess Dunlevy" userId="dd4b9a8537dbe9d0" providerId="LiveId" clId="{614834F4-501B-44FC-BA68-E2CCFC32B38B}" dt="2022-10-25T22:20:11.789" v="312" actId="1076"/>
          <ac:grpSpMkLst>
            <pc:docMk/>
            <pc:sldMk cId="1849547952" sldId="296"/>
            <ac:grpSpMk id="83" creationId="{69339A7C-4CC9-2E4B-6A14-0C244B0D0F14}"/>
          </ac:grpSpMkLst>
        </pc:grpChg>
        <pc:grpChg chg="add mod">
          <ac:chgData name="Bess Dunlevy" userId="dd4b9a8537dbe9d0" providerId="LiveId" clId="{614834F4-501B-44FC-BA68-E2CCFC32B38B}" dt="2022-10-25T22:20:17.638" v="314" actId="1076"/>
          <ac:grpSpMkLst>
            <pc:docMk/>
            <pc:sldMk cId="1849547952" sldId="296"/>
            <ac:grpSpMk id="84" creationId="{53225D5C-EC82-02FE-64CC-5F1D360BA1A5}"/>
          </ac:grpSpMkLst>
        </pc:grpChg>
        <pc:grpChg chg="add mod">
          <ac:chgData name="Bess Dunlevy" userId="dd4b9a8537dbe9d0" providerId="LiveId" clId="{614834F4-501B-44FC-BA68-E2CCFC32B38B}" dt="2022-10-25T22:20:35.137" v="320" actId="1076"/>
          <ac:grpSpMkLst>
            <pc:docMk/>
            <pc:sldMk cId="1849547952" sldId="296"/>
            <ac:grpSpMk id="85" creationId="{A58ABF67-394B-E977-2706-D65A92A9737F}"/>
          </ac:grpSpMkLst>
        </pc:grpChg>
        <pc:grpChg chg="add mod">
          <ac:chgData name="Bess Dunlevy" userId="dd4b9a8537dbe9d0" providerId="LiveId" clId="{614834F4-501B-44FC-BA68-E2CCFC32B38B}" dt="2022-10-25T22:20:54.778" v="329" actId="1076"/>
          <ac:grpSpMkLst>
            <pc:docMk/>
            <pc:sldMk cId="1849547952" sldId="296"/>
            <ac:grpSpMk id="86" creationId="{DB223D04-DAC1-9085-6D6E-880F8F5E8F5A}"/>
          </ac:grpSpMkLst>
        </pc:grpChg>
        <pc:graphicFrameChg chg="mod modGraphic">
          <ac:chgData name="Bess Dunlevy" userId="dd4b9a8537dbe9d0" providerId="LiveId" clId="{614834F4-501B-44FC-BA68-E2CCFC32B38B}" dt="2022-10-25T22:20:51.130" v="328" actId="1076"/>
          <ac:graphicFrameMkLst>
            <pc:docMk/>
            <pc:sldMk cId="1849547952" sldId="296"/>
            <ac:graphicFrameMk id="2" creationId="{19086BB7-EFAC-AEBE-AB10-20DE7A5102AB}"/>
          </ac:graphicFrameMkLst>
        </pc:graphicFrameChg>
        <pc:graphicFrameChg chg="add mod modGraphic">
          <ac:chgData name="Bess Dunlevy" userId="dd4b9a8537dbe9d0" providerId="LiveId" clId="{614834F4-501B-44FC-BA68-E2CCFC32B38B}" dt="2022-10-25T22:20:42.002" v="325" actId="1036"/>
          <ac:graphicFrameMkLst>
            <pc:docMk/>
            <pc:sldMk cId="1849547952" sldId="296"/>
            <ac:graphicFrameMk id="13" creationId="{E9305C01-27D1-CD7E-74D8-F7079E0E46DF}"/>
          </ac:graphicFrameMkLst>
        </pc:graphicFrameChg>
        <pc:graphicFrameChg chg="add mod modGraphic">
          <ac:chgData name="Bess Dunlevy" userId="dd4b9a8537dbe9d0" providerId="LiveId" clId="{614834F4-501B-44FC-BA68-E2CCFC32B38B}" dt="2022-10-25T22:20:26.496" v="318" actId="1076"/>
          <ac:graphicFrameMkLst>
            <pc:docMk/>
            <pc:sldMk cId="1849547952" sldId="296"/>
            <ac:graphicFrameMk id="14" creationId="{923690A6-CDA4-7511-9619-99B6EB79D9C8}"/>
          </ac:graphicFrameMkLst>
        </pc:graphicFrameChg>
        <pc:graphicFrameChg chg="add del mod">
          <ac:chgData name="Bess Dunlevy" userId="dd4b9a8537dbe9d0" providerId="LiveId" clId="{614834F4-501B-44FC-BA68-E2CCFC32B38B}" dt="2022-10-25T22:11:20.712" v="96"/>
          <ac:graphicFrameMkLst>
            <pc:docMk/>
            <pc:sldMk cId="1849547952" sldId="296"/>
            <ac:graphicFrameMk id="15" creationId="{DB04C7D9-3082-08EC-0B46-D366339D714B}"/>
          </ac:graphicFrameMkLst>
        </pc:graphicFrameChg>
        <pc:graphicFrameChg chg="add mod modGraphic">
          <ac:chgData name="Bess Dunlevy" userId="dd4b9a8537dbe9d0" providerId="LiveId" clId="{614834F4-501B-44FC-BA68-E2CCFC32B38B}" dt="2022-10-25T22:19:59.563" v="308" actId="1076"/>
          <ac:graphicFrameMkLst>
            <pc:docMk/>
            <pc:sldMk cId="1849547952" sldId="296"/>
            <ac:graphicFrameMk id="16" creationId="{1EA64028-FD81-B284-E235-46E3C04814E4}"/>
          </ac:graphicFrameMkLst>
        </pc:graphicFrameChg>
        <pc:graphicFrameChg chg="add mod modGraphic">
          <ac:chgData name="Bess Dunlevy" userId="dd4b9a8537dbe9d0" providerId="LiveId" clId="{614834F4-501B-44FC-BA68-E2CCFC32B38B}" dt="2022-10-25T22:17:11.769" v="232" actId="207"/>
          <ac:graphicFrameMkLst>
            <pc:docMk/>
            <pc:sldMk cId="1849547952" sldId="296"/>
            <ac:graphicFrameMk id="29" creationId="{8441C5B9-F5BF-FF4F-6280-01DB3EC9783D}"/>
          </ac:graphicFrameMkLst>
        </pc:graphicFrameChg>
        <pc:graphicFrameChg chg="add mod modGraphic">
          <ac:chgData name="Bess Dunlevy" userId="dd4b9a8537dbe9d0" providerId="LiveId" clId="{614834F4-501B-44FC-BA68-E2CCFC32B38B}" dt="2022-10-25T22:17:14.567" v="233" actId="207"/>
          <ac:graphicFrameMkLst>
            <pc:docMk/>
            <pc:sldMk cId="1849547952" sldId="296"/>
            <ac:graphicFrameMk id="30" creationId="{DF9AF2D5-5DC8-3527-6A08-2115B3219A95}"/>
          </ac:graphicFrameMkLst>
        </pc:graphicFrameChg>
        <pc:graphicFrameChg chg="add mod modGraphic">
          <ac:chgData name="Bess Dunlevy" userId="dd4b9a8537dbe9d0" providerId="LiveId" clId="{614834F4-501B-44FC-BA68-E2CCFC32B38B}" dt="2022-10-25T22:17:18.215" v="234" actId="207"/>
          <ac:graphicFrameMkLst>
            <pc:docMk/>
            <pc:sldMk cId="1849547952" sldId="296"/>
            <ac:graphicFrameMk id="31" creationId="{7393D0F2-FF67-C960-4894-3F786C1BF63F}"/>
          </ac:graphicFrameMkLst>
        </pc:graphicFrameChg>
        <pc:graphicFrameChg chg="add mod modGraphic">
          <ac:chgData name="Bess Dunlevy" userId="dd4b9a8537dbe9d0" providerId="LiveId" clId="{614834F4-501B-44FC-BA68-E2CCFC32B38B}" dt="2022-10-25T22:17:21.255" v="235" actId="207"/>
          <ac:graphicFrameMkLst>
            <pc:docMk/>
            <pc:sldMk cId="1849547952" sldId="296"/>
            <ac:graphicFrameMk id="32" creationId="{3B6F61FA-1BF8-6923-1F11-AF3A820ED242}"/>
          </ac:graphicFrameMkLst>
        </pc:graphicFrameChg>
        <pc:picChg chg="add mod">
          <ac:chgData name="Bess Dunlevy" userId="dd4b9a8537dbe9d0" providerId="LiveId" clId="{614834F4-501B-44FC-BA68-E2CCFC32B38B}" dt="2022-10-25T22:17:41.332" v="242"/>
          <ac:picMkLst>
            <pc:docMk/>
            <pc:sldMk cId="1849547952" sldId="296"/>
            <ac:picMk id="52" creationId="{E4BE973F-650A-73F5-B3B1-96AA84E7ADA5}"/>
          </ac:picMkLst>
        </pc:picChg>
        <pc:picChg chg="add mod">
          <ac:chgData name="Bess Dunlevy" userId="dd4b9a8537dbe9d0" providerId="LiveId" clId="{614834F4-501B-44FC-BA68-E2CCFC32B38B}" dt="2022-10-25T22:17:41.332" v="242"/>
          <ac:picMkLst>
            <pc:docMk/>
            <pc:sldMk cId="1849547952" sldId="296"/>
            <ac:picMk id="54" creationId="{E2412D92-A97D-B8C7-9C5E-4BAF999D75F2}"/>
          </ac:picMkLst>
        </pc:picChg>
        <pc:picChg chg="add mod">
          <ac:chgData name="Bess Dunlevy" userId="dd4b9a8537dbe9d0" providerId="LiveId" clId="{614834F4-501B-44FC-BA68-E2CCFC32B38B}" dt="2022-10-25T22:17:41.332" v="242"/>
          <ac:picMkLst>
            <pc:docMk/>
            <pc:sldMk cId="1849547952" sldId="296"/>
            <ac:picMk id="56" creationId="{CBB6629A-7234-766E-8B45-245E653B10D4}"/>
          </ac:picMkLst>
        </pc:picChg>
        <pc:picChg chg="add mod">
          <ac:chgData name="Bess Dunlevy" userId="dd4b9a8537dbe9d0" providerId="LiveId" clId="{614834F4-501B-44FC-BA68-E2CCFC32B38B}" dt="2022-10-25T22:17:41.332" v="242"/>
          <ac:picMkLst>
            <pc:docMk/>
            <pc:sldMk cId="1849547952" sldId="296"/>
            <ac:picMk id="57" creationId="{52FE3617-3C10-992E-321E-E0225387AFA9}"/>
          </ac:picMkLst>
        </pc:picChg>
        <pc:picChg chg="add mod">
          <ac:chgData name="Bess Dunlevy" userId="dd4b9a8537dbe9d0" providerId="LiveId" clId="{614834F4-501B-44FC-BA68-E2CCFC32B38B}" dt="2022-10-25T22:18:44.150" v="268"/>
          <ac:picMkLst>
            <pc:docMk/>
            <pc:sldMk cId="1849547952" sldId="296"/>
            <ac:picMk id="64" creationId="{449E314A-B322-063F-AF0D-C0E31680C956}"/>
          </ac:picMkLst>
        </pc:picChg>
        <pc:picChg chg="add mod">
          <ac:chgData name="Bess Dunlevy" userId="dd4b9a8537dbe9d0" providerId="LiveId" clId="{614834F4-501B-44FC-BA68-E2CCFC32B38B}" dt="2022-10-25T22:18:44.150" v="268"/>
          <ac:picMkLst>
            <pc:docMk/>
            <pc:sldMk cId="1849547952" sldId="296"/>
            <ac:picMk id="66" creationId="{765BBBCF-BF04-41BE-A50A-10FD37AEBB73}"/>
          </ac:picMkLst>
        </pc:picChg>
        <pc:picChg chg="add mod">
          <ac:chgData name="Bess Dunlevy" userId="dd4b9a8537dbe9d0" providerId="LiveId" clId="{614834F4-501B-44FC-BA68-E2CCFC32B38B}" dt="2022-10-25T22:18:44.150" v="268"/>
          <ac:picMkLst>
            <pc:docMk/>
            <pc:sldMk cId="1849547952" sldId="296"/>
            <ac:picMk id="68" creationId="{16C16773-D3A6-02E0-B403-38D432E439DF}"/>
          </ac:picMkLst>
        </pc:picChg>
        <pc:picChg chg="add mod">
          <ac:chgData name="Bess Dunlevy" userId="dd4b9a8537dbe9d0" providerId="LiveId" clId="{614834F4-501B-44FC-BA68-E2CCFC32B38B}" dt="2022-10-25T22:18:44.150" v="268"/>
          <ac:picMkLst>
            <pc:docMk/>
            <pc:sldMk cId="1849547952" sldId="296"/>
            <ac:picMk id="70" creationId="{0CC87A77-841C-99D7-D5C7-6CC96E9D7B61}"/>
          </ac:picMkLst>
        </pc:picChg>
        <pc:picChg chg="add mod">
          <ac:chgData name="Bess Dunlevy" userId="dd4b9a8537dbe9d0" providerId="LiveId" clId="{614834F4-501B-44FC-BA68-E2CCFC32B38B}" dt="2022-10-25T22:18:45.538" v="269"/>
          <ac:picMkLst>
            <pc:docMk/>
            <pc:sldMk cId="1849547952" sldId="296"/>
            <ac:picMk id="76" creationId="{AF529252-E63B-A502-2C60-2741E664372D}"/>
          </ac:picMkLst>
        </pc:picChg>
        <pc:picChg chg="add mod">
          <ac:chgData name="Bess Dunlevy" userId="dd4b9a8537dbe9d0" providerId="LiveId" clId="{614834F4-501B-44FC-BA68-E2CCFC32B38B}" dt="2022-10-25T22:18:45.538" v="269"/>
          <ac:picMkLst>
            <pc:docMk/>
            <pc:sldMk cId="1849547952" sldId="296"/>
            <ac:picMk id="78" creationId="{E8342293-7A97-BC42-91F0-579118B49830}"/>
          </ac:picMkLst>
        </pc:picChg>
        <pc:picChg chg="add mod">
          <ac:chgData name="Bess Dunlevy" userId="dd4b9a8537dbe9d0" providerId="LiveId" clId="{614834F4-501B-44FC-BA68-E2CCFC32B38B}" dt="2022-10-25T22:18:45.538" v="269"/>
          <ac:picMkLst>
            <pc:docMk/>
            <pc:sldMk cId="1849547952" sldId="296"/>
            <ac:picMk id="80" creationId="{61FBF61F-1FC1-6CC2-8121-D5CC99EC2DFD}"/>
          </ac:picMkLst>
        </pc:picChg>
        <pc:picChg chg="add mod">
          <ac:chgData name="Bess Dunlevy" userId="dd4b9a8537dbe9d0" providerId="LiveId" clId="{614834F4-501B-44FC-BA68-E2CCFC32B38B}" dt="2022-10-25T22:18:45.538" v="269"/>
          <ac:picMkLst>
            <pc:docMk/>
            <pc:sldMk cId="1849547952" sldId="296"/>
            <ac:picMk id="82" creationId="{C2490963-F09C-9AE1-0DB7-95FCEE91D105}"/>
          </ac:picMkLst>
        </pc:picChg>
        <pc:cxnChg chg="add mod">
          <ac:chgData name="Bess Dunlevy" userId="dd4b9a8537dbe9d0" providerId="LiveId" clId="{614834F4-501B-44FC-BA68-E2CCFC32B38B}" dt="2022-10-25T22:17:04.690" v="231" actId="1038"/>
          <ac:cxnSpMkLst>
            <pc:docMk/>
            <pc:sldMk cId="1849547952" sldId="296"/>
            <ac:cxnSpMk id="46" creationId="{0ADC913D-5E1F-74A6-AFCC-7BD45B8730BD}"/>
          </ac:cxnSpMkLst>
        </pc:cxnChg>
      </pc:sldChg>
      <pc:sldChg chg="del">
        <pc:chgData name="Bess Dunlevy" userId="dd4b9a8537dbe9d0" providerId="LiveId" clId="{614834F4-501B-44FC-BA68-E2CCFC32B38B}" dt="2022-10-25T22:15:37.114" v="171" actId="47"/>
        <pc:sldMkLst>
          <pc:docMk/>
          <pc:sldMk cId="450219110" sldId="297"/>
        </pc:sldMkLst>
      </pc:sldChg>
      <pc:sldChg chg="del">
        <pc:chgData name="Bess Dunlevy" userId="dd4b9a8537dbe9d0" providerId="LiveId" clId="{614834F4-501B-44FC-BA68-E2CCFC32B38B}" dt="2022-10-25T22:15:37.114" v="171" actId="47"/>
        <pc:sldMkLst>
          <pc:docMk/>
          <pc:sldMk cId="3709106149" sldId="298"/>
        </pc:sldMkLst>
      </pc:sldChg>
      <pc:sldChg chg="del">
        <pc:chgData name="Bess Dunlevy" userId="dd4b9a8537dbe9d0" providerId="LiveId" clId="{614834F4-501B-44FC-BA68-E2CCFC32B38B}" dt="2022-10-25T22:15:37.114" v="171" actId="47"/>
        <pc:sldMkLst>
          <pc:docMk/>
          <pc:sldMk cId="930693969" sldId="299"/>
        </pc:sldMkLst>
      </pc:sldChg>
      <pc:sldChg chg="del">
        <pc:chgData name="Bess Dunlevy" userId="dd4b9a8537dbe9d0" providerId="LiveId" clId="{614834F4-501B-44FC-BA68-E2CCFC32B38B}" dt="2022-10-25T22:15:37.114" v="171" actId="47"/>
        <pc:sldMkLst>
          <pc:docMk/>
          <pc:sldMk cId="4070614457" sldId="300"/>
        </pc:sldMkLst>
      </pc:sldChg>
      <pc:sldChg chg="del">
        <pc:chgData name="Bess Dunlevy" userId="dd4b9a8537dbe9d0" providerId="LiveId" clId="{614834F4-501B-44FC-BA68-E2CCFC32B38B}" dt="2022-10-25T22:15:37.114" v="171" actId="47"/>
        <pc:sldMkLst>
          <pc:docMk/>
          <pc:sldMk cId="3025595391" sldId="30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300EE-2CE4-4445-94F8-2B4CE9DF661E}" type="datetimeFigureOut">
              <a:rPr lang="ru-RU" smtClean="0"/>
              <a:t>28.10.2022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ACDA1-28E5-44C4-A823-381B7187B7FA}" type="slidenum">
              <a:rPr lang="ru-RU" smtClean="0"/>
              <a:t>‹#›</a:t>
            </a:fld>
            <a:endParaRPr lang="ru-RU"/>
          </a:p>
        </p:txBody>
      </p:sp>
    </p:spTree>
    <p:extLst>
      <p:ext uri="{BB962C8B-B14F-4D97-AF65-F5344CB8AC3E}">
        <p14:creationId xmlns:p14="http://schemas.microsoft.com/office/powerpoint/2010/main" val="124735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598&amp;utm_source=integrated-content&amp;utm_campaign=/content/pest-analysis-template&amp;utm_medium=SWOT+and+PEST+Analysis+powerpoint+11598&amp;lpa=SWOT+and+PEST+Analysis+powerpoint+11598"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svg"/><Relationship Id="rId3" Type="http://schemas.openxmlformats.org/officeDocument/2006/relationships/image" Target="../media/image4.svg"/><Relationship Id="rId7" Type="http://schemas.openxmlformats.org/officeDocument/2006/relationships/image" Target="../media/image8.svg"/><Relationship Id="rId12" Type="http://schemas.openxmlformats.org/officeDocument/2006/relationships/image" Target="../media/image13.png"/><Relationship Id="rId17" Type="http://schemas.openxmlformats.org/officeDocument/2006/relationships/image" Target="../media/image18.svg"/><Relationship Id="rId2" Type="http://schemas.openxmlformats.org/officeDocument/2006/relationships/image" Target="../media/image3.png"/><Relationship Id="rId16"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6.svg"/><Relationship Id="rId15" Type="http://schemas.openxmlformats.org/officeDocument/2006/relationships/image" Target="../media/image16.sv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svg"/><Relationship Id="rId1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2" name="Rectangle 7">
            <a:extLst>
              <a:ext uri="{FF2B5EF4-FFF2-40B4-BE49-F238E27FC236}">
                <a16:creationId xmlns:a16="http://schemas.microsoft.com/office/drawing/2014/main" id="{3F26C2D7-806A-E349-1979-A67952480B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7C36D70F-5BE0-51D7-5777-E10210A2DA7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539868D-65F8-4116-5E7F-8E06FEEC0CC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SWOT AND PEST ANALYSIS TEMPLATE PRESENTATION</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42F5795F-E10B-C9F7-9610-617B534FCE09}"/>
              </a:ext>
            </a:extLst>
          </p:cNvPr>
          <p:cNvSpPr txBox="1"/>
          <p:nvPr/>
        </p:nvSpPr>
        <p:spPr>
          <a:xfrm>
            <a:off x="300447" y="253847"/>
            <a:ext cx="6950745"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SWOT AND PEST ANALYSIS TEMPLATE</a:t>
            </a:r>
          </a:p>
        </p:txBody>
      </p:sp>
      <p:pic>
        <p:nvPicPr>
          <p:cNvPr id="12" name="Picture 11" descr="Shape&#10;&#10;Description automatically generated">
            <a:extLst>
              <a:ext uri="{FF2B5EF4-FFF2-40B4-BE49-F238E27FC236}">
                <a16:creationId xmlns:a16="http://schemas.microsoft.com/office/drawing/2014/main" id="{DC78EA31-8E25-87F6-02DC-FE62A6BF3F5C}"/>
              </a:ext>
            </a:extLst>
          </p:cNvPr>
          <p:cNvPicPr>
            <a:picLocks noChangeAspect="1"/>
          </p:cNvPicPr>
          <p:nvPr/>
        </p:nvPicPr>
        <p:blipFill>
          <a:blip r:embed="rId5">
            <a:alphaModFix amt="60000"/>
          </a:blip>
          <a:stretch>
            <a:fillRect/>
          </a:stretch>
        </p:blipFill>
        <p:spPr>
          <a:xfrm>
            <a:off x="7476677" y="814902"/>
            <a:ext cx="4997547" cy="5691326"/>
          </a:xfrm>
          <a:prstGeom prst="rect">
            <a:avLst/>
          </a:prstGeom>
        </p:spPr>
      </p:pic>
      <p:grpSp>
        <p:nvGrpSpPr>
          <p:cNvPr id="19" name="Group 18">
            <a:extLst>
              <a:ext uri="{FF2B5EF4-FFF2-40B4-BE49-F238E27FC236}">
                <a16:creationId xmlns:a16="http://schemas.microsoft.com/office/drawing/2014/main" id="{4C2B2B3D-7552-5969-DE83-7C489DC95406}"/>
              </a:ext>
            </a:extLst>
          </p:cNvPr>
          <p:cNvGrpSpPr/>
          <p:nvPr/>
        </p:nvGrpSpPr>
        <p:grpSpPr>
          <a:xfrm>
            <a:off x="754720" y="3296295"/>
            <a:ext cx="1211423" cy="1211423"/>
            <a:chOff x="300447" y="2187715"/>
            <a:chExt cx="2667897" cy="2667897"/>
          </a:xfrm>
          <a:effectLst>
            <a:outerShdw blurRad="50800" dist="38100" dir="2700000" algn="tl" rotWithShape="0">
              <a:prstClr val="black">
                <a:alpha val="40000"/>
              </a:prstClr>
            </a:outerShdw>
          </a:effectLst>
        </p:grpSpPr>
        <p:sp>
          <p:nvSpPr>
            <p:cNvPr id="7" name="Rectangle 6">
              <a:extLst>
                <a:ext uri="{FF2B5EF4-FFF2-40B4-BE49-F238E27FC236}">
                  <a16:creationId xmlns:a16="http://schemas.microsoft.com/office/drawing/2014/main" id="{800F4B92-5602-86A3-EDFF-8A556C79C979}"/>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F83DCC7-E553-51EC-4F29-A4AB66502A83}"/>
                </a:ext>
              </a:extLst>
            </p:cNvPr>
            <p:cNvSpPr txBox="1"/>
            <p:nvPr/>
          </p:nvSpPr>
          <p:spPr>
            <a:xfrm>
              <a:off x="369989" y="2536777"/>
              <a:ext cx="2528814" cy="1897871"/>
            </a:xfrm>
            <a:prstGeom prst="rect">
              <a:avLst/>
            </a:prstGeom>
            <a:noFill/>
          </p:spPr>
          <p:txBody>
            <a:bodyPr wrap="square" rtlCol="0">
              <a:spAutoFit/>
            </a:bodyPr>
            <a:lstStyle/>
            <a:p>
              <a:pPr algn="ctr"/>
              <a:r>
                <a:rPr lang="en-US" sz="5000" dirty="0">
                  <a:solidFill>
                    <a:schemeClr val="accent5">
                      <a:lumMod val="75000"/>
                    </a:schemeClr>
                  </a:solidFill>
                  <a:latin typeface="Century Gothic" panose="020B0502020202020204" pitchFamily="34" charset="0"/>
                </a:rPr>
                <a:t>P</a:t>
              </a:r>
            </a:p>
          </p:txBody>
        </p:sp>
      </p:grpSp>
      <p:grpSp>
        <p:nvGrpSpPr>
          <p:cNvPr id="20" name="Group 19">
            <a:extLst>
              <a:ext uri="{FF2B5EF4-FFF2-40B4-BE49-F238E27FC236}">
                <a16:creationId xmlns:a16="http://schemas.microsoft.com/office/drawing/2014/main" id="{5A0BEAB6-BF5C-FD73-E9FD-963DCFD99CA1}"/>
              </a:ext>
            </a:extLst>
          </p:cNvPr>
          <p:cNvGrpSpPr/>
          <p:nvPr/>
        </p:nvGrpSpPr>
        <p:grpSpPr>
          <a:xfrm>
            <a:off x="2184972" y="3733727"/>
            <a:ext cx="1211423" cy="1211423"/>
            <a:chOff x="3120744" y="2187715"/>
            <a:chExt cx="2667897" cy="2667897"/>
          </a:xfrm>
          <a:effectLst>
            <a:outerShdw blurRad="50800" dist="38100" dir="2700000" algn="tl" rotWithShape="0">
              <a:prstClr val="black">
                <a:alpha val="40000"/>
              </a:prstClr>
            </a:outerShdw>
          </a:effectLst>
        </p:grpSpPr>
        <p:sp>
          <p:nvSpPr>
            <p:cNvPr id="13" name="Rectangle 12">
              <a:extLst>
                <a:ext uri="{FF2B5EF4-FFF2-40B4-BE49-F238E27FC236}">
                  <a16:creationId xmlns:a16="http://schemas.microsoft.com/office/drawing/2014/main" id="{545A9174-1D40-74E6-4E05-ABCF313B8259}"/>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91BE8172-E583-13CF-07ED-0337A926C885}"/>
                </a:ext>
              </a:extLst>
            </p:cNvPr>
            <p:cNvSpPr txBox="1"/>
            <p:nvPr/>
          </p:nvSpPr>
          <p:spPr>
            <a:xfrm>
              <a:off x="3190285" y="2536778"/>
              <a:ext cx="2528814" cy="1969770"/>
            </a:xfrm>
            <a:prstGeom prst="rect">
              <a:avLst/>
            </a:prstGeom>
            <a:noFill/>
          </p:spPr>
          <p:txBody>
            <a:bodyPr wrap="square" rtlCol="0">
              <a:spAutoFit/>
            </a:bodyPr>
            <a:lstStyle/>
            <a:p>
              <a:pPr algn="ctr"/>
              <a:r>
                <a:rPr lang="en-US" sz="5000" dirty="0">
                  <a:solidFill>
                    <a:schemeClr val="accent2">
                      <a:lumMod val="75000"/>
                    </a:schemeClr>
                  </a:solidFill>
                  <a:latin typeface="Century Gothic" panose="020B0502020202020204" pitchFamily="34" charset="0"/>
                </a:rPr>
                <a:t>E</a:t>
              </a:r>
            </a:p>
          </p:txBody>
        </p:sp>
      </p:grpSp>
      <p:grpSp>
        <p:nvGrpSpPr>
          <p:cNvPr id="21" name="Group 20">
            <a:extLst>
              <a:ext uri="{FF2B5EF4-FFF2-40B4-BE49-F238E27FC236}">
                <a16:creationId xmlns:a16="http://schemas.microsoft.com/office/drawing/2014/main" id="{BB905C7F-693E-0EC1-E65C-798FD677663D}"/>
              </a:ext>
            </a:extLst>
          </p:cNvPr>
          <p:cNvGrpSpPr/>
          <p:nvPr/>
        </p:nvGrpSpPr>
        <p:grpSpPr>
          <a:xfrm>
            <a:off x="3735846" y="3370412"/>
            <a:ext cx="1211423" cy="1211423"/>
            <a:chOff x="5941041" y="2181832"/>
            <a:chExt cx="2667897" cy="2667897"/>
          </a:xfrm>
          <a:effectLst>
            <a:outerShdw blurRad="50800" dist="38100" dir="2700000" algn="tl" rotWithShape="0">
              <a:prstClr val="black">
                <a:alpha val="40000"/>
              </a:prstClr>
            </a:outerShdw>
          </a:effectLst>
        </p:grpSpPr>
        <p:sp>
          <p:nvSpPr>
            <p:cNvPr id="15" name="Rectangle 14">
              <a:extLst>
                <a:ext uri="{FF2B5EF4-FFF2-40B4-BE49-F238E27FC236}">
                  <a16:creationId xmlns:a16="http://schemas.microsoft.com/office/drawing/2014/main" id="{0C864C2D-0F1C-1092-2F65-CD83F93D9CC8}"/>
                </a:ext>
              </a:extLst>
            </p:cNvPr>
            <p:cNvSpPr/>
            <p:nvPr/>
          </p:nvSpPr>
          <p:spPr>
            <a:xfrm>
              <a:off x="5941041" y="2181832"/>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957E26F-A610-41C9-9D44-949EC3F74BCD}"/>
                </a:ext>
              </a:extLst>
            </p:cNvPr>
            <p:cNvSpPr txBox="1"/>
            <p:nvPr/>
          </p:nvSpPr>
          <p:spPr>
            <a:xfrm>
              <a:off x="6010582" y="2530897"/>
              <a:ext cx="2528814" cy="1969770"/>
            </a:xfrm>
            <a:prstGeom prst="rect">
              <a:avLst/>
            </a:prstGeom>
            <a:noFill/>
          </p:spPr>
          <p:txBody>
            <a:bodyPr wrap="square" rtlCol="0">
              <a:spAutoFit/>
            </a:bodyPr>
            <a:lstStyle/>
            <a:p>
              <a:pPr algn="ctr"/>
              <a:r>
                <a:rPr lang="en-US" sz="5000" dirty="0">
                  <a:solidFill>
                    <a:schemeClr val="accent6"/>
                  </a:solidFill>
                  <a:latin typeface="Century Gothic" panose="020B0502020202020204" pitchFamily="34" charset="0"/>
                </a:rPr>
                <a:t>S</a:t>
              </a:r>
            </a:p>
          </p:txBody>
        </p:sp>
      </p:grpSp>
      <p:grpSp>
        <p:nvGrpSpPr>
          <p:cNvPr id="22" name="Group 21">
            <a:extLst>
              <a:ext uri="{FF2B5EF4-FFF2-40B4-BE49-F238E27FC236}">
                <a16:creationId xmlns:a16="http://schemas.microsoft.com/office/drawing/2014/main" id="{93A7B9EC-41E3-0DD6-527C-8AAD3D41BE90}"/>
              </a:ext>
            </a:extLst>
          </p:cNvPr>
          <p:cNvGrpSpPr/>
          <p:nvPr/>
        </p:nvGrpSpPr>
        <p:grpSpPr>
          <a:xfrm>
            <a:off x="5336491" y="3198265"/>
            <a:ext cx="1211423" cy="1211423"/>
            <a:chOff x="8761338" y="2181834"/>
            <a:chExt cx="2667897" cy="2667897"/>
          </a:xfrm>
          <a:effectLst>
            <a:outerShdw blurRad="50800" dist="38100" dir="2700000" algn="tl" rotWithShape="0">
              <a:prstClr val="black">
                <a:alpha val="40000"/>
              </a:prstClr>
            </a:outerShdw>
          </a:effectLst>
        </p:grpSpPr>
        <p:sp>
          <p:nvSpPr>
            <p:cNvPr id="17" name="Rectangle 16">
              <a:extLst>
                <a:ext uri="{FF2B5EF4-FFF2-40B4-BE49-F238E27FC236}">
                  <a16:creationId xmlns:a16="http://schemas.microsoft.com/office/drawing/2014/main" id="{68476D67-244E-F926-6B36-8D9FF3263B51}"/>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B44FBAF4-23AB-9626-BE45-E5E47F54BE11}"/>
                </a:ext>
              </a:extLst>
            </p:cNvPr>
            <p:cNvSpPr txBox="1"/>
            <p:nvPr/>
          </p:nvSpPr>
          <p:spPr>
            <a:xfrm>
              <a:off x="8830879" y="2530897"/>
              <a:ext cx="2528814" cy="1969770"/>
            </a:xfrm>
            <a:prstGeom prst="rect">
              <a:avLst/>
            </a:prstGeom>
            <a:noFill/>
          </p:spPr>
          <p:txBody>
            <a:bodyPr wrap="square" rtlCol="0">
              <a:spAutoFit/>
            </a:bodyPr>
            <a:lstStyle/>
            <a:p>
              <a:pPr algn="ctr"/>
              <a:r>
                <a:rPr lang="en-US" sz="5000" dirty="0">
                  <a:solidFill>
                    <a:srgbClr val="C00000"/>
                  </a:solidFill>
                  <a:latin typeface="Century Gothic" panose="020B0502020202020204" pitchFamily="34" charset="0"/>
                </a:rPr>
                <a:t>T</a:t>
              </a:r>
            </a:p>
          </p:txBody>
        </p:sp>
      </p:grpSp>
      <p:sp>
        <p:nvSpPr>
          <p:cNvPr id="59" name="TextBox 58">
            <a:extLst>
              <a:ext uri="{FF2B5EF4-FFF2-40B4-BE49-F238E27FC236}">
                <a16:creationId xmlns:a16="http://schemas.microsoft.com/office/drawing/2014/main" id="{00B9580C-8A75-24DC-FEE2-B45EF86B29A4}"/>
              </a:ext>
            </a:extLst>
          </p:cNvPr>
          <p:cNvSpPr txBox="1"/>
          <p:nvPr/>
        </p:nvSpPr>
        <p:spPr>
          <a:xfrm>
            <a:off x="584049" y="5273859"/>
            <a:ext cx="10950726" cy="862416"/>
          </a:xfrm>
          <a:prstGeom prst="rect">
            <a:avLst/>
          </a:prstGeom>
          <a:noFill/>
        </p:spPr>
        <p:txBody>
          <a:bodyPr wrap="square">
            <a:spAutoFit/>
          </a:bodyPr>
          <a:lstStyle/>
          <a:p>
            <a:pPr marL="0" marR="0" algn="ctr">
              <a:lnSpc>
                <a:spcPct val="107000"/>
              </a:lnSpc>
              <a:spcBef>
                <a:spcPts val="0"/>
              </a:spcBef>
              <a:spcAft>
                <a:spcPts val="800"/>
              </a:spcAft>
            </a:pPr>
            <a:r>
              <a:rPr lang="en-US" sz="24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Edit the SWOT and PEST Analysis Template prompts </a:t>
            </a:r>
            <a:br>
              <a:rPr lang="en-US" sz="24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br>
            <a:r>
              <a:rPr lang="en-US" sz="24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to match your own text.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3" name="Group 42">
            <a:extLst>
              <a:ext uri="{FF2B5EF4-FFF2-40B4-BE49-F238E27FC236}">
                <a16:creationId xmlns:a16="http://schemas.microsoft.com/office/drawing/2014/main" id="{5CD36C25-F958-E088-A493-516EA58E9E16}"/>
              </a:ext>
            </a:extLst>
          </p:cNvPr>
          <p:cNvGrpSpPr/>
          <p:nvPr/>
        </p:nvGrpSpPr>
        <p:grpSpPr>
          <a:xfrm>
            <a:off x="737687" y="1213707"/>
            <a:ext cx="1211423" cy="1211423"/>
            <a:chOff x="300447" y="2187715"/>
            <a:chExt cx="2667897" cy="2667897"/>
          </a:xfrm>
          <a:effectLst>
            <a:outerShdw blurRad="50800" dist="38100" dir="2700000" algn="tl" rotWithShape="0">
              <a:prstClr val="black">
                <a:alpha val="40000"/>
              </a:prstClr>
            </a:outerShdw>
          </a:effectLst>
        </p:grpSpPr>
        <p:sp>
          <p:nvSpPr>
            <p:cNvPr id="58" name="Rectangle 57">
              <a:extLst>
                <a:ext uri="{FF2B5EF4-FFF2-40B4-BE49-F238E27FC236}">
                  <a16:creationId xmlns:a16="http://schemas.microsoft.com/office/drawing/2014/main" id="{179B48DB-80DC-C724-DEA8-6AC6B7F61392}"/>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a:extLst>
                <a:ext uri="{FF2B5EF4-FFF2-40B4-BE49-F238E27FC236}">
                  <a16:creationId xmlns:a16="http://schemas.microsoft.com/office/drawing/2014/main" id="{303044EC-9ECE-E078-ADCB-98496B7F9BB1}"/>
                </a:ext>
              </a:extLst>
            </p:cNvPr>
            <p:cNvSpPr txBox="1"/>
            <p:nvPr/>
          </p:nvSpPr>
          <p:spPr>
            <a:xfrm>
              <a:off x="369989" y="2536777"/>
              <a:ext cx="2528814" cy="1897871"/>
            </a:xfrm>
            <a:prstGeom prst="rect">
              <a:avLst/>
            </a:prstGeom>
            <a:noFill/>
          </p:spPr>
          <p:txBody>
            <a:bodyPr wrap="square" rtlCol="0">
              <a:spAutoFit/>
            </a:bodyPr>
            <a:lstStyle/>
            <a:p>
              <a:pPr algn="ctr"/>
              <a:r>
                <a:rPr lang="en-US" sz="5000" dirty="0">
                  <a:solidFill>
                    <a:schemeClr val="accent5">
                      <a:lumMod val="75000"/>
                    </a:schemeClr>
                  </a:solidFill>
                  <a:latin typeface="Century Gothic" panose="020B0502020202020204" pitchFamily="34" charset="0"/>
                </a:rPr>
                <a:t>S</a:t>
              </a:r>
            </a:p>
          </p:txBody>
        </p:sp>
      </p:grpSp>
      <p:grpSp>
        <p:nvGrpSpPr>
          <p:cNvPr id="62" name="Group 61">
            <a:extLst>
              <a:ext uri="{FF2B5EF4-FFF2-40B4-BE49-F238E27FC236}">
                <a16:creationId xmlns:a16="http://schemas.microsoft.com/office/drawing/2014/main" id="{A151354C-90ED-07FE-9FA2-03C34A6F60FD}"/>
              </a:ext>
            </a:extLst>
          </p:cNvPr>
          <p:cNvGrpSpPr/>
          <p:nvPr/>
        </p:nvGrpSpPr>
        <p:grpSpPr>
          <a:xfrm>
            <a:off x="2167939" y="1651139"/>
            <a:ext cx="1211423" cy="1211423"/>
            <a:chOff x="3120744" y="2187715"/>
            <a:chExt cx="2667897" cy="2667897"/>
          </a:xfrm>
          <a:effectLst>
            <a:outerShdw blurRad="50800" dist="38100" dir="2700000" algn="tl" rotWithShape="0">
              <a:prstClr val="black">
                <a:alpha val="40000"/>
              </a:prstClr>
            </a:outerShdw>
          </a:effectLst>
        </p:grpSpPr>
        <p:sp>
          <p:nvSpPr>
            <p:cNvPr id="66" name="Rectangle 65">
              <a:extLst>
                <a:ext uri="{FF2B5EF4-FFF2-40B4-BE49-F238E27FC236}">
                  <a16:creationId xmlns:a16="http://schemas.microsoft.com/office/drawing/2014/main" id="{C84CE432-0170-CF87-1CD6-FDD22F44A48B}"/>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TextBox 66">
              <a:extLst>
                <a:ext uri="{FF2B5EF4-FFF2-40B4-BE49-F238E27FC236}">
                  <a16:creationId xmlns:a16="http://schemas.microsoft.com/office/drawing/2014/main" id="{390C553D-7FDB-A817-004C-B358C134755A}"/>
                </a:ext>
              </a:extLst>
            </p:cNvPr>
            <p:cNvSpPr txBox="1"/>
            <p:nvPr/>
          </p:nvSpPr>
          <p:spPr>
            <a:xfrm>
              <a:off x="3190285" y="2536778"/>
              <a:ext cx="2528814" cy="1969770"/>
            </a:xfrm>
            <a:prstGeom prst="rect">
              <a:avLst/>
            </a:prstGeom>
            <a:noFill/>
          </p:spPr>
          <p:txBody>
            <a:bodyPr wrap="square" rtlCol="0">
              <a:spAutoFit/>
            </a:bodyPr>
            <a:lstStyle/>
            <a:p>
              <a:pPr algn="ctr"/>
              <a:r>
                <a:rPr lang="en-US" sz="5000" dirty="0">
                  <a:solidFill>
                    <a:schemeClr val="accent2">
                      <a:lumMod val="75000"/>
                    </a:schemeClr>
                  </a:solidFill>
                  <a:latin typeface="Century Gothic" panose="020B0502020202020204" pitchFamily="34" charset="0"/>
                </a:rPr>
                <a:t>W</a:t>
              </a:r>
            </a:p>
          </p:txBody>
        </p:sp>
      </p:grpSp>
      <p:grpSp>
        <p:nvGrpSpPr>
          <p:cNvPr id="69" name="Group 68">
            <a:extLst>
              <a:ext uri="{FF2B5EF4-FFF2-40B4-BE49-F238E27FC236}">
                <a16:creationId xmlns:a16="http://schemas.microsoft.com/office/drawing/2014/main" id="{234DF3FE-54D8-02BC-5EE9-DD86F99474DD}"/>
              </a:ext>
            </a:extLst>
          </p:cNvPr>
          <p:cNvGrpSpPr/>
          <p:nvPr/>
        </p:nvGrpSpPr>
        <p:grpSpPr>
          <a:xfrm>
            <a:off x="3718813" y="1287824"/>
            <a:ext cx="1211423" cy="1211423"/>
            <a:chOff x="5941041" y="2181832"/>
            <a:chExt cx="2667897" cy="2667897"/>
          </a:xfrm>
          <a:effectLst>
            <a:outerShdw blurRad="50800" dist="38100" dir="2700000" algn="tl" rotWithShape="0">
              <a:prstClr val="black">
                <a:alpha val="40000"/>
              </a:prstClr>
            </a:outerShdw>
          </a:effectLst>
        </p:grpSpPr>
        <p:sp>
          <p:nvSpPr>
            <p:cNvPr id="73" name="Rectangle 72">
              <a:extLst>
                <a:ext uri="{FF2B5EF4-FFF2-40B4-BE49-F238E27FC236}">
                  <a16:creationId xmlns:a16="http://schemas.microsoft.com/office/drawing/2014/main" id="{B645CFFA-C6E4-CEDA-9EC1-F03A29D09569}"/>
                </a:ext>
              </a:extLst>
            </p:cNvPr>
            <p:cNvSpPr/>
            <p:nvPr/>
          </p:nvSpPr>
          <p:spPr>
            <a:xfrm>
              <a:off x="5941041" y="2181832"/>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TextBox 73">
              <a:extLst>
                <a:ext uri="{FF2B5EF4-FFF2-40B4-BE49-F238E27FC236}">
                  <a16:creationId xmlns:a16="http://schemas.microsoft.com/office/drawing/2014/main" id="{7C869ED2-D418-D772-2DB2-60E1BB83D867}"/>
                </a:ext>
              </a:extLst>
            </p:cNvPr>
            <p:cNvSpPr txBox="1"/>
            <p:nvPr/>
          </p:nvSpPr>
          <p:spPr>
            <a:xfrm>
              <a:off x="6010582" y="2530897"/>
              <a:ext cx="2528814" cy="1969770"/>
            </a:xfrm>
            <a:prstGeom prst="rect">
              <a:avLst/>
            </a:prstGeom>
            <a:noFill/>
          </p:spPr>
          <p:txBody>
            <a:bodyPr wrap="square" rtlCol="0">
              <a:spAutoFit/>
            </a:bodyPr>
            <a:lstStyle/>
            <a:p>
              <a:pPr algn="ctr"/>
              <a:r>
                <a:rPr lang="en-US" sz="5000" dirty="0">
                  <a:solidFill>
                    <a:schemeClr val="accent6"/>
                  </a:solidFill>
                  <a:latin typeface="Century Gothic" panose="020B0502020202020204" pitchFamily="34" charset="0"/>
                </a:rPr>
                <a:t>O</a:t>
              </a:r>
            </a:p>
          </p:txBody>
        </p:sp>
      </p:grpSp>
      <p:grpSp>
        <p:nvGrpSpPr>
          <p:cNvPr id="76" name="Group 75">
            <a:extLst>
              <a:ext uri="{FF2B5EF4-FFF2-40B4-BE49-F238E27FC236}">
                <a16:creationId xmlns:a16="http://schemas.microsoft.com/office/drawing/2014/main" id="{910E6EC8-EBF5-A3A3-3ED8-D5516613BC39}"/>
              </a:ext>
            </a:extLst>
          </p:cNvPr>
          <p:cNvGrpSpPr/>
          <p:nvPr/>
        </p:nvGrpSpPr>
        <p:grpSpPr>
          <a:xfrm>
            <a:off x="5319458" y="1115677"/>
            <a:ext cx="1211423" cy="1211423"/>
            <a:chOff x="8761338" y="2181834"/>
            <a:chExt cx="2667897" cy="2667897"/>
          </a:xfrm>
          <a:effectLst>
            <a:outerShdw blurRad="50800" dist="38100" dir="2700000" algn="tl" rotWithShape="0">
              <a:prstClr val="black">
                <a:alpha val="40000"/>
              </a:prstClr>
            </a:outerShdw>
          </a:effectLst>
        </p:grpSpPr>
        <p:sp>
          <p:nvSpPr>
            <p:cNvPr id="80" name="Rectangle 79">
              <a:extLst>
                <a:ext uri="{FF2B5EF4-FFF2-40B4-BE49-F238E27FC236}">
                  <a16:creationId xmlns:a16="http://schemas.microsoft.com/office/drawing/2014/main" id="{19919AE9-60C8-0220-A072-26EB4387087E}"/>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TextBox 80">
              <a:extLst>
                <a:ext uri="{FF2B5EF4-FFF2-40B4-BE49-F238E27FC236}">
                  <a16:creationId xmlns:a16="http://schemas.microsoft.com/office/drawing/2014/main" id="{CFC086C4-D05A-36F0-0820-A79CF00D1B5D}"/>
                </a:ext>
              </a:extLst>
            </p:cNvPr>
            <p:cNvSpPr txBox="1"/>
            <p:nvPr/>
          </p:nvSpPr>
          <p:spPr>
            <a:xfrm>
              <a:off x="8830879" y="2530897"/>
              <a:ext cx="2528814" cy="1969770"/>
            </a:xfrm>
            <a:prstGeom prst="rect">
              <a:avLst/>
            </a:prstGeom>
            <a:noFill/>
          </p:spPr>
          <p:txBody>
            <a:bodyPr wrap="square" rtlCol="0">
              <a:spAutoFit/>
            </a:bodyPr>
            <a:lstStyle/>
            <a:p>
              <a:pPr algn="ctr"/>
              <a:r>
                <a:rPr lang="en-US" sz="5000" dirty="0">
                  <a:solidFill>
                    <a:srgbClr val="C00000"/>
                  </a:solidFill>
                  <a:latin typeface="Century Gothic" panose="020B0502020202020204" pitchFamily="34" charset="0"/>
                </a:rPr>
                <a:t>T</a:t>
              </a:r>
            </a:p>
          </p:txBody>
        </p:sp>
      </p:gr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3967473277"/>
              </p:ext>
            </p:extLst>
          </p:nvPr>
        </p:nvGraphicFramePr>
        <p:xfrm>
          <a:off x="7712015" y="218537"/>
          <a:ext cx="4149305" cy="1313486"/>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chemeClr val="accent5">
                              <a:lumMod val="75000"/>
                            </a:schemeClr>
                          </a:solidFill>
                          <a:effectLst/>
                          <a:latin typeface="Century Gothic" panose="020B0502020202020204" pitchFamily="34" charset="0"/>
                        </a:rPr>
                        <a:t>POLITICAL</a:t>
                      </a:r>
                      <a:endParaRPr lang="en-US" sz="2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Regulations and Government Oversight</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Legislative Changes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Taxes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Employment and Wage Issues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Regulations and Government Oversight</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5183946"/>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SWOT AND PEST ANALYSIS TEMPLATE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13" name="Table 12">
            <a:extLst>
              <a:ext uri="{FF2B5EF4-FFF2-40B4-BE49-F238E27FC236}">
                <a16:creationId xmlns:a16="http://schemas.microsoft.com/office/drawing/2014/main" id="{E9305C01-27D1-CD7E-74D8-F7079E0E46DF}"/>
              </a:ext>
            </a:extLst>
          </p:cNvPr>
          <p:cNvGraphicFramePr>
            <a:graphicFrameLocks noGrp="1"/>
          </p:cNvGraphicFramePr>
          <p:nvPr>
            <p:extLst>
              <p:ext uri="{D42A27DB-BD31-4B8C-83A1-F6EECF244321}">
                <p14:modId xmlns:p14="http://schemas.microsoft.com/office/powerpoint/2010/main" val="2454752991"/>
              </p:ext>
            </p:extLst>
          </p:nvPr>
        </p:nvGraphicFramePr>
        <p:xfrm>
          <a:off x="7712015" y="1767268"/>
          <a:ext cx="4149305" cy="1119444"/>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0">
                <a:tc>
                  <a:txBody>
                    <a:bodyPr/>
                    <a:lstStyle/>
                    <a:p>
                      <a:pPr marL="0" marR="0" algn="ctr">
                        <a:lnSpc>
                          <a:spcPct val="107000"/>
                        </a:lnSpc>
                        <a:spcBef>
                          <a:spcPts val="0"/>
                        </a:spcBef>
                        <a:spcAft>
                          <a:spcPts val="0"/>
                        </a:spcAft>
                      </a:pPr>
                      <a:r>
                        <a:rPr lang="en-US" sz="2200" b="0" dirty="0">
                          <a:solidFill>
                            <a:schemeClr val="accent2">
                              <a:lumMod val="75000"/>
                            </a:schemeClr>
                          </a:solidFill>
                          <a:effectLst/>
                          <a:latin typeface="Century Gothic" panose="020B0502020202020204" pitchFamily="34" charset="0"/>
                        </a:rPr>
                        <a:t>ECONOMIC</a:t>
                      </a:r>
                      <a:endParaRPr lang="en-US" sz="2200" b="0" dirty="0">
                        <a:solidFill>
                          <a:schemeClr val="accent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Business Cycles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Inflation, Interest Rates, and Financial Markets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Economic Growth</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Employment Rates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aphicFrame>
        <p:nvGraphicFramePr>
          <p:cNvPr id="14" name="Table 13">
            <a:extLst>
              <a:ext uri="{FF2B5EF4-FFF2-40B4-BE49-F238E27FC236}">
                <a16:creationId xmlns:a16="http://schemas.microsoft.com/office/drawing/2014/main" id="{923690A6-CDA4-7511-9619-99B6EB79D9C8}"/>
              </a:ext>
            </a:extLst>
          </p:cNvPr>
          <p:cNvGraphicFramePr>
            <a:graphicFrameLocks noGrp="1"/>
          </p:cNvGraphicFramePr>
          <p:nvPr>
            <p:extLst>
              <p:ext uri="{D42A27DB-BD31-4B8C-83A1-F6EECF244321}">
                <p14:modId xmlns:p14="http://schemas.microsoft.com/office/powerpoint/2010/main" val="1066120660"/>
              </p:ext>
            </p:extLst>
          </p:nvPr>
        </p:nvGraphicFramePr>
        <p:xfrm>
          <a:off x="7712015" y="3164490"/>
          <a:ext cx="4149305" cy="1119445"/>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chemeClr val="accent6"/>
                          </a:solidFill>
                          <a:effectLst/>
                          <a:latin typeface="Century Gothic" panose="020B0502020202020204" pitchFamily="34" charset="0"/>
                          <a:ea typeface="Calibri" panose="020F0502020204030204" pitchFamily="34" charset="0"/>
                          <a:cs typeface="Times New Roman" panose="02020603050405020304" pitchFamily="18" charset="0"/>
                        </a:rPr>
                        <a:t>SOCIAL</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Demographics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Education</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Income Distribution</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Lifestyle Trends and Culture </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aphicFrame>
        <p:nvGraphicFramePr>
          <p:cNvPr id="16" name="Table 15">
            <a:extLst>
              <a:ext uri="{FF2B5EF4-FFF2-40B4-BE49-F238E27FC236}">
                <a16:creationId xmlns:a16="http://schemas.microsoft.com/office/drawing/2014/main" id="{1EA64028-FD81-B284-E235-46E3C04814E4}"/>
              </a:ext>
            </a:extLst>
          </p:cNvPr>
          <p:cNvGraphicFramePr>
            <a:graphicFrameLocks noGrp="1"/>
          </p:cNvGraphicFramePr>
          <p:nvPr>
            <p:extLst>
              <p:ext uri="{D42A27DB-BD31-4B8C-83A1-F6EECF244321}">
                <p14:modId xmlns:p14="http://schemas.microsoft.com/office/powerpoint/2010/main" val="742947615"/>
              </p:ext>
            </p:extLst>
          </p:nvPr>
        </p:nvGraphicFramePr>
        <p:xfrm>
          <a:off x="7712014" y="4550325"/>
          <a:ext cx="4149305" cy="1119445"/>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TECHNOLOGICAL</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Manufacturing Innovations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Recent Technological Developments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Patents, Licenses, Intellectual Property</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Communication and Information Tech Trends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aphicFrame>
        <p:nvGraphicFramePr>
          <p:cNvPr id="29" name="Table 28">
            <a:extLst>
              <a:ext uri="{FF2B5EF4-FFF2-40B4-BE49-F238E27FC236}">
                <a16:creationId xmlns:a16="http://schemas.microsoft.com/office/drawing/2014/main" id="{8441C5B9-F5BF-FF4F-6280-01DB3EC9783D}"/>
              </a:ext>
            </a:extLst>
          </p:cNvPr>
          <p:cNvGraphicFramePr>
            <a:graphicFrameLocks noGrp="1"/>
          </p:cNvGraphicFramePr>
          <p:nvPr>
            <p:extLst>
              <p:ext uri="{D42A27DB-BD31-4B8C-83A1-F6EECF244321}">
                <p14:modId xmlns:p14="http://schemas.microsoft.com/office/powerpoint/2010/main" val="3362934259"/>
              </p:ext>
            </p:extLst>
          </p:nvPr>
        </p:nvGraphicFramePr>
        <p:xfrm>
          <a:off x="1584385" y="216438"/>
          <a:ext cx="4149305" cy="1313486"/>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chemeClr val="accent5">
                              <a:lumMod val="75000"/>
                            </a:schemeClr>
                          </a:solidFill>
                          <a:effectLst/>
                          <a:latin typeface="Century Gothic" panose="020B0502020202020204" pitchFamily="34" charset="0"/>
                        </a:rPr>
                        <a:t>STRENGTHS</a:t>
                      </a:r>
                      <a:endParaRPr lang="en-US" sz="2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Superior Qualities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Best Revenue Sources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Core Competencies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Overall Advantages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Qualities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45183946"/>
                  </a:ext>
                </a:extLst>
              </a:tr>
            </a:tbl>
          </a:graphicData>
        </a:graphic>
      </p:graphicFrame>
      <p:graphicFrame>
        <p:nvGraphicFramePr>
          <p:cNvPr id="30" name="Table 29">
            <a:extLst>
              <a:ext uri="{FF2B5EF4-FFF2-40B4-BE49-F238E27FC236}">
                <a16:creationId xmlns:a16="http://schemas.microsoft.com/office/drawing/2014/main" id="{DF9AF2D5-5DC8-3527-6A08-2115B3219A95}"/>
              </a:ext>
            </a:extLst>
          </p:cNvPr>
          <p:cNvGraphicFramePr>
            <a:graphicFrameLocks noGrp="1"/>
          </p:cNvGraphicFramePr>
          <p:nvPr>
            <p:extLst>
              <p:ext uri="{D42A27DB-BD31-4B8C-83A1-F6EECF244321}">
                <p14:modId xmlns:p14="http://schemas.microsoft.com/office/powerpoint/2010/main" val="2656020218"/>
              </p:ext>
            </p:extLst>
          </p:nvPr>
        </p:nvGraphicFramePr>
        <p:xfrm>
          <a:off x="1584385" y="1792978"/>
          <a:ext cx="4149305" cy="1119444"/>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0">
                <a:tc>
                  <a:txBody>
                    <a:bodyPr/>
                    <a:lstStyle/>
                    <a:p>
                      <a:pPr marL="0" marR="0" algn="ctr">
                        <a:lnSpc>
                          <a:spcPct val="107000"/>
                        </a:lnSpc>
                        <a:spcBef>
                          <a:spcPts val="0"/>
                        </a:spcBef>
                        <a:spcAft>
                          <a:spcPts val="0"/>
                        </a:spcAft>
                      </a:pPr>
                      <a:r>
                        <a:rPr lang="en-US" sz="2200" b="0" dirty="0">
                          <a:solidFill>
                            <a:schemeClr val="accent2">
                              <a:lumMod val="75000"/>
                            </a:schemeClr>
                          </a:solidFill>
                          <a:effectLst/>
                          <a:latin typeface="Century Gothic" panose="020B0502020202020204" pitchFamily="34" charset="0"/>
                        </a:rPr>
                        <a:t>WEAKNESSES</a:t>
                      </a:r>
                      <a:endParaRPr lang="en-US" sz="2200" b="0" dirty="0">
                        <a:solidFill>
                          <a:schemeClr val="accent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err="1">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Incompetencies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Sources of Revenue Loss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Resource Deficits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Areas of Improvement</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aphicFrame>
        <p:nvGraphicFramePr>
          <p:cNvPr id="31" name="Table 30">
            <a:extLst>
              <a:ext uri="{FF2B5EF4-FFF2-40B4-BE49-F238E27FC236}">
                <a16:creationId xmlns:a16="http://schemas.microsoft.com/office/drawing/2014/main" id="{7393D0F2-FF67-C960-4894-3F786C1BF63F}"/>
              </a:ext>
            </a:extLst>
          </p:cNvPr>
          <p:cNvGraphicFramePr>
            <a:graphicFrameLocks noGrp="1"/>
          </p:cNvGraphicFramePr>
          <p:nvPr>
            <p:extLst>
              <p:ext uri="{D42A27DB-BD31-4B8C-83A1-F6EECF244321}">
                <p14:modId xmlns:p14="http://schemas.microsoft.com/office/powerpoint/2010/main" val="569527360"/>
              </p:ext>
            </p:extLst>
          </p:nvPr>
        </p:nvGraphicFramePr>
        <p:xfrm>
          <a:off x="1584385" y="3175476"/>
          <a:ext cx="4149305" cy="1119445"/>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chemeClr val="accent6"/>
                          </a:solidFill>
                          <a:effectLst/>
                          <a:latin typeface="Century Gothic" panose="020B0502020202020204" pitchFamily="34" charset="0"/>
                          <a:ea typeface="Calibri" panose="020F0502020204030204" pitchFamily="34" charset="0"/>
                          <a:cs typeface="Times New Roman" panose="02020603050405020304" pitchFamily="18" charset="0"/>
                        </a:rPr>
                        <a:t>OPPORTUNITY</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Technological Advancements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Evolving Customer Needs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Market Voids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Favorable Trends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aphicFrame>
        <p:nvGraphicFramePr>
          <p:cNvPr id="32" name="Table 31">
            <a:extLst>
              <a:ext uri="{FF2B5EF4-FFF2-40B4-BE49-F238E27FC236}">
                <a16:creationId xmlns:a16="http://schemas.microsoft.com/office/drawing/2014/main" id="{3B6F61FA-1BF8-6923-1F11-AF3A820ED242}"/>
              </a:ext>
            </a:extLst>
          </p:cNvPr>
          <p:cNvGraphicFramePr>
            <a:graphicFrameLocks noGrp="1"/>
          </p:cNvGraphicFramePr>
          <p:nvPr>
            <p:extLst>
              <p:ext uri="{D42A27DB-BD31-4B8C-83A1-F6EECF244321}">
                <p14:modId xmlns:p14="http://schemas.microsoft.com/office/powerpoint/2010/main" val="346691718"/>
              </p:ext>
            </p:extLst>
          </p:nvPr>
        </p:nvGraphicFramePr>
        <p:xfrm>
          <a:off x="1584385" y="4557975"/>
          <a:ext cx="4149305" cy="1119445"/>
        </p:xfrm>
        <a:graphic>
          <a:graphicData uri="http://schemas.openxmlformats.org/drawingml/2006/table">
            <a:tbl>
              <a:tblPr firstRow="1" firstCol="1" bandRow="1">
                <a:tableStyleId>{5C22544A-7EE6-4342-B048-85BDC9FD1C3A}</a:tableStyleId>
              </a:tblPr>
              <a:tblGrid>
                <a:gridCol w="4149305">
                  <a:extLst>
                    <a:ext uri="{9D8B030D-6E8A-4147-A177-3AD203B41FA5}">
                      <a16:colId xmlns:a16="http://schemas.microsoft.com/office/drawing/2014/main" val="1438734170"/>
                    </a:ext>
                  </a:extLst>
                </a:gridCol>
              </a:tblGrid>
              <a:tr h="343281">
                <a:tc>
                  <a:txBody>
                    <a:bodyPr/>
                    <a:lstStyle/>
                    <a:p>
                      <a:pPr marL="0" marR="0" algn="ctr">
                        <a:lnSpc>
                          <a:spcPct val="107000"/>
                        </a:lnSpc>
                        <a:spcBef>
                          <a:spcPts val="0"/>
                        </a:spcBef>
                        <a:spcAft>
                          <a:spcPts val="0"/>
                        </a:spcAft>
                      </a:pPr>
                      <a:r>
                        <a:rPr lang="en-US" sz="2200" b="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THREATS</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20309900"/>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Obstacles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9649066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Economic Climate</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2489248979"/>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Market Shifts</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584546245"/>
                  </a:ext>
                </a:extLst>
              </a:tr>
              <a:tr h="194041">
                <a:tc>
                  <a:txBody>
                    <a:bodyPr/>
                    <a:lstStyle/>
                    <a:p>
                      <a:pPr marL="0" marR="0">
                        <a:lnSpc>
                          <a:spcPct val="107000"/>
                        </a:lnSpc>
                        <a:spcBef>
                          <a:spcPts val="0"/>
                        </a:spcBef>
                        <a:spcAft>
                          <a:spcPts val="0"/>
                        </a:spcAft>
                      </a:pPr>
                      <a:r>
                        <a:rPr lang="en-US" sz="800" b="0" dirty="0">
                          <a:solidFill>
                            <a:srgbClr val="000000"/>
                          </a:solidFill>
                          <a:effectLst/>
                          <a:latin typeface="Century Gothic" panose="020B0502020202020204" pitchFamily="34" charset="0"/>
                          <a:ea typeface="Calibri" panose="020F0502020204030204" pitchFamily="34" charset="0"/>
                          <a:cs typeface="Calibri" panose="020F0502020204030204" pitchFamily="34" charset="0"/>
                        </a:rPr>
                        <a:t>Areas of Vulnerability</a:t>
                      </a:r>
                      <a:endParaRPr lang="en-US" sz="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bg1"/>
                    </a:solidFill>
                  </a:tcPr>
                </a:tc>
                <a:extLst>
                  <a:ext uri="{0D108BD9-81ED-4DB2-BD59-A6C34878D82A}">
                    <a16:rowId xmlns:a16="http://schemas.microsoft.com/office/drawing/2014/main" val="3052077142"/>
                  </a:ext>
                </a:extLst>
              </a:tr>
            </a:tbl>
          </a:graphicData>
        </a:graphic>
      </p:graphicFrame>
      <p:grpSp>
        <p:nvGrpSpPr>
          <p:cNvPr id="33" name="Group 32">
            <a:extLst>
              <a:ext uri="{FF2B5EF4-FFF2-40B4-BE49-F238E27FC236}">
                <a16:creationId xmlns:a16="http://schemas.microsoft.com/office/drawing/2014/main" id="{4BB13516-C9BE-B7EB-5765-D1E6A3E7E2CC}"/>
              </a:ext>
            </a:extLst>
          </p:cNvPr>
          <p:cNvGrpSpPr/>
          <p:nvPr/>
        </p:nvGrpSpPr>
        <p:grpSpPr>
          <a:xfrm>
            <a:off x="191128" y="323117"/>
            <a:ext cx="1211423" cy="1211423"/>
            <a:chOff x="300447" y="2187715"/>
            <a:chExt cx="2667897" cy="2667897"/>
          </a:xfrm>
          <a:effectLst>
            <a:outerShdw blurRad="50800" dist="38100" dir="2700000" algn="tl" rotWithShape="0">
              <a:prstClr val="black">
                <a:alpha val="40000"/>
              </a:prstClr>
            </a:outerShdw>
          </a:effectLst>
        </p:grpSpPr>
        <p:sp>
          <p:nvSpPr>
            <p:cNvPr id="34" name="Rectangle 33">
              <a:extLst>
                <a:ext uri="{FF2B5EF4-FFF2-40B4-BE49-F238E27FC236}">
                  <a16:creationId xmlns:a16="http://schemas.microsoft.com/office/drawing/2014/main" id="{9A114552-13BC-D29A-2303-C50A92658313}"/>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a:extLst>
                <a:ext uri="{FF2B5EF4-FFF2-40B4-BE49-F238E27FC236}">
                  <a16:creationId xmlns:a16="http://schemas.microsoft.com/office/drawing/2014/main" id="{E5EB3882-D055-5575-3870-619D93DD3BB9}"/>
                </a:ext>
              </a:extLst>
            </p:cNvPr>
            <p:cNvSpPr txBox="1"/>
            <p:nvPr/>
          </p:nvSpPr>
          <p:spPr>
            <a:xfrm>
              <a:off x="369989" y="2536777"/>
              <a:ext cx="2528814" cy="1897871"/>
            </a:xfrm>
            <a:prstGeom prst="rect">
              <a:avLst/>
            </a:prstGeom>
            <a:noFill/>
          </p:spPr>
          <p:txBody>
            <a:bodyPr wrap="square" rtlCol="0">
              <a:spAutoFit/>
            </a:bodyPr>
            <a:lstStyle/>
            <a:p>
              <a:pPr algn="ctr"/>
              <a:r>
                <a:rPr lang="en-US" sz="5000" dirty="0">
                  <a:solidFill>
                    <a:schemeClr val="accent5">
                      <a:lumMod val="75000"/>
                    </a:schemeClr>
                  </a:solidFill>
                  <a:latin typeface="Century Gothic" panose="020B0502020202020204" pitchFamily="34" charset="0"/>
                </a:rPr>
                <a:t>S</a:t>
              </a:r>
            </a:p>
          </p:txBody>
        </p:sp>
      </p:grpSp>
      <p:grpSp>
        <p:nvGrpSpPr>
          <p:cNvPr id="36" name="Group 35">
            <a:extLst>
              <a:ext uri="{FF2B5EF4-FFF2-40B4-BE49-F238E27FC236}">
                <a16:creationId xmlns:a16="http://schemas.microsoft.com/office/drawing/2014/main" id="{277A31A7-CD87-C9F7-76E2-9681E01BA759}"/>
              </a:ext>
            </a:extLst>
          </p:cNvPr>
          <p:cNvGrpSpPr/>
          <p:nvPr/>
        </p:nvGrpSpPr>
        <p:grpSpPr>
          <a:xfrm>
            <a:off x="191127" y="1794567"/>
            <a:ext cx="1211423" cy="1211423"/>
            <a:chOff x="3120744" y="2187715"/>
            <a:chExt cx="2667897" cy="2667897"/>
          </a:xfrm>
          <a:effectLst>
            <a:outerShdw blurRad="50800" dist="38100" dir="2700000" algn="tl" rotWithShape="0">
              <a:prstClr val="black">
                <a:alpha val="40000"/>
              </a:prstClr>
            </a:outerShdw>
          </a:effectLst>
        </p:grpSpPr>
        <p:sp>
          <p:nvSpPr>
            <p:cNvPr id="37" name="Rectangle 36">
              <a:extLst>
                <a:ext uri="{FF2B5EF4-FFF2-40B4-BE49-F238E27FC236}">
                  <a16:creationId xmlns:a16="http://schemas.microsoft.com/office/drawing/2014/main" id="{A2D59331-DED5-D2ED-1B88-16E826B91403}"/>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37">
              <a:extLst>
                <a:ext uri="{FF2B5EF4-FFF2-40B4-BE49-F238E27FC236}">
                  <a16:creationId xmlns:a16="http://schemas.microsoft.com/office/drawing/2014/main" id="{3EB19EF5-8E4C-7C6F-7006-B0ADAEE9E716}"/>
                </a:ext>
              </a:extLst>
            </p:cNvPr>
            <p:cNvSpPr txBox="1"/>
            <p:nvPr/>
          </p:nvSpPr>
          <p:spPr>
            <a:xfrm>
              <a:off x="3190285" y="2536778"/>
              <a:ext cx="2528814" cy="1969770"/>
            </a:xfrm>
            <a:prstGeom prst="rect">
              <a:avLst/>
            </a:prstGeom>
            <a:noFill/>
          </p:spPr>
          <p:txBody>
            <a:bodyPr wrap="square" rtlCol="0">
              <a:spAutoFit/>
            </a:bodyPr>
            <a:lstStyle/>
            <a:p>
              <a:pPr algn="ctr"/>
              <a:r>
                <a:rPr lang="en-US" sz="5000" dirty="0">
                  <a:solidFill>
                    <a:schemeClr val="accent2">
                      <a:lumMod val="75000"/>
                    </a:schemeClr>
                  </a:solidFill>
                  <a:latin typeface="Century Gothic" panose="020B0502020202020204" pitchFamily="34" charset="0"/>
                </a:rPr>
                <a:t>W</a:t>
              </a:r>
            </a:p>
          </p:txBody>
        </p:sp>
      </p:grpSp>
      <p:grpSp>
        <p:nvGrpSpPr>
          <p:cNvPr id="39" name="Group 38">
            <a:extLst>
              <a:ext uri="{FF2B5EF4-FFF2-40B4-BE49-F238E27FC236}">
                <a16:creationId xmlns:a16="http://schemas.microsoft.com/office/drawing/2014/main" id="{B13AE8BC-FA2C-FE37-D959-328685A5B5F2}"/>
              </a:ext>
            </a:extLst>
          </p:cNvPr>
          <p:cNvGrpSpPr/>
          <p:nvPr/>
        </p:nvGrpSpPr>
        <p:grpSpPr>
          <a:xfrm>
            <a:off x="186723" y="3164490"/>
            <a:ext cx="1211423" cy="1211423"/>
            <a:chOff x="5941041" y="2181832"/>
            <a:chExt cx="2667897" cy="2667897"/>
          </a:xfrm>
          <a:effectLst>
            <a:outerShdw blurRad="50800" dist="38100" dir="2700000" algn="tl" rotWithShape="0">
              <a:prstClr val="black">
                <a:alpha val="40000"/>
              </a:prstClr>
            </a:outerShdw>
          </a:effectLst>
        </p:grpSpPr>
        <p:sp>
          <p:nvSpPr>
            <p:cNvPr id="40" name="Rectangle 39">
              <a:extLst>
                <a:ext uri="{FF2B5EF4-FFF2-40B4-BE49-F238E27FC236}">
                  <a16:creationId xmlns:a16="http://schemas.microsoft.com/office/drawing/2014/main" id="{BF796374-8CA9-44DB-BF90-CB053FED464D}"/>
                </a:ext>
              </a:extLst>
            </p:cNvPr>
            <p:cNvSpPr/>
            <p:nvPr/>
          </p:nvSpPr>
          <p:spPr>
            <a:xfrm>
              <a:off x="5941041" y="2181832"/>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DE3194CF-601B-EDC7-AD99-C8DFA639F287}"/>
                </a:ext>
              </a:extLst>
            </p:cNvPr>
            <p:cNvSpPr txBox="1"/>
            <p:nvPr/>
          </p:nvSpPr>
          <p:spPr>
            <a:xfrm>
              <a:off x="6010582" y="2530897"/>
              <a:ext cx="2528814" cy="1969770"/>
            </a:xfrm>
            <a:prstGeom prst="rect">
              <a:avLst/>
            </a:prstGeom>
            <a:noFill/>
          </p:spPr>
          <p:txBody>
            <a:bodyPr wrap="square" rtlCol="0">
              <a:spAutoFit/>
            </a:bodyPr>
            <a:lstStyle/>
            <a:p>
              <a:pPr algn="ctr"/>
              <a:r>
                <a:rPr lang="en-US" sz="5000" dirty="0">
                  <a:solidFill>
                    <a:schemeClr val="accent6"/>
                  </a:solidFill>
                  <a:latin typeface="Century Gothic" panose="020B0502020202020204" pitchFamily="34" charset="0"/>
                </a:rPr>
                <a:t>O</a:t>
              </a:r>
            </a:p>
          </p:txBody>
        </p:sp>
      </p:grpSp>
      <p:grpSp>
        <p:nvGrpSpPr>
          <p:cNvPr id="42" name="Group 41">
            <a:extLst>
              <a:ext uri="{FF2B5EF4-FFF2-40B4-BE49-F238E27FC236}">
                <a16:creationId xmlns:a16="http://schemas.microsoft.com/office/drawing/2014/main" id="{28145E59-79D3-564E-2F97-65966061D96E}"/>
              </a:ext>
            </a:extLst>
          </p:cNvPr>
          <p:cNvGrpSpPr/>
          <p:nvPr/>
        </p:nvGrpSpPr>
        <p:grpSpPr>
          <a:xfrm>
            <a:off x="186723" y="4516903"/>
            <a:ext cx="1211423" cy="1211423"/>
            <a:chOff x="8761338" y="2181834"/>
            <a:chExt cx="2667897" cy="2667897"/>
          </a:xfrm>
          <a:effectLst>
            <a:outerShdw blurRad="50800" dist="38100" dir="2700000" algn="tl" rotWithShape="0">
              <a:prstClr val="black">
                <a:alpha val="40000"/>
              </a:prstClr>
            </a:outerShdw>
          </a:effectLst>
        </p:grpSpPr>
        <p:sp>
          <p:nvSpPr>
            <p:cNvPr id="43" name="Rectangle 42">
              <a:extLst>
                <a:ext uri="{FF2B5EF4-FFF2-40B4-BE49-F238E27FC236}">
                  <a16:creationId xmlns:a16="http://schemas.microsoft.com/office/drawing/2014/main" id="{9FC3BA2B-4F03-47CA-6350-DCDB037C909C}"/>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a:extLst>
                <a:ext uri="{FF2B5EF4-FFF2-40B4-BE49-F238E27FC236}">
                  <a16:creationId xmlns:a16="http://schemas.microsoft.com/office/drawing/2014/main" id="{49C2C65F-1B0C-0939-165E-FA06DFC0F4B7}"/>
                </a:ext>
              </a:extLst>
            </p:cNvPr>
            <p:cNvSpPr txBox="1"/>
            <p:nvPr/>
          </p:nvSpPr>
          <p:spPr>
            <a:xfrm>
              <a:off x="8830879" y="2530897"/>
              <a:ext cx="2528814" cy="1969770"/>
            </a:xfrm>
            <a:prstGeom prst="rect">
              <a:avLst/>
            </a:prstGeom>
            <a:noFill/>
          </p:spPr>
          <p:txBody>
            <a:bodyPr wrap="square" rtlCol="0">
              <a:spAutoFit/>
            </a:bodyPr>
            <a:lstStyle/>
            <a:p>
              <a:pPr algn="ctr"/>
              <a:r>
                <a:rPr lang="en-US" sz="5000" dirty="0">
                  <a:solidFill>
                    <a:srgbClr val="C00000"/>
                  </a:solidFill>
                  <a:latin typeface="Century Gothic" panose="020B0502020202020204" pitchFamily="34" charset="0"/>
                </a:rPr>
                <a:t>T</a:t>
              </a:r>
            </a:p>
          </p:txBody>
        </p:sp>
      </p:grpSp>
      <p:cxnSp>
        <p:nvCxnSpPr>
          <p:cNvPr id="46" name="Straight Connector 45">
            <a:extLst>
              <a:ext uri="{FF2B5EF4-FFF2-40B4-BE49-F238E27FC236}">
                <a16:creationId xmlns:a16="http://schemas.microsoft.com/office/drawing/2014/main" id="{0ADC913D-5E1F-74A6-AFCC-7BD45B8730BD}"/>
              </a:ext>
            </a:extLst>
          </p:cNvPr>
          <p:cNvCxnSpPr/>
          <p:nvPr/>
        </p:nvCxnSpPr>
        <p:spPr>
          <a:xfrm>
            <a:off x="6029863" y="216438"/>
            <a:ext cx="0" cy="5460982"/>
          </a:xfrm>
          <a:prstGeom prst="line">
            <a:avLst/>
          </a:prstGeom>
          <a:ln w="38100">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47" name="Group 46">
            <a:extLst>
              <a:ext uri="{FF2B5EF4-FFF2-40B4-BE49-F238E27FC236}">
                <a16:creationId xmlns:a16="http://schemas.microsoft.com/office/drawing/2014/main" id="{9ACDEE13-FDC1-C407-5C43-375169D6FEEF}"/>
              </a:ext>
            </a:extLst>
          </p:cNvPr>
          <p:cNvGrpSpPr/>
          <p:nvPr/>
        </p:nvGrpSpPr>
        <p:grpSpPr>
          <a:xfrm>
            <a:off x="236151" y="374198"/>
            <a:ext cx="342264" cy="341630"/>
            <a:chOff x="0" y="0"/>
            <a:chExt cx="866775" cy="866775"/>
          </a:xfrm>
        </p:grpSpPr>
        <p:pic>
          <p:nvPicPr>
            <p:cNvPr id="57" name="Graphic 2" descr="Body builder outline">
              <a:extLst>
                <a:ext uri="{FF2B5EF4-FFF2-40B4-BE49-F238E27FC236}">
                  <a16:creationId xmlns:a16="http://schemas.microsoft.com/office/drawing/2014/main" id="{52FE3617-3C10-992E-321E-E0225387AFA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301" y="85726"/>
              <a:ext cx="647700" cy="647700"/>
            </a:xfrm>
            <a:prstGeom prst="rect">
              <a:avLst/>
            </a:prstGeom>
          </p:spPr>
        </p:pic>
        <p:sp>
          <p:nvSpPr>
            <p:cNvPr id="58" name="Teardrop 57">
              <a:extLst>
                <a:ext uri="{FF2B5EF4-FFF2-40B4-BE49-F238E27FC236}">
                  <a16:creationId xmlns:a16="http://schemas.microsoft.com/office/drawing/2014/main" id="{B315F3B0-C766-E988-4600-2FA4D25F0E9A}"/>
                </a:ext>
              </a:extLst>
            </p:cNvPr>
            <p:cNvSpPr/>
            <p:nvPr/>
          </p:nvSpPr>
          <p:spPr>
            <a:xfrm>
              <a:off x="0" y="0"/>
              <a:ext cx="866775" cy="866775"/>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grpSp>
      <p:grpSp>
        <p:nvGrpSpPr>
          <p:cNvPr id="48" name="Group 47">
            <a:extLst>
              <a:ext uri="{FF2B5EF4-FFF2-40B4-BE49-F238E27FC236}">
                <a16:creationId xmlns:a16="http://schemas.microsoft.com/office/drawing/2014/main" id="{4F8618FE-4FC5-A441-47C4-72466BA0FBA2}"/>
              </a:ext>
            </a:extLst>
          </p:cNvPr>
          <p:cNvGrpSpPr/>
          <p:nvPr/>
        </p:nvGrpSpPr>
        <p:grpSpPr>
          <a:xfrm>
            <a:off x="236151" y="1833267"/>
            <a:ext cx="342265" cy="341630"/>
            <a:chOff x="0" y="0"/>
            <a:chExt cx="342899" cy="342900"/>
          </a:xfrm>
        </p:grpSpPr>
        <p:sp>
          <p:nvSpPr>
            <p:cNvPr id="55" name="Teardrop 54">
              <a:extLst>
                <a:ext uri="{FF2B5EF4-FFF2-40B4-BE49-F238E27FC236}">
                  <a16:creationId xmlns:a16="http://schemas.microsoft.com/office/drawing/2014/main" id="{79A5028B-C62C-E4A8-F8C5-669E2360E1F6}"/>
                </a:ext>
              </a:extLst>
            </p:cNvPr>
            <p:cNvSpPr/>
            <p:nvPr/>
          </p:nvSpPr>
          <p:spPr>
            <a:xfrm>
              <a:off x="0" y="1"/>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6" name="Graphic 9" descr="Speedometer Low outline">
              <a:extLst>
                <a:ext uri="{FF2B5EF4-FFF2-40B4-BE49-F238E27FC236}">
                  <a16:creationId xmlns:a16="http://schemas.microsoft.com/office/drawing/2014/main" id="{CBB6629A-7234-766E-8B45-245E653B10D4}"/>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149" y="0"/>
              <a:ext cx="238125" cy="238125"/>
            </a:xfrm>
            <a:prstGeom prst="rect">
              <a:avLst/>
            </a:prstGeom>
          </p:spPr>
        </p:pic>
      </p:grpSp>
      <p:grpSp>
        <p:nvGrpSpPr>
          <p:cNvPr id="49" name="Group 48">
            <a:extLst>
              <a:ext uri="{FF2B5EF4-FFF2-40B4-BE49-F238E27FC236}">
                <a16:creationId xmlns:a16="http://schemas.microsoft.com/office/drawing/2014/main" id="{7C69C08D-4E2A-E42F-B6DD-99AA5D2BB5F6}"/>
              </a:ext>
            </a:extLst>
          </p:cNvPr>
          <p:cNvGrpSpPr/>
          <p:nvPr/>
        </p:nvGrpSpPr>
        <p:grpSpPr>
          <a:xfrm>
            <a:off x="232211" y="3198702"/>
            <a:ext cx="342265" cy="341630"/>
            <a:chOff x="0" y="0"/>
            <a:chExt cx="342899" cy="342899"/>
          </a:xfrm>
        </p:grpSpPr>
        <p:sp>
          <p:nvSpPr>
            <p:cNvPr id="53" name="Teardrop 52">
              <a:extLst>
                <a:ext uri="{FF2B5EF4-FFF2-40B4-BE49-F238E27FC236}">
                  <a16:creationId xmlns:a16="http://schemas.microsoft.com/office/drawing/2014/main" id="{AD8A773A-C1F6-A19E-6EEC-65FBF79B8A05}"/>
                </a:ext>
              </a:extLst>
            </p:cNvPr>
            <p:cNvSpPr/>
            <p:nvPr/>
          </p:nvSpPr>
          <p:spPr>
            <a:xfrm>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4" name="Graphic 15" descr="Target outline">
              <a:extLst>
                <a:ext uri="{FF2B5EF4-FFF2-40B4-BE49-F238E27FC236}">
                  <a16:creationId xmlns:a16="http://schemas.microsoft.com/office/drawing/2014/main" id="{E2412D92-A97D-B8C7-9C5E-4BAF999D75F2}"/>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8573" y="9526"/>
              <a:ext cx="295274" cy="295274"/>
            </a:xfrm>
            <a:prstGeom prst="rect">
              <a:avLst/>
            </a:prstGeom>
          </p:spPr>
        </p:pic>
      </p:grpSp>
      <p:grpSp>
        <p:nvGrpSpPr>
          <p:cNvPr id="50" name="Group 49">
            <a:extLst>
              <a:ext uri="{FF2B5EF4-FFF2-40B4-BE49-F238E27FC236}">
                <a16:creationId xmlns:a16="http://schemas.microsoft.com/office/drawing/2014/main" id="{DA4CAB15-9CBA-3467-C352-627A83F9A339}"/>
              </a:ext>
            </a:extLst>
          </p:cNvPr>
          <p:cNvGrpSpPr/>
          <p:nvPr/>
        </p:nvGrpSpPr>
        <p:grpSpPr>
          <a:xfrm>
            <a:off x="222705" y="4553260"/>
            <a:ext cx="342265" cy="341630"/>
            <a:chOff x="0" y="0"/>
            <a:chExt cx="342899" cy="342899"/>
          </a:xfrm>
        </p:grpSpPr>
        <p:sp>
          <p:nvSpPr>
            <p:cNvPr id="51" name="Teardrop 50">
              <a:extLst>
                <a:ext uri="{FF2B5EF4-FFF2-40B4-BE49-F238E27FC236}">
                  <a16:creationId xmlns:a16="http://schemas.microsoft.com/office/drawing/2014/main" id="{818E5756-7DCE-757E-9F60-8800646CAFD0}"/>
                </a:ext>
              </a:extLst>
            </p:cNvPr>
            <p:cNvSpPr/>
            <p:nvPr/>
          </p:nvSpPr>
          <p:spPr>
            <a:xfrm>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2" name="Graphic 21" descr="Warning outline">
              <a:extLst>
                <a:ext uri="{FF2B5EF4-FFF2-40B4-BE49-F238E27FC236}">
                  <a16:creationId xmlns:a16="http://schemas.microsoft.com/office/drawing/2014/main" id="{E4BE973F-650A-73F5-B3B1-96AA84E7ADA5}"/>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7149" y="19049"/>
              <a:ext cx="247650" cy="247650"/>
            </a:xfrm>
            <a:prstGeom prst="rect">
              <a:avLst/>
            </a:prstGeom>
          </p:spPr>
        </p:pic>
      </p:grpSp>
      <p:grpSp>
        <p:nvGrpSpPr>
          <p:cNvPr id="86" name="Group 85">
            <a:extLst>
              <a:ext uri="{FF2B5EF4-FFF2-40B4-BE49-F238E27FC236}">
                <a16:creationId xmlns:a16="http://schemas.microsoft.com/office/drawing/2014/main" id="{DB223D04-DAC1-9085-6D6E-880F8F5E8F5A}"/>
              </a:ext>
            </a:extLst>
          </p:cNvPr>
          <p:cNvGrpSpPr/>
          <p:nvPr/>
        </p:nvGrpSpPr>
        <p:grpSpPr>
          <a:xfrm>
            <a:off x="6318758" y="267513"/>
            <a:ext cx="1211423" cy="1211423"/>
            <a:chOff x="6318758" y="229549"/>
            <a:chExt cx="1211423" cy="1211423"/>
          </a:xfrm>
        </p:grpSpPr>
        <p:grpSp>
          <p:nvGrpSpPr>
            <p:cNvPr id="17" name="Group 16">
              <a:extLst>
                <a:ext uri="{FF2B5EF4-FFF2-40B4-BE49-F238E27FC236}">
                  <a16:creationId xmlns:a16="http://schemas.microsoft.com/office/drawing/2014/main" id="{A04CD2F3-948E-6A60-D51D-0747C7A8616C}"/>
                </a:ext>
              </a:extLst>
            </p:cNvPr>
            <p:cNvGrpSpPr/>
            <p:nvPr/>
          </p:nvGrpSpPr>
          <p:grpSpPr>
            <a:xfrm>
              <a:off x="6318758" y="229549"/>
              <a:ext cx="1211423" cy="1211423"/>
              <a:chOff x="300447" y="2187715"/>
              <a:chExt cx="2667897" cy="2667897"/>
            </a:xfrm>
            <a:effectLst>
              <a:outerShdw blurRad="50800" dist="38100" dir="2700000" algn="tl" rotWithShape="0">
                <a:prstClr val="black">
                  <a:alpha val="40000"/>
                </a:prstClr>
              </a:outerShdw>
            </a:effectLst>
          </p:grpSpPr>
          <p:sp>
            <p:nvSpPr>
              <p:cNvPr id="18" name="Rectangle 17">
                <a:extLst>
                  <a:ext uri="{FF2B5EF4-FFF2-40B4-BE49-F238E27FC236}">
                    <a16:creationId xmlns:a16="http://schemas.microsoft.com/office/drawing/2014/main" id="{4132B5E9-6937-2F15-03BC-8153F92CA87D}"/>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C4920CD5-942A-EA57-0513-E1C5589C3AB1}"/>
                  </a:ext>
                </a:extLst>
              </p:cNvPr>
              <p:cNvSpPr txBox="1"/>
              <p:nvPr/>
            </p:nvSpPr>
            <p:spPr>
              <a:xfrm>
                <a:off x="369989" y="2536777"/>
                <a:ext cx="2528814" cy="1897871"/>
              </a:xfrm>
              <a:prstGeom prst="rect">
                <a:avLst/>
              </a:prstGeom>
              <a:noFill/>
            </p:spPr>
            <p:txBody>
              <a:bodyPr wrap="square" rtlCol="0">
                <a:spAutoFit/>
              </a:bodyPr>
              <a:lstStyle/>
              <a:p>
                <a:pPr algn="ctr"/>
                <a:r>
                  <a:rPr lang="en-US" sz="5000" dirty="0">
                    <a:solidFill>
                      <a:schemeClr val="accent5">
                        <a:lumMod val="75000"/>
                      </a:schemeClr>
                    </a:solidFill>
                    <a:latin typeface="Century Gothic" panose="020B0502020202020204" pitchFamily="34" charset="0"/>
                  </a:rPr>
                  <a:t>P</a:t>
                </a:r>
              </a:p>
            </p:txBody>
          </p:sp>
        </p:grpSp>
        <p:grpSp>
          <p:nvGrpSpPr>
            <p:cNvPr id="71" name="Group 70">
              <a:extLst>
                <a:ext uri="{FF2B5EF4-FFF2-40B4-BE49-F238E27FC236}">
                  <a16:creationId xmlns:a16="http://schemas.microsoft.com/office/drawing/2014/main" id="{DB870C96-FC22-ABBE-8329-DE3A4CDAB002}"/>
                </a:ext>
              </a:extLst>
            </p:cNvPr>
            <p:cNvGrpSpPr/>
            <p:nvPr/>
          </p:nvGrpSpPr>
          <p:grpSpPr>
            <a:xfrm>
              <a:off x="6372516" y="267147"/>
              <a:ext cx="342265" cy="341630"/>
              <a:chOff x="0" y="0"/>
              <a:chExt cx="342899" cy="342899"/>
            </a:xfrm>
          </p:grpSpPr>
          <p:sp>
            <p:nvSpPr>
              <p:cNvPr id="81" name="Teardrop 80">
                <a:extLst>
                  <a:ext uri="{FF2B5EF4-FFF2-40B4-BE49-F238E27FC236}">
                    <a16:creationId xmlns:a16="http://schemas.microsoft.com/office/drawing/2014/main" id="{E0F5CB5C-B909-859B-3556-75269774BBF1}"/>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82" name="Graphic 53" descr="Checkmark outline">
                <a:extLst>
                  <a:ext uri="{FF2B5EF4-FFF2-40B4-BE49-F238E27FC236}">
                    <a16:creationId xmlns:a16="http://schemas.microsoft.com/office/drawing/2014/main" id="{C2490963-F09C-9AE1-0DB7-95FCEE91D105}"/>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7623" y="28574"/>
                <a:ext cx="238125" cy="238125"/>
              </a:xfrm>
              <a:prstGeom prst="rect">
                <a:avLst/>
              </a:prstGeom>
            </p:spPr>
          </p:pic>
        </p:grpSp>
      </p:grpSp>
      <p:grpSp>
        <p:nvGrpSpPr>
          <p:cNvPr id="83" name="Group 82">
            <a:extLst>
              <a:ext uri="{FF2B5EF4-FFF2-40B4-BE49-F238E27FC236}">
                <a16:creationId xmlns:a16="http://schemas.microsoft.com/office/drawing/2014/main" id="{69339A7C-4CC9-2E4B-6A14-0C244B0D0F14}"/>
              </a:ext>
            </a:extLst>
          </p:cNvPr>
          <p:cNvGrpSpPr/>
          <p:nvPr/>
        </p:nvGrpSpPr>
        <p:grpSpPr>
          <a:xfrm>
            <a:off x="6314353" y="4501365"/>
            <a:ext cx="1211423" cy="1211423"/>
            <a:chOff x="6314353" y="4423335"/>
            <a:chExt cx="1211423" cy="1211423"/>
          </a:xfrm>
        </p:grpSpPr>
        <p:grpSp>
          <p:nvGrpSpPr>
            <p:cNvPr id="26" name="Group 25">
              <a:extLst>
                <a:ext uri="{FF2B5EF4-FFF2-40B4-BE49-F238E27FC236}">
                  <a16:creationId xmlns:a16="http://schemas.microsoft.com/office/drawing/2014/main" id="{78C58007-49EE-3968-708B-E0F905F1D93E}"/>
                </a:ext>
              </a:extLst>
            </p:cNvPr>
            <p:cNvGrpSpPr/>
            <p:nvPr/>
          </p:nvGrpSpPr>
          <p:grpSpPr>
            <a:xfrm>
              <a:off x="6314353" y="4423335"/>
              <a:ext cx="1211423" cy="1211423"/>
              <a:chOff x="8761338" y="2181834"/>
              <a:chExt cx="2667897" cy="2667897"/>
            </a:xfrm>
            <a:effectLst>
              <a:outerShdw blurRad="50800" dist="38100" dir="2700000" algn="tl" rotWithShape="0">
                <a:prstClr val="black">
                  <a:alpha val="40000"/>
                </a:prstClr>
              </a:outerShdw>
            </a:effectLst>
          </p:grpSpPr>
          <p:sp>
            <p:nvSpPr>
              <p:cNvPr id="27" name="Rectangle 26">
                <a:extLst>
                  <a:ext uri="{FF2B5EF4-FFF2-40B4-BE49-F238E27FC236}">
                    <a16:creationId xmlns:a16="http://schemas.microsoft.com/office/drawing/2014/main" id="{07FA484A-0538-6C4C-1C58-5CA84BF48083}"/>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a:extLst>
                  <a:ext uri="{FF2B5EF4-FFF2-40B4-BE49-F238E27FC236}">
                    <a16:creationId xmlns:a16="http://schemas.microsoft.com/office/drawing/2014/main" id="{18796EDB-506E-A137-BE13-65A9234DC748}"/>
                  </a:ext>
                </a:extLst>
              </p:cNvPr>
              <p:cNvSpPr txBox="1"/>
              <p:nvPr/>
            </p:nvSpPr>
            <p:spPr>
              <a:xfrm>
                <a:off x="8830879" y="2530897"/>
                <a:ext cx="2528814" cy="1969770"/>
              </a:xfrm>
              <a:prstGeom prst="rect">
                <a:avLst/>
              </a:prstGeom>
              <a:noFill/>
            </p:spPr>
            <p:txBody>
              <a:bodyPr wrap="square" rtlCol="0">
                <a:spAutoFit/>
              </a:bodyPr>
              <a:lstStyle/>
              <a:p>
                <a:pPr algn="ctr"/>
                <a:r>
                  <a:rPr lang="en-US" sz="5000" dirty="0">
                    <a:solidFill>
                      <a:srgbClr val="C00000"/>
                    </a:solidFill>
                    <a:latin typeface="Century Gothic" panose="020B0502020202020204" pitchFamily="34" charset="0"/>
                  </a:rPr>
                  <a:t>T</a:t>
                </a:r>
              </a:p>
            </p:txBody>
          </p:sp>
        </p:grpSp>
        <p:grpSp>
          <p:nvGrpSpPr>
            <p:cNvPr id="72" name="Group 71">
              <a:extLst>
                <a:ext uri="{FF2B5EF4-FFF2-40B4-BE49-F238E27FC236}">
                  <a16:creationId xmlns:a16="http://schemas.microsoft.com/office/drawing/2014/main" id="{BACF7868-B402-20D6-EB51-6973AEA3F2CE}"/>
                </a:ext>
              </a:extLst>
            </p:cNvPr>
            <p:cNvGrpSpPr/>
            <p:nvPr/>
          </p:nvGrpSpPr>
          <p:grpSpPr>
            <a:xfrm>
              <a:off x="6391238" y="4466630"/>
              <a:ext cx="342265" cy="341630"/>
              <a:chOff x="0" y="0"/>
              <a:chExt cx="342899" cy="342899"/>
            </a:xfrm>
          </p:grpSpPr>
          <p:sp>
            <p:nvSpPr>
              <p:cNvPr id="79" name="Teardrop 78">
                <a:extLst>
                  <a:ext uri="{FF2B5EF4-FFF2-40B4-BE49-F238E27FC236}">
                    <a16:creationId xmlns:a16="http://schemas.microsoft.com/office/drawing/2014/main" id="{2D54FD16-BF89-0A6E-A307-1751BE1F864B}"/>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dirty="0"/>
              </a:p>
            </p:txBody>
          </p:sp>
          <p:pic>
            <p:nvPicPr>
              <p:cNvPr id="80" name="Graphic 62" descr="Monitor with solid fill">
                <a:extLst>
                  <a:ext uri="{FF2B5EF4-FFF2-40B4-BE49-F238E27FC236}">
                    <a16:creationId xmlns:a16="http://schemas.microsoft.com/office/drawing/2014/main" id="{61FBF61F-1FC1-6CC2-8121-D5CC99EC2DFD}"/>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9049" y="28575"/>
                <a:ext cx="276225" cy="276225"/>
              </a:xfrm>
              <a:prstGeom prst="rect">
                <a:avLst/>
              </a:prstGeom>
            </p:spPr>
          </p:pic>
        </p:grpSp>
      </p:grpSp>
      <p:grpSp>
        <p:nvGrpSpPr>
          <p:cNvPr id="84" name="Group 83">
            <a:extLst>
              <a:ext uri="{FF2B5EF4-FFF2-40B4-BE49-F238E27FC236}">
                <a16:creationId xmlns:a16="http://schemas.microsoft.com/office/drawing/2014/main" id="{53225D5C-EC82-02FE-64CC-5F1D360BA1A5}"/>
              </a:ext>
            </a:extLst>
          </p:cNvPr>
          <p:cNvGrpSpPr/>
          <p:nvPr/>
        </p:nvGrpSpPr>
        <p:grpSpPr>
          <a:xfrm>
            <a:off x="6314353" y="3156690"/>
            <a:ext cx="1211423" cy="1211423"/>
            <a:chOff x="6314353" y="3070922"/>
            <a:chExt cx="1211423" cy="1211423"/>
          </a:xfrm>
        </p:grpSpPr>
        <p:grpSp>
          <p:nvGrpSpPr>
            <p:cNvPr id="23" name="Group 22">
              <a:extLst>
                <a:ext uri="{FF2B5EF4-FFF2-40B4-BE49-F238E27FC236}">
                  <a16:creationId xmlns:a16="http://schemas.microsoft.com/office/drawing/2014/main" id="{F2CFE2D8-7E47-A24E-17A7-CE46719E4325}"/>
                </a:ext>
              </a:extLst>
            </p:cNvPr>
            <p:cNvGrpSpPr/>
            <p:nvPr/>
          </p:nvGrpSpPr>
          <p:grpSpPr>
            <a:xfrm>
              <a:off x="6314353" y="3070922"/>
              <a:ext cx="1211423" cy="1211423"/>
              <a:chOff x="5941041" y="2181832"/>
              <a:chExt cx="2667897" cy="2667897"/>
            </a:xfrm>
            <a:effectLst>
              <a:outerShdw blurRad="50800" dist="38100" dir="2700000" algn="tl" rotWithShape="0">
                <a:prstClr val="black">
                  <a:alpha val="40000"/>
                </a:prstClr>
              </a:outerShdw>
            </a:effectLst>
          </p:grpSpPr>
          <p:sp>
            <p:nvSpPr>
              <p:cNvPr id="24" name="Rectangle 23">
                <a:extLst>
                  <a:ext uri="{FF2B5EF4-FFF2-40B4-BE49-F238E27FC236}">
                    <a16:creationId xmlns:a16="http://schemas.microsoft.com/office/drawing/2014/main" id="{92191941-667F-651C-6903-0C3C8B99BF3C}"/>
                  </a:ext>
                </a:extLst>
              </p:cNvPr>
              <p:cNvSpPr/>
              <p:nvPr/>
            </p:nvSpPr>
            <p:spPr>
              <a:xfrm>
                <a:off x="5941041" y="2181832"/>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47BEA132-CA3A-613B-54C0-04008FD6C4B7}"/>
                  </a:ext>
                </a:extLst>
              </p:cNvPr>
              <p:cNvSpPr txBox="1"/>
              <p:nvPr/>
            </p:nvSpPr>
            <p:spPr>
              <a:xfrm>
                <a:off x="6010582" y="2530897"/>
                <a:ext cx="2528814" cy="1969770"/>
              </a:xfrm>
              <a:prstGeom prst="rect">
                <a:avLst/>
              </a:prstGeom>
              <a:noFill/>
            </p:spPr>
            <p:txBody>
              <a:bodyPr wrap="square" rtlCol="0">
                <a:spAutoFit/>
              </a:bodyPr>
              <a:lstStyle/>
              <a:p>
                <a:pPr algn="ctr"/>
                <a:r>
                  <a:rPr lang="en-US" sz="5000" dirty="0">
                    <a:solidFill>
                      <a:schemeClr val="accent6"/>
                    </a:solidFill>
                    <a:latin typeface="Century Gothic" panose="020B0502020202020204" pitchFamily="34" charset="0"/>
                  </a:rPr>
                  <a:t>S</a:t>
                </a:r>
              </a:p>
            </p:txBody>
          </p:sp>
        </p:grpSp>
        <p:grpSp>
          <p:nvGrpSpPr>
            <p:cNvPr id="73" name="Group 72">
              <a:extLst>
                <a:ext uri="{FF2B5EF4-FFF2-40B4-BE49-F238E27FC236}">
                  <a16:creationId xmlns:a16="http://schemas.microsoft.com/office/drawing/2014/main" id="{3CE7DF75-857C-6189-212C-547330669D8F}"/>
                </a:ext>
              </a:extLst>
            </p:cNvPr>
            <p:cNvGrpSpPr/>
            <p:nvPr/>
          </p:nvGrpSpPr>
          <p:grpSpPr>
            <a:xfrm>
              <a:off x="6372515" y="3104846"/>
              <a:ext cx="342265" cy="341630"/>
              <a:chOff x="0" y="0"/>
              <a:chExt cx="342899" cy="342899"/>
            </a:xfrm>
          </p:grpSpPr>
          <p:sp>
            <p:nvSpPr>
              <p:cNvPr id="77" name="Teardrop 76">
                <a:extLst>
                  <a:ext uri="{FF2B5EF4-FFF2-40B4-BE49-F238E27FC236}">
                    <a16:creationId xmlns:a16="http://schemas.microsoft.com/office/drawing/2014/main" id="{7FF3646D-8D1C-391F-F7DA-0F86CF97F40A}"/>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78" name="Graphic 59" descr="Cycle with people outline">
                <a:extLst>
                  <a:ext uri="{FF2B5EF4-FFF2-40B4-BE49-F238E27FC236}">
                    <a16:creationId xmlns:a16="http://schemas.microsoft.com/office/drawing/2014/main" id="{E8342293-7A97-BC42-91F0-579118B49830}"/>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9049" y="9524"/>
                <a:ext cx="295275" cy="295275"/>
              </a:xfrm>
              <a:prstGeom prst="rect">
                <a:avLst/>
              </a:prstGeom>
            </p:spPr>
          </p:pic>
        </p:grpSp>
      </p:grpSp>
      <p:grpSp>
        <p:nvGrpSpPr>
          <p:cNvPr id="85" name="Group 84">
            <a:extLst>
              <a:ext uri="{FF2B5EF4-FFF2-40B4-BE49-F238E27FC236}">
                <a16:creationId xmlns:a16="http://schemas.microsoft.com/office/drawing/2014/main" id="{A58ABF67-394B-E977-2706-D65A92A9737F}"/>
              </a:ext>
            </a:extLst>
          </p:cNvPr>
          <p:cNvGrpSpPr/>
          <p:nvPr/>
        </p:nvGrpSpPr>
        <p:grpSpPr>
          <a:xfrm>
            <a:off x="6318757" y="1711754"/>
            <a:ext cx="1211423" cy="1211423"/>
            <a:chOff x="6318757" y="1700999"/>
            <a:chExt cx="1211423" cy="1211423"/>
          </a:xfrm>
        </p:grpSpPr>
        <p:grpSp>
          <p:nvGrpSpPr>
            <p:cNvPr id="20" name="Group 19">
              <a:extLst>
                <a:ext uri="{FF2B5EF4-FFF2-40B4-BE49-F238E27FC236}">
                  <a16:creationId xmlns:a16="http://schemas.microsoft.com/office/drawing/2014/main" id="{EEBE91FD-CF48-F1A0-3955-E736C4D8F9F3}"/>
                </a:ext>
              </a:extLst>
            </p:cNvPr>
            <p:cNvGrpSpPr/>
            <p:nvPr/>
          </p:nvGrpSpPr>
          <p:grpSpPr>
            <a:xfrm>
              <a:off x="6318757" y="1700999"/>
              <a:ext cx="1211423" cy="1211423"/>
              <a:chOff x="3120744" y="2187715"/>
              <a:chExt cx="2667897" cy="2667897"/>
            </a:xfrm>
            <a:effectLst>
              <a:outerShdw blurRad="50800" dist="38100" dir="2700000" algn="tl" rotWithShape="0">
                <a:prstClr val="black">
                  <a:alpha val="40000"/>
                </a:prstClr>
              </a:outerShdw>
            </a:effectLst>
          </p:grpSpPr>
          <p:sp>
            <p:nvSpPr>
              <p:cNvPr id="21" name="Rectangle 20">
                <a:extLst>
                  <a:ext uri="{FF2B5EF4-FFF2-40B4-BE49-F238E27FC236}">
                    <a16:creationId xmlns:a16="http://schemas.microsoft.com/office/drawing/2014/main" id="{3231E449-E75A-073E-0B6B-69957F6EF917}"/>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3D3F57BD-56F3-DE8E-9F49-6B76BD936E99}"/>
                  </a:ext>
                </a:extLst>
              </p:cNvPr>
              <p:cNvSpPr txBox="1"/>
              <p:nvPr/>
            </p:nvSpPr>
            <p:spPr>
              <a:xfrm>
                <a:off x="3190285" y="2536778"/>
                <a:ext cx="2528814" cy="1969770"/>
              </a:xfrm>
              <a:prstGeom prst="rect">
                <a:avLst/>
              </a:prstGeom>
              <a:noFill/>
            </p:spPr>
            <p:txBody>
              <a:bodyPr wrap="square" rtlCol="0">
                <a:spAutoFit/>
              </a:bodyPr>
              <a:lstStyle/>
              <a:p>
                <a:pPr algn="ctr"/>
                <a:r>
                  <a:rPr lang="en-US" sz="5000" dirty="0">
                    <a:solidFill>
                      <a:schemeClr val="accent2">
                        <a:lumMod val="75000"/>
                      </a:schemeClr>
                    </a:solidFill>
                    <a:latin typeface="Century Gothic" panose="020B0502020202020204" pitchFamily="34" charset="0"/>
                  </a:rPr>
                  <a:t>E</a:t>
                </a:r>
              </a:p>
            </p:txBody>
          </p:sp>
        </p:grpSp>
        <p:grpSp>
          <p:nvGrpSpPr>
            <p:cNvPr id="74" name="Group 73">
              <a:extLst>
                <a:ext uri="{FF2B5EF4-FFF2-40B4-BE49-F238E27FC236}">
                  <a16:creationId xmlns:a16="http://schemas.microsoft.com/office/drawing/2014/main" id="{48A17BA7-63E8-CC44-9D22-8F249BF915C8}"/>
                </a:ext>
              </a:extLst>
            </p:cNvPr>
            <p:cNvGrpSpPr/>
            <p:nvPr/>
          </p:nvGrpSpPr>
          <p:grpSpPr>
            <a:xfrm>
              <a:off x="6363009" y="1728880"/>
              <a:ext cx="342265" cy="341630"/>
              <a:chOff x="0" y="0"/>
              <a:chExt cx="342899" cy="342899"/>
            </a:xfrm>
          </p:grpSpPr>
          <p:sp>
            <p:nvSpPr>
              <p:cNvPr id="75" name="Teardrop 74">
                <a:extLst>
                  <a:ext uri="{FF2B5EF4-FFF2-40B4-BE49-F238E27FC236}">
                    <a16:creationId xmlns:a16="http://schemas.microsoft.com/office/drawing/2014/main" id="{8CF7EBF3-27D0-723E-1641-2419B6C24CBC}"/>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76" name="Graphic 56" descr="Piggy Bank outline">
                <a:extLst>
                  <a:ext uri="{FF2B5EF4-FFF2-40B4-BE49-F238E27FC236}">
                    <a16:creationId xmlns:a16="http://schemas.microsoft.com/office/drawing/2014/main" id="{AF529252-E63B-A502-2C60-2741E664372D}"/>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8098" y="9525"/>
                <a:ext cx="285750" cy="285750"/>
              </a:xfrm>
              <a:prstGeom prst="rect">
                <a:avLst/>
              </a:prstGeom>
            </p:spPr>
          </p:pic>
        </p:grpSp>
      </p:grpSp>
    </p:spTree>
    <p:extLst>
      <p:ext uri="{BB962C8B-B14F-4D97-AF65-F5344CB8AC3E}">
        <p14:creationId xmlns:p14="http://schemas.microsoft.com/office/powerpoint/2010/main" val="184954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SWOT_Puzzle_PPT" id="{26C3A571-B622-014E-B447-EE24B187C9EA}" vid="{D3012249-32A7-F646-8635-FF69A7C95B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Temp_SWOT_Puzzle_PPT</Template>
  <TotalTime>46</TotalTime>
  <Words>243</Words>
  <Application>Microsoft Macintosh PowerPoint</Application>
  <PresentationFormat>Widescreen</PresentationFormat>
  <Paragraphs>67</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dcterms:created xsi:type="dcterms:W3CDTF">2020-06-15T16:30:43Z</dcterms:created>
  <dcterms:modified xsi:type="dcterms:W3CDTF">2022-10-28T20:37:25Z</dcterms:modified>
</cp:coreProperties>
</file>