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5"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CEBB4-9613-4F42-9A50-882C809DCF6A}" v="9" dt="2022-11-10T01:03:28.7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AFCEBB4-9613-4F42-9A50-882C809DCF6A}"/>
    <pc:docChg chg="custSel addSld delSld modSld">
      <pc:chgData name="Bess Dunlevy" userId="dd4b9a8537dbe9d0" providerId="LiveId" clId="{CAFCEBB4-9613-4F42-9A50-882C809DCF6A}" dt="2022-11-10T01:04:22.741" v="114" actId="47"/>
      <pc:docMkLst>
        <pc:docMk/>
      </pc:docMkLst>
      <pc:sldChg chg="modSp mod">
        <pc:chgData name="Bess Dunlevy" userId="dd4b9a8537dbe9d0" providerId="LiveId" clId="{CAFCEBB4-9613-4F42-9A50-882C809DCF6A}" dt="2022-11-10T01:01:12.599" v="50" actId="255"/>
        <pc:sldMkLst>
          <pc:docMk/>
          <pc:sldMk cId="1508588292" sldId="342"/>
        </pc:sldMkLst>
        <pc:spChg chg="mod">
          <ac:chgData name="Bess Dunlevy" userId="dd4b9a8537dbe9d0" providerId="LiveId" clId="{CAFCEBB4-9613-4F42-9A50-882C809DCF6A}" dt="2022-11-10T01:01:06.748" v="49" actId="20577"/>
          <ac:spMkLst>
            <pc:docMk/>
            <pc:sldMk cId="1508588292" sldId="342"/>
            <ac:spMk id="11" creationId="{0C01BE91-D333-FE4E-8137-15C695E430C9}"/>
          </ac:spMkLst>
        </pc:spChg>
        <pc:spChg chg="mod">
          <ac:chgData name="Bess Dunlevy" userId="dd4b9a8537dbe9d0" providerId="LiveId" clId="{CAFCEBB4-9613-4F42-9A50-882C809DCF6A}" dt="2022-11-10T01:01:12.599" v="50" actId="255"/>
          <ac:spMkLst>
            <pc:docMk/>
            <pc:sldMk cId="1508588292" sldId="342"/>
            <ac:spMk id="33" creationId="{143A449B-AAB7-994A-92CE-8F48E2CA7DF6}"/>
          </ac:spMkLst>
        </pc:spChg>
        <pc:spChg chg="mod">
          <ac:chgData name="Bess Dunlevy" userId="dd4b9a8537dbe9d0" providerId="LiveId" clId="{CAFCEBB4-9613-4F42-9A50-882C809DCF6A}" dt="2022-11-10T01:01:01.780" v="41" actId="20577"/>
          <ac:spMkLst>
            <pc:docMk/>
            <pc:sldMk cId="1508588292" sldId="342"/>
            <ac:spMk id="36" creationId="{C7DC0BFC-32CE-0544-BDE7-E4E8CD4C8E4D}"/>
          </ac:spMkLst>
        </pc:spChg>
      </pc:sldChg>
      <pc:sldChg chg="del">
        <pc:chgData name="Bess Dunlevy" userId="dd4b9a8537dbe9d0" providerId="LiveId" clId="{CAFCEBB4-9613-4F42-9A50-882C809DCF6A}" dt="2022-11-10T01:04:22.741" v="114" actId="47"/>
        <pc:sldMkLst>
          <pc:docMk/>
          <pc:sldMk cId="3634812223" sldId="354"/>
        </pc:sldMkLst>
      </pc:sldChg>
      <pc:sldChg chg="addSp delSp modSp add mod">
        <pc:chgData name="Bess Dunlevy" userId="dd4b9a8537dbe9d0" providerId="LiveId" clId="{CAFCEBB4-9613-4F42-9A50-882C809DCF6A}" dt="2022-11-10T01:04:15.390" v="113" actId="1582"/>
        <pc:sldMkLst>
          <pc:docMk/>
          <pc:sldMk cId="4232017855" sldId="355"/>
        </pc:sldMkLst>
        <pc:spChg chg="add mod">
          <ac:chgData name="Bess Dunlevy" userId="dd4b9a8537dbe9d0" providerId="LiveId" clId="{CAFCEBB4-9613-4F42-9A50-882C809DCF6A}" dt="2022-11-10T01:02:30.842" v="99" actId="122"/>
          <ac:spMkLst>
            <pc:docMk/>
            <pc:sldMk cId="4232017855" sldId="355"/>
            <ac:spMk id="6" creationId="{6630C1FF-B4EC-E7FA-2AFD-AB517004B8D4}"/>
          </ac:spMkLst>
        </pc:spChg>
        <pc:spChg chg="del">
          <ac:chgData name="Bess Dunlevy" userId="dd4b9a8537dbe9d0" providerId="LiveId" clId="{CAFCEBB4-9613-4F42-9A50-882C809DCF6A}" dt="2022-11-10T01:01:28.848" v="53" actId="478"/>
          <ac:spMkLst>
            <pc:docMk/>
            <pc:sldMk cId="4232017855" sldId="355"/>
            <ac:spMk id="11" creationId="{0C01BE91-D333-FE4E-8137-15C695E430C9}"/>
          </ac:spMkLst>
        </pc:spChg>
        <pc:spChg chg="del">
          <ac:chgData name="Bess Dunlevy" userId="dd4b9a8537dbe9d0" providerId="LiveId" clId="{CAFCEBB4-9613-4F42-9A50-882C809DCF6A}" dt="2022-11-10T01:01:32.449" v="55" actId="478"/>
          <ac:spMkLst>
            <pc:docMk/>
            <pc:sldMk cId="4232017855" sldId="355"/>
            <ac:spMk id="33" creationId="{143A449B-AAB7-994A-92CE-8F48E2CA7DF6}"/>
          </ac:spMkLst>
        </pc:spChg>
        <pc:spChg chg="mod">
          <ac:chgData name="Bess Dunlevy" userId="dd4b9a8537dbe9d0" providerId="LiveId" clId="{CAFCEBB4-9613-4F42-9A50-882C809DCF6A}" dt="2022-11-10T01:01:37.864" v="67" actId="20577"/>
          <ac:spMkLst>
            <pc:docMk/>
            <pc:sldMk cId="4232017855" sldId="355"/>
            <ac:spMk id="36" creationId="{C7DC0BFC-32CE-0544-BDE7-E4E8CD4C8E4D}"/>
          </ac:spMkLst>
        </pc:spChg>
        <pc:graphicFrameChg chg="add del mod">
          <ac:chgData name="Bess Dunlevy" userId="dd4b9a8537dbe9d0" providerId="LiveId" clId="{CAFCEBB4-9613-4F42-9A50-882C809DCF6A}" dt="2022-11-10T01:01:48.340" v="70"/>
          <ac:graphicFrameMkLst>
            <pc:docMk/>
            <pc:sldMk cId="4232017855" sldId="355"/>
            <ac:graphicFrameMk id="2" creationId="{3EF13D14-5528-A0EF-A1B7-3E60129B1497}"/>
          </ac:graphicFrameMkLst>
        </pc:graphicFrameChg>
        <pc:graphicFrameChg chg="add mod modGraphic">
          <ac:chgData name="Bess Dunlevy" userId="dd4b9a8537dbe9d0" providerId="LiveId" clId="{CAFCEBB4-9613-4F42-9A50-882C809DCF6A}" dt="2022-11-10T01:03:05.204" v="102" actId="1076"/>
          <ac:graphicFrameMkLst>
            <pc:docMk/>
            <pc:sldMk cId="4232017855" sldId="355"/>
            <ac:graphicFrameMk id="5" creationId="{A31CDA64-ACF2-8C02-5EFF-1C05D7004FB5}"/>
          </ac:graphicFrameMkLst>
        </pc:graphicFrameChg>
        <pc:graphicFrameChg chg="add del mod">
          <ac:chgData name="Bess Dunlevy" userId="dd4b9a8537dbe9d0" providerId="LiveId" clId="{CAFCEBB4-9613-4F42-9A50-882C809DCF6A}" dt="2022-11-10T01:03:15.434" v="104"/>
          <ac:graphicFrameMkLst>
            <pc:docMk/>
            <pc:sldMk cId="4232017855" sldId="355"/>
            <ac:graphicFrameMk id="7" creationId="{55DAFBEB-7CD3-AA58-5B98-FC28213813D7}"/>
          </ac:graphicFrameMkLst>
        </pc:graphicFrameChg>
        <pc:graphicFrameChg chg="add del mod">
          <ac:chgData name="Bess Dunlevy" userId="dd4b9a8537dbe9d0" providerId="LiveId" clId="{CAFCEBB4-9613-4F42-9A50-882C809DCF6A}" dt="2022-11-10T01:03:22.853" v="107" actId="478"/>
          <ac:graphicFrameMkLst>
            <pc:docMk/>
            <pc:sldMk cId="4232017855" sldId="355"/>
            <ac:graphicFrameMk id="8" creationId="{6B2FAB5B-8BA6-E39B-AB56-46B92B5D324F}"/>
          </ac:graphicFrameMkLst>
        </pc:graphicFrameChg>
        <pc:graphicFrameChg chg="add mod">
          <ac:chgData name="Bess Dunlevy" userId="dd4b9a8537dbe9d0" providerId="LiveId" clId="{CAFCEBB4-9613-4F42-9A50-882C809DCF6A}" dt="2022-11-10T01:03:36.016" v="109" actId="1076"/>
          <ac:graphicFrameMkLst>
            <pc:docMk/>
            <pc:sldMk cId="4232017855" sldId="355"/>
            <ac:graphicFrameMk id="9" creationId="{F8F8FAF6-0E0A-7E43-06AA-31A729C4AAAD}"/>
          </ac:graphicFrameMkLst>
        </pc:graphicFrameChg>
        <pc:picChg chg="del">
          <ac:chgData name="Bess Dunlevy" userId="dd4b9a8537dbe9d0" providerId="LiveId" clId="{CAFCEBB4-9613-4F42-9A50-882C809DCF6A}" dt="2022-11-10T01:01:39.984" v="68" actId="478"/>
          <ac:picMkLst>
            <pc:docMk/>
            <pc:sldMk cId="4232017855" sldId="355"/>
            <ac:picMk id="3" creationId="{1AE65A14-F267-A448-B5E0-4329D1561F45}"/>
          </ac:picMkLst>
        </pc:picChg>
        <pc:picChg chg="del">
          <ac:chgData name="Bess Dunlevy" userId="dd4b9a8537dbe9d0" providerId="LiveId" clId="{CAFCEBB4-9613-4F42-9A50-882C809DCF6A}" dt="2022-11-10T01:01:27.537" v="52" actId="478"/>
          <ac:picMkLst>
            <pc:docMk/>
            <pc:sldMk cId="4232017855" sldId="355"/>
            <ac:picMk id="4" creationId="{4AEB8225-3AA8-AF48-AD51-3F5F53316D6B}"/>
          </ac:picMkLst>
        </pc:picChg>
        <pc:cxnChg chg="del">
          <ac:chgData name="Bess Dunlevy" userId="dd4b9a8537dbe9d0" providerId="LiveId" clId="{CAFCEBB4-9613-4F42-9A50-882C809DCF6A}" dt="2022-11-10T01:01:29.909" v="54" actId="478"/>
          <ac:cxnSpMkLst>
            <pc:docMk/>
            <pc:sldMk cId="4232017855" sldId="355"/>
            <ac:cxnSpMk id="12" creationId="{17E3CD5D-AB51-1B48-BC15-DC855BADCA95}"/>
          </ac:cxnSpMkLst>
        </pc:cxnChg>
        <pc:cxnChg chg="add mod">
          <ac:chgData name="Bess Dunlevy" userId="dd4b9a8537dbe9d0" providerId="LiveId" clId="{CAFCEBB4-9613-4F42-9A50-882C809DCF6A}" dt="2022-11-10T01:04:15.390" v="113" actId="1582"/>
          <ac:cxnSpMkLst>
            <pc:docMk/>
            <pc:sldMk cId="4232017855" sldId="355"/>
            <ac:cxnSpMk id="13" creationId="{5D78B7DD-FA17-D118-9770-5E90404DED59}"/>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08&amp;utm_source=integrated-content&amp;utm_campaign=/content/stakeholder-mapping-template&amp;utm_medium=Stakeholder+Heat+Map+powerpoint+11608&amp;lpa=Stakeholder+Heat+Map+powerpoint+11608"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584775"/>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STAKEHOLDER HEAT MAP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HEAT MAP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2698278"/>
            <a:ext cx="11221474" cy="707886"/>
          </a:xfrm>
          <a:prstGeom prst="rect">
            <a:avLst/>
          </a:prstGeom>
          <a:noFill/>
        </p:spPr>
        <p:txBody>
          <a:bodyPr wrap="square" rtlCol="0">
            <a:spAutoFit/>
          </a:bodyPr>
          <a:lstStyle/>
          <a:p>
            <a:r>
              <a:rPr lang="en-US" sz="4000" dirty="0">
                <a:latin typeface="Century Gothic" panose="020B0502020202020204" pitchFamily="34" charset="0"/>
              </a:rPr>
              <a:t>STAKEHOLDER HEAT MAP</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3459789"/>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HEAT MAP</a:t>
            </a:r>
            <a:endParaRPr lang="en-US" dirty="0">
              <a:solidFill>
                <a:schemeClr val="bg1"/>
              </a:solidFill>
              <a:latin typeface="Century Gothic" panose="020B0502020202020204" pitchFamily="34" charset="0"/>
              <a:ea typeface="Arial" charset="0"/>
              <a:cs typeface="Arial" charset="0"/>
            </a:endParaRPr>
          </a:p>
        </p:txBody>
      </p:sp>
      <p:graphicFrame>
        <p:nvGraphicFramePr>
          <p:cNvPr id="5" name="Table 4">
            <a:extLst>
              <a:ext uri="{FF2B5EF4-FFF2-40B4-BE49-F238E27FC236}">
                <a16:creationId xmlns:a16="http://schemas.microsoft.com/office/drawing/2014/main" id="{A31CDA64-ACF2-8C02-5EFF-1C05D7004FB5}"/>
              </a:ext>
            </a:extLst>
          </p:cNvPr>
          <p:cNvGraphicFramePr>
            <a:graphicFrameLocks noGrp="1"/>
          </p:cNvGraphicFramePr>
          <p:nvPr>
            <p:extLst>
              <p:ext uri="{D42A27DB-BD31-4B8C-83A1-F6EECF244321}">
                <p14:modId xmlns:p14="http://schemas.microsoft.com/office/powerpoint/2010/main" val="2545483160"/>
              </p:ext>
            </p:extLst>
          </p:nvPr>
        </p:nvGraphicFramePr>
        <p:xfrm>
          <a:off x="323850" y="730250"/>
          <a:ext cx="11470122" cy="4395610"/>
        </p:xfrm>
        <a:graphic>
          <a:graphicData uri="http://schemas.openxmlformats.org/drawingml/2006/table">
            <a:tbl>
              <a:tblPr firstRow="1" firstCol="1" bandRow="1"/>
              <a:tblGrid>
                <a:gridCol w="2972046">
                  <a:extLst>
                    <a:ext uri="{9D8B030D-6E8A-4147-A177-3AD203B41FA5}">
                      <a16:colId xmlns:a16="http://schemas.microsoft.com/office/drawing/2014/main" val="55645366"/>
                    </a:ext>
                  </a:extLst>
                </a:gridCol>
                <a:gridCol w="1416346">
                  <a:extLst>
                    <a:ext uri="{9D8B030D-6E8A-4147-A177-3AD203B41FA5}">
                      <a16:colId xmlns:a16="http://schemas.microsoft.com/office/drawing/2014/main" val="1445682939"/>
                    </a:ext>
                  </a:extLst>
                </a:gridCol>
                <a:gridCol w="1416346">
                  <a:extLst>
                    <a:ext uri="{9D8B030D-6E8A-4147-A177-3AD203B41FA5}">
                      <a16:colId xmlns:a16="http://schemas.microsoft.com/office/drawing/2014/main" val="3380766914"/>
                    </a:ext>
                  </a:extLst>
                </a:gridCol>
                <a:gridCol w="1416346">
                  <a:extLst>
                    <a:ext uri="{9D8B030D-6E8A-4147-A177-3AD203B41FA5}">
                      <a16:colId xmlns:a16="http://schemas.microsoft.com/office/drawing/2014/main" val="3456474241"/>
                    </a:ext>
                  </a:extLst>
                </a:gridCol>
                <a:gridCol w="1416346">
                  <a:extLst>
                    <a:ext uri="{9D8B030D-6E8A-4147-A177-3AD203B41FA5}">
                      <a16:colId xmlns:a16="http://schemas.microsoft.com/office/drawing/2014/main" val="1007288864"/>
                    </a:ext>
                  </a:extLst>
                </a:gridCol>
                <a:gridCol w="1416346">
                  <a:extLst>
                    <a:ext uri="{9D8B030D-6E8A-4147-A177-3AD203B41FA5}">
                      <a16:colId xmlns:a16="http://schemas.microsoft.com/office/drawing/2014/main" val="2433716821"/>
                    </a:ext>
                  </a:extLst>
                </a:gridCol>
                <a:gridCol w="1416346">
                  <a:extLst>
                    <a:ext uri="{9D8B030D-6E8A-4147-A177-3AD203B41FA5}">
                      <a16:colId xmlns:a16="http://schemas.microsoft.com/office/drawing/2014/main" val="1621355724"/>
                    </a:ext>
                  </a:extLst>
                </a:gridCol>
              </a:tblGrid>
              <a:tr h="736600">
                <a:tc>
                  <a:txBody>
                    <a:bodyPr/>
                    <a:lstStyle/>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RESPONSIBLE PARTY NAME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ANTICIPATED INVOLVEMENT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What level of involvement is expected?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ANTICIPATED ISSUES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9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7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Known or potential issues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MOTIVATION / DRIVERS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Why is the stakeholder invested in the project’s success?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EXPECTATIONS OF EXCHANGE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What is the stakeholder’s predicted input?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MILESTONES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At what point in the change effort is this stakeholder’s involvement required?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ACTIVITIES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What activities directly involve or impact the stakeholder?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071768175"/>
                  </a:ext>
                </a:extLst>
              </a:tr>
              <a:tr h="261531">
                <a:tc rowSpan="2">
                  <a:txBody>
                    <a:bodyPr/>
                    <a:lstStyle/>
                    <a:p>
                      <a:pPr marL="0" marR="0">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John K.</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VERY LOW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ABOVE 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LOW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CRITICAL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2112177742"/>
                  </a:ext>
                </a:extLst>
              </a:tr>
              <a:tr h="631428">
                <a:tc vMerge="1">
                  <a:txBody>
                    <a:bodyPr/>
                    <a:lstStyle/>
                    <a:p>
                      <a:endParaRPr lang="en-US"/>
                    </a:p>
                  </a:txBody>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Conditions for employees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Cash flow records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Quarterly roundtables with team</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0724378"/>
                  </a:ext>
                </a:extLst>
              </a:tr>
              <a:tr h="261531">
                <a:tc rowSpan="2">
                  <a:txBody>
                    <a:bodyPr/>
                    <a:lstStyle/>
                    <a:p>
                      <a:pPr marL="0" marR="0">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Tyler K.</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VERY LOW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LOW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ABOVE 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HIGH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CRITICAL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371209412"/>
                  </a:ext>
                </a:extLst>
              </a:tr>
              <a:tr h="702258">
                <a:tc vMerge="1">
                  <a:txBody>
                    <a:bodyPr/>
                    <a:lstStyle/>
                    <a:p>
                      <a:endParaRPr lang="en-US"/>
                    </a:p>
                  </a:txBody>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8745004"/>
                  </a:ext>
                </a:extLst>
              </a:tr>
              <a:tr h="261531">
                <a:tc rowSpan="2">
                  <a:txBody>
                    <a:bodyPr/>
                    <a:lstStyle/>
                    <a:p>
                      <a:pPr marL="0" marR="0">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Elisabeth 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HIGH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ABOVE 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HIGH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CRITICAL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4044745712"/>
                  </a:ext>
                </a:extLst>
              </a:tr>
              <a:tr h="576942">
                <a:tc vMerge="1">
                  <a:txBody>
                    <a:bodyPr/>
                    <a:lstStyle/>
                    <a:p>
                      <a:endParaRPr lang="en-US"/>
                    </a:p>
                  </a:txBody>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9256122"/>
                  </a:ext>
                </a:extLst>
              </a:tr>
              <a:tr h="261531">
                <a:tc rowSpan="2">
                  <a:txBody>
                    <a:bodyPr/>
                    <a:lstStyle/>
                    <a:p>
                      <a:pPr marL="0" marR="0">
                        <a:lnSpc>
                          <a:spcPct val="107000"/>
                        </a:lnSpc>
                        <a:spcBef>
                          <a:spcPts val="0"/>
                        </a:spcBef>
                        <a:spcAft>
                          <a:spcPts val="0"/>
                        </a:spcAft>
                      </a:pPr>
                      <a:r>
                        <a:rPr lang="en-US" sz="9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Don 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VERY LOW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CRITICAL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HIGH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ABOVE 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lgn="ctr">
                        <a:lnSpc>
                          <a:spcPct val="107000"/>
                        </a:lnSpc>
                        <a:spcBef>
                          <a:spcPts val="0"/>
                        </a:spcBef>
                        <a:spcAft>
                          <a:spcPts val="0"/>
                        </a:spcAft>
                      </a:pPr>
                      <a:r>
                        <a:rPr lang="en-US" sz="8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HIGH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07000"/>
                        </a:lnSpc>
                        <a:spcBef>
                          <a:spcPts val="0"/>
                        </a:spcBef>
                        <a:spcAft>
                          <a:spcPts val="0"/>
                        </a:spcAft>
                      </a:pPr>
                      <a:r>
                        <a:rPr lang="en-US" sz="8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3847816540"/>
                  </a:ext>
                </a:extLst>
              </a:tr>
              <a:tr h="702258">
                <a:tc vMerge="1">
                  <a:txBody>
                    <a:bodyPr/>
                    <a:lstStyle/>
                    <a:p>
                      <a:endParaRPr lang="en-US"/>
                    </a:p>
                  </a:txBody>
                  <a:tcPr/>
                </a:tc>
                <a:tc>
                  <a:txBody>
                    <a:bodyPr/>
                    <a:lstStyle/>
                    <a:p>
                      <a:pPr marL="0" marR="0">
                        <a:lnSpc>
                          <a:spcPct val="107000"/>
                        </a:lnSpc>
                        <a:spcBef>
                          <a:spcPts val="0"/>
                        </a:spcBef>
                        <a:spcAft>
                          <a:spcPts val="0"/>
                        </a:spcAft>
                      </a:pPr>
                      <a:r>
                        <a:rPr lang="en-US" sz="7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7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Notes: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543" marR="61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0866468"/>
                  </a:ext>
                </a:extLst>
              </a:tr>
            </a:tbl>
          </a:graphicData>
        </a:graphic>
      </p:graphicFrame>
      <p:sp>
        <p:nvSpPr>
          <p:cNvPr id="6" name="TextBox 5">
            <a:extLst>
              <a:ext uri="{FF2B5EF4-FFF2-40B4-BE49-F238E27FC236}">
                <a16:creationId xmlns:a16="http://schemas.microsoft.com/office/drawing/2014/main" id="{6630C1FF-B4EC-E7FA-2AFD-AB517004B8D4}"/>
              </a:ext>
            </a:extLst>
          </p:cNvPr>
          <p:cNvSpPr txBox="1"/>
          <p:nvPr/>
        </p:nvSpPr>
        <p:spPr>
          <a:xfrm>
            <a:off x="265355" y="134082"/>
            <a:ext cx="11528617" cy="523220"/>
          </a:xfrm>
          <a:prstGeom prst="rect">
            <a:avLst/>
          </a:prstGeom>
          <a:noFill/>
        </p:spPr>
        <p:txBody>
          <a:bodyPr wrap="square" rtlCol="0">
            <a:spAutoFit/>
          </a:bodyPr>
          <a:lstStyle/>
          <a:p>
            <a:pPr algn="ctr"/>
            <a:r>
              <a:rPr lang="en-US" sz="2800" dirty="0">
                <a:solidFill>
                  <a:schemeClr val="accent5">
                    <a:lumMod val="75000"/>
                  </a:schemeClr>
                </a:solidFill>
                <a:latin typeface="Century Gothic" panose="020B0502020202020204" pitchFamily="34" charset="0"/>
              </a:rPr>
              <a:t>STAKEHOLDER HEAT MAP</a:t>
            </a:r>
          </a:p>
        </p:txBody>
      </p:sp>
      <p:graphicFrame>
        <p:nvGraphicFramePr>
          <p:cNvPr id="9" name="Table 8">
            <a:extLst>
              <a:ext uri="{FF2B5EF4-FFF2-40B4-BE49-F238E27FC236}">
                <a16:creationId xmlns:a16="http://schemas.microsoft.com/office/drawing/2014/main" id="{F8F8FAF6-0E0A-7E43-06AA-31A729C4AAAD}"/>
              </a:ext>
            </a:extLst>
          </p:cNvPr>
          <p:cNvGraphicFramePr>
            <a:graphicFrameLocks noGrp="1"/>
          </p:cNvGraphicFramePr>
          <p:nvPr>
            <p:extLst>
              <p:ext uri="{D42A27DB-BD31-4B8C-83A1-F6EECF244321}">
                <p14:modId xmlns:p14="http://schemas.microsoft.com/office/powerpoint/2010/main" val="1599444685"/>
              </p:ext>
            </p:extLst>
          </p:nvPr>
        </p:nvGraphicFramePr>
        <p:xfrm>
          <a:off x="2609590" y="5515182"/>
          <a:ext cx="9137650" cy="884555"/>
        </p:xfrm>
        <a:graphic>
          <a:graphicData uri="http://schemas.openxmlformats.org/drawingml/2006/table">
            <a:tbl>
              <a:tblPr firstRow="1" firstCol="1" bandRow="1"/>
              <a:tblGrid>
                <a:gridCol w="1522730">
                  <a:extLst>
                    <a:ext uri="{9D8B030D-6E8A-4147-A177-3AD203B41FA5}">
                      <a16:colId xmlns:a16="http://schemas.microsoft.com/office/drawing/2014/main" val="3831431289"/>
                    </a:ext>
                  </a:extLst>
                </a:gridCol>
                <a:gridCol w="1522730">
                  <a:extLst>
                    <a:ext uri="{9D8B030D-6E8A-4147-A177-3AD203B41FA5}">
                      <a16:colId xmlns:a16="http://schemas.microsoft.com/office/drawing/2014/main" val="4263905077"/>
                    </a:ext>
                  </a:extLst>
                </a:gridCol>
                <a:gridCol w="1522730">
                  <a:extLst>
                    <a:ext uri="{9D8B030D-6E8A-4147-A177-3AD203B41FA5}">
                      <a16:colId xmlns:a16="http://schemas.microsoft.com/office/drawing/2014/main" val="4069988981"/>
                    </a:ext>
                  </a:extLst>
                </a:gridCol>
                <a:gridCol w="1522730">
                  <a:extLst>
                    <a:ext uri="{9D8B030D-6E8A-4147-A177-3AD203B41FA5}">
                      <a16:colId xmlns:a16="http://schemas.microsoft.com/office/drawing/2014/main" val="1294844306"/>
                    </a:ext>
                  </a:extLst>
                </a:gridCol>
                <a:gridCol w="1523365">
                  <a:extLst>
                    <a:ext uri="{9D8B030D-6E8A-4147-A177-3AD203B41FA5}">
                      <a16:colId xmlns:a16="http://schemas.microsoft.com/office/drawing/2014/main" val="1106243301"/>
                    </a:ext>
                  </a:extLst>
                </a:gridCol>
                <a:gridCol w="1523365">
                  <a:extLst>
                    <a:ext uri="{9D8B030D-6E8A-4147-A177-3AD203B41FA5}">
                      <a16:colId xmlns:a16="http://schemas.microsoft.com/office/drawing/2014/main" val="2047012869"/>
                    </a:ext>
                  </a:extLst>
                </a:gridCol>
              </a:tblGrid>
              <a:tr h="307975">
                <a:tc gridSpan="6">
                  <a:txBody>
                    <a:bodyPr/>
                    <a:lstStyle/>
                    <a:p>
                      <a:pPr marL="0" marR="0">
                        <a:lnSpc>
                          <a:spcPct val="107000"/>
                        </a:lnSpc>
                        <a:spcBef>
                          <a:spcPts val="0"/>
                        </a:spcBef>
                        <a:spcAft>
                          <a:spcPts val="0"/>
                        </a:spcAft>
                      </a:pPr>
                      <a:r>
                        <a:rPr lang="en-US" sz="12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HEAT MAP LEVELS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9860900"/>
                  </a:ext>
                </a:extLst>
              </a:tr>
              <a:tr h="576580">
                <a:tc>
                  <a:txBody>
                    <a:bodyPr/>
                    <a:lstStyle/>
                    <a:p>
                      <a:pPr marL="0" marR="0" algn="ctr">
                        <a:lnSpc>
                          <a:spcPct val="107000"/>
                        </a:lnSpc>
                        <a:spcBef>
                          <a:spcPts val="0"/>
                        </a:spcBef>
                        <a:spcAft>
                          <a:spcPts val="0"/>
                        </a:spcAft>
                      </a:pPr>
                      <a:r>
                        <a:rPr lang="en-US" sz="9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VERY LOW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gn="ctr">
                        <a:lnSpc>
                          <a:spcPct val="107000"/>
                        </a:lnSpc>
                        <a:spcBef>
                          <a:spcPts val="0"/>
                        </a:spcBef>
                        <a:spcAft>
                          <a:spcPts val="0"/>
                        </a:spcAft>
                      </a:pPr>
                      <a:r>
                        <a:rPr lang="en-US" sz="9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LOW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lgn="ctr">
                        <a:lnSpc>
                          <a:spcPct val="107000"/>
                        </a:lnSpc>
                        <a:spcBef>
                          <a:spcPts val="0"/>
                        </a:spcBef>
                        <a:spcAft>
                          <a:spcPts val="0"/>
                        </a:spcAft>
                      </a:pPr>
                      <a:r>
                        <a:rPr lang="en-US" sz="9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AVERAGE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07000"/>
                        </a:lnSpc>
                        <a:spcBef>
                          <a:spcPts val="0"/>
                        </a:spcBef>
                        <a:spcAft>
                          <a:spcPts val="0"/>
                        </a:spcAft>
                      </a:pPr>
                      <a:r>
                        <a:rPr lang="en-US" sz="900" b="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ABOVE AVERAGE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lgn="ctr">
                        <a:lnSpc>
                          <a:spcPct val="107000"/>
                        </a:lnSpc>
                        <a:spcBef>
                          <a:spcPts val="0"/>
                        </a:spcBef>
                        <a:spcAft>
                          <a:spcPts val="0"/>
                        </a:spcAft>
                      </a:pPr>
                      <a:r>
                        <a:rPr lang="en-US" sz="900" b="1">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HIGH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07000"/>
                        </a:lnSpc>
                        <a:spcBef>
                          <a:spcPts val="0"/>
                        </a:spcBef>
                        <a:spcAft>
                          <a:spcPts val="0"/>
                        </a:spcAft>
                      </a:pPr>
                      <a:r>
                        <a:rPr lang="en-US" sz="900" b="1"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CRITICAL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918755099"/>
                  </a:ext>
                </a:extLst>
              </a:tr>
            </a:tbl>
          </a:graphicData>
        </a:graphic>
      </p:graphicFrame>
      <p:cxnSp>
        <p:nvCxnSpPr>
          <p:cNvPr id="13" name="Straight Connector 12">
            <a:extLst>
              <a:ext uri="{FF2B5EF4-FFF2-40B4-BE49-F238E27FC236}">
                <a16:creationId xmlns:a16="http://schemas.microsoft.com/office/drawing/2014/main" id="{5D78B7DD-FA17-D118-9770-5E90404DED59}"/>
              </a:ext>
            </a:extLst>
          </p:cNvPr>
          <p:cNvCxnSpPr/>
          <p:nvPr/>
        </p:nvCxnSpPr>
        <p:spPr>
          <a:xfrm>
            <a:off x="323850" y="5334000"/>
            <a:ext cx="1147012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2017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39</TotalTime>
  <Words>297</Words>
  <Application>Microsoft Macintosh PowerPoint</Application>
  <PresentationFormat>Widescreen</PresentationFormat>
  <Paragraphs>87</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2022-10-26T20:15:23Z</dcterms:created>
  <dcterms:modified xsi:type="dcterms:W3CDTF">2022-11-11T19:14:24Z</dcterms:modified>
</cp:coreProperties>
</file>