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7"/>
  </p:notesMasterIdLst>
  <p:sldIdLst>
    <p:sldId id="342" r:id="rId2"/>
    <p:sldId id="354" r:id="rId3"/>
    <p:sldId id="384" r:id="rId4"/>
    <p:sldId id="385" r:id="rId5"/>
    <p:sldId id="295"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4BFA"/>
    <a:srgbClr val="FCF1C3"/>
    <a:srgbClr val="E9CF9C"/>
    <a:srgbClr val="F7F9FB"/>
    <a:srgbClr val="F9F9F9"/>
    <a:srgbClr val="FCF8E4"/>
    <a:srgbClr val="EAEEF3"/>
    <a:srgbClr val="E0EA88"/>
    <a:srgbClr val="9CF0F0"/>
    <a:srgbClr val="D3E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CB4BCE5-C3D3-41C9-9746-1B108E11CA8B}" v="52" dt="2022-12-04T22:58:42.59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1" autoAdjust="0"/>
    <p:restoredTop sz="86447"/>
  </p:normalViewPr>
  <p:slideViewPr>
    <p:cSldViewPr snapToGrid="0" snapToObjects="1">
      <p:cViewPr varScale="1">
        <p:scale>
          <a:sx n="128" d="100"/>
          <a:sy n="128" d="100"/>
        </p:scale>
        <p:origin x="392" y="176"/>
      </p:cViewPr>
      <p:guideLst/>
    </p:cSldViewPr>
  </p:slideViewPr>
  <p:outlineViewPr>
    <p:cViewPr>
      <p:scale>
        <a:sx n="33" d="100"/>
        <a:sy n="33" d="100"/>
      </p:scale>
      <p:origin x="0" y="0"/>
    </p:cViewPr>
    <p:sldLst>
      <p:sld r:id="rId1" collapse="1"/>
      <p:sld r:id="rId2" collapse="1"/>
      <p:sld r:id="rId3" collapse="1"/>
      <p:sld r:id="rId4"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 Id="rId4"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BCB4BCE5-C3D3-41C9-9746-1B108E11CA8B}"/>
    <pc:docChg chg="undo custSel addSld delSld modSld sldOrd">
      <pc:chgData name="Bess Dunlevy" userId="dd4b9a8537dbe9d0" providerId="LiveId" clId="{BCB4BCE5-C3D3-41C9-9746-1B108E11CA8B}" dt="2022-12-04T23:00:25.949" v="1683" actId="14861"/>
      <pc:docMkLst>
        <pc:docMk/>
      </pc:docMkLst>
      <pc:sldChg chg="addSp delSp modSp mod">
        <pc:chgData name="Bess Dunlevy" userId="dd4b9a8537dbe9d0" providerId="LiveId" clId="{BCB4BCE5-C3D3-41C9-9746-1B108E11CA8B}" dt="2022-12-04T22:59:31.989" v="1676" actId="1076"/>
        <pc:sldMkLst>
          <pc:docMk/>
          <pc:sldMk cId="1508588292" sldId="342"/>
        </pc:sldMkLst>
        <pc:spChg chg="add mod">
          <ac:chgData name="Bess Dunlevy" userId="dd4b9a8537dbe9d0" providerId="LiveId" clId="{BCB4BCE5-C3D3-41C9-9746-1B108E11CA8B}" dt="2022-12-04T22:59:31.989" v="1676" actId="1076"/>
          <ac:spMkLst>
            <pc:docMk/>
            <pc:sldMk cId="1508588292" sldId="342"/>
            <ac:spMk id="2" creationId="{544EF067-2DBB-B0A2-938A-B8BC0188E3F6}"/>
          </ac:spMkLst>
        </pc:spChg>
        <pc:spChg chg="add mod ord">
          <ac:chgData name="Bess Dunlevy" userId="dd4b9a8537dbe9d0" providerId="LiveId" clId="{BCB4BCE5-C3D3-41C9-9746-1B108E11CA8B}" dt="2022-12-04T22:59:28.797" v="1675" actId="1076"/>
          <ac:spMkLst>
            <pc:docMk/>
            <pc:sldMk cId="1508588292" sldId="342"/>
            <ac:spMk id="6" creationId="{57F40470-B78F-E271-89FC-E9E525A1637D}"/>
          </ac:spMkLst>
        </pc:spChg>
        <pc:spChg chg="add mod">
          <ac:chgData name="Bess Dunlevy" userId="dd4b9a8537dbe9d0" providerId="LiveId" clId="{BCB4BCE5-C3D3-41C9-9746-1B108E11CA8B}" dt="2022-12-04T22:58:42.593" v="1663" actId="164"/>
          <ac:spMkLst>
            <pc:docMk/>
            <pc:sldMk cId="1508588292" sldId="342"/>
            <ac:spMk id="7" creationId="{59340119-78AE-CCCC-7485-EB9015437906}"/>
          </ac:spMkLst>
        </pc:spChg>
        <pc:spChg chg="add mod">
          <ac:chgData name="Bess Dunlevy" userId="dd4b9a8537dbe9d0" providerId="LiveId" clId="{BCB4BCE5-C3D3-41C9-9746-1B108E11CA8B}" dt="2022-12-04T22:58:42.593" v="1663" actId="164"/>
          <ac:spMkLst>
            <pc:docMk/>
            <pc:sldMk cId="1508588292" sldId="342"/>
            <ac:spMk id="8" creationId="{6932AAB2-5F69-ED0D-DDA7-FA311EEB553C}"/>
          </ac:spMkLst>
        </pc:spChg>
        <pc:spChg chg="add mod ord">
          <ac:chgData name="Bess Dunlevy" userId="dd4b9a8537dbe9d0" providerId="LiveId" clId="{BCB4BCE5-C3D3-41C9-9746-1B108E11CA8B}" dt="2022-12-04T22:58:42.593" v="1663" actId="164"/>
          <ac:spMkLst>
            <pc:docMk/>
            <pc:sldMk cId="1508588292" sldId="342"/>
            <ac:spMk id="9" creationId="{C6862BC5-0A17-24F0-EF33-16BC919CF5E8}"/>
          </ac:spMkLst>
        </pc:spChg>
        <pc:spChg chg="add mod ord">
          <ac:chgData name="Bess Dunlevy" userId="dd4b9a8537dbe9d0" providerId="LiveId" clId="{BCB4BCE5-C3D3-41C9-9746-1B108E11CA8B}" dt="2022-12-04T22:58:42.593" v="1663" actId="164"/>
          <ac:spMkLst>
            <pc:docMk/>
            <pc:sldMk cId="1508588292" sldId="342"/>
            <ac:spMk id="10" creationId="{A8CA5C6C-C032-650A-C3B2-75537201B494}"/>
          </ac:spMkLst>
        </pc:spChg>
        <pc:spChg chg="mod">
          <ac:chgData name="Bess Dunlevy" userId="dd4b9a8537dbe9d0" providerId="LiveId" clId="{BCB4BCE5-C3D3-41C9-9746-1B108E11CA8B}" dt="2022-12-04T22:22:57.584" v="71" actId="16037"/>
          <ac:spMkLst>
            <pc:docMk/>
            <pc:sldMk cId="1508588292" sldId="342"/>
            <ac:spMk id="11" creationId="{0C01BE91-D333-FE4E-8137-15C695E430C9}"/>
          </ac:spMkLst>
        </pc:spChg>
        <pc:spChg chg="add mod">
          <ac:chgData name="Bess Dunlevy" userId="dd4b9a8537dbe9d0" providerId="LiveId" clId="{BCB4BCE5-C3D3-41C9-9746-1B108E11CA8B}" dt="2022-12-04T22:58:42.593" v="1663" actId="164"/>
          <ac:spMkLst>
            <pc:docMk/>
            <pc:sldMk cId="1508588292" sldId="342"/>
            <ac:spMk id="13" creationId="{B227105E-BEE5-2EE1-A3D4-6018826C0F2F}"/>
          </ac:spMkLst>
        </pc:spChg>
        <pc:spChg chg="add mod">
          <ac:chgData name="Bess Dunlevy" userId="dd4b9a8537dbe9d0" providerId="LiveId" clId="{BCB4BCE5-C3D3-41C9-9746-1B108E11CA8B}" dt="2022-12-04T22:58:21.408" v="1657" actId="164"/>
          <ac:spMkLst>
            <pc:docMk/>
            <pc:sldMk cId="1508588292" sldId="342"/>
            <ac:spMk id="14" creationId="{2CFDCDCB-61FB-F821-5520-60CA98633440}"/>
          </ac:spMkLst>
        </pc:spChg>
        <pc:spChg chg="add mod">
          <ac:chgData name="Bess Dunlevy" userId="dd4b9a8537dbe9d0" providerId="LiveId" clId="{BCB4BCE5-C3D3-41C9-9746-1B108E11CA8B}" dt="2022-12-04T22:58:21.408" v="1657" actId="164"/>
          <ac:spMkLst>
            <pc:docMk/>
            <pc:sldMk cId="1508588292" sldId="342"/>
            <ac:spMk id="15" creationId="{F799370D-F30E-E412-E567-65C2FA7D755D}"/>
          </ac:spMkLst>
        </pc:spChg>
        <pc:spChg chg="add mod">
          <ac:chgData name="Bess Dunlevy" userId="dd4b9a8537dbe9d0" providerId="LiveId" clId="{BCB4BCE5-C3D3-41C9-9746-1B108E11CA8B}" dt="2022-12-04T22:59:11.819" v="1671" actId="1076"/>
          <ac:spMkLst>
            <pc:docMk/>
            <pc:sldMk cId="1508588292" sldId="342"/>
            <ac:spMk id="16" creationId="{8E613086-5F16-22EE-AF32-5F6045371D83}"/>
          </ac:spMkLst>
        </pc:spChg>
        <pc:spChg chg="add mod">
          <ac:chgData name="Bess Dunlevy" userId="dd4b9a8537dbe9d0" providerId="LiveId" clId="{BCB4BCE5-C3D3-41C9-9746-1B108E11CA8B}" dt="2022-12-04T22:59:08.619" v="1670" actId="1076"/>
          <ac:spMkLst>
            <pc:docMk/>
            <pc:sldMk cId="1508588292" sldId="342"/>
            <ac:spMk id="17" creationId="{5E326EF3-C997-70EA-AAEF-A17C46E4C5B4}"/>
          </ac:spMkLst>
        </pc:spChg>
        <pc:spChg chg="add mod">
          <ac:chgData name="Bess Dunlevy" userId="dd4b9a8537dbe9d0" providerId="LiveId" clId="{BCB4BCE5-C3D3-41C9-9746-1B108E11CA8B}" dt="2022-12-04T22:58:21.408" v="1657" actId="164"/>
          <ac:spMkLst>
            <pc:docMk/>
            <pc:sldMk cId="1508588292" sldId="342"/>
            <ac:spMk id="18" creationId="{F730546B-3F89-768A-A31C-B9D18DD5B040}"/>
          </ac:spMkLst>
        </pc:spChg>
        <pc:spChg chg="add mod">
          <ac:chgData name="Bess Dunlevy" userId="dd4b9a8537dbe9d0" providerId="LiveId" clId="{BCB4BCE5-C3D3-41C9-9746-1B108E11CA8B}" dt="2022-12-04T22:58:21.408" v="1657" actId="164"/>
          <ac:spMkLst>
            <pc:docMk/>
            <pc:sldMk cId="1508588292" sldId="342"/>
            <ac:spMk id="19" creationId="{4DED22FC-9ED1-AF69-6C92-D39F99C9FC16}"/>
          </ac:spMkLst>
        </pc:spChg>
        <pc:spChg chg="add mod">
          <ac:chgData name="Bess Dunlevy" userId="dd4b9a8537dbe9d0" providerId="LiveId" clId="{BCB4BCE5-C3D3-41C9-9746-1B108E11CA8B}" dt="2022-12-04T22:58:21.408" v="1657" actId="164"/>
          <ac:spMkLst>
            <pc:docMk/>
            <pc:sldMk cId="1508588292" sldId="342"/>
            <ac:spMk id="20" creationId="{E74444C3-BA31-50EC-02A6-D925421463B7}"/>
          </ac:spMkLst>
        </pc:spChg>
        <pc:spChg chg="add mod">
          <ac:chgData name="Bess Dunlevy" userId="dd4b9a8537dbe9d0" providerId="LiveId" clId="{BCB4BCE5-C3D3-41C9-9746-1B108E11CA8B}" dt="2022-12-04T22:58:13.997" v="1656" actId="164"/>
          <ac:spMkLst>
            <pc:docMk/>
            <pc:sldMk cId="1508588292" sldId="342"/>
            <ac:spMk id="21" creationId="{CA5F6BC9-FC60-1AB8-9196-9F9893BF87D5}"/>
          </ac:spMkLst>
        </pc:spChg>
        <pc:spChg chg="add mod">
          <ac:chgData name="Bess Dunlevy" userId="dd4b9a8537dbe9d0" providerId="LiveId" clId="{BCB4BCE5-C3D3-41C9-9746-1B108E11CA8B}" dt="2022-12-04T22:58:13.997" v="1656" actId="164"/>
          <ac:spMkLst>
            <pc:docMk/>
            <pc:sldMk cId="1508588292" sldId="342"/>
            <ac:spMk id="22" creationId="{31D2ED62-6FEC-EDA8-0ECD-9A06D9B660C8}"/>
          </ac:spMkLst>
        </pc:spChg>
        <pc:spChg chg="add mod">
          <ac:chgData name="Bess Dunlevy" userId="dd4b9a8537dbe9d0" providerId="LiveId" clId="{BCB4BCE5-C3D3-41C9-9746-1B108E11CA8B}" dt="2022-12-04T22:59:02.938" v="1669" actId="1076"/>
          <ac:spMkLst>
            <pc:docMk/>
            <pc:sldMk cId="1508588292" sldId="342"/>
            <ac:spMk id="23" creationId="{940D923C-A2CE-F078-9BB3-66DA1FBC9337}"/>
          </ac:spMkLst>
        </pc:spChg>
        <pc:spChg chg="add mod">
          <ac:chgData name="Bess Dunlevy" userId="dd4b9a8537dbe9d0" providerId="LiveId" clId="{BCB4BCE5-C3D3-41C9-9746-1B108E11CA8B}" dt="2022-12-04T22:58:13.997" v="1656" actId="164"/>
          <ac:spMkLst>
            <pc:docMk/>
            <pc:sldMk cId="1508588292" sldId="342"/>
            <ac:spMk id="24" creationId="{B06B0305-8EFF-301E-3B04-62E9144E4F5D}"/>
          </ac:spMkLst>
        </pc:spChg>
        <pc:spChg chg="add mod">
          <ac:chgData name="Bess Dunlevy" userId="dd4b9a8537dbe9d0" providerId="LiveId" clId="{BCB4BCE5-C3D3-41C9-9746-1B108E11CA8B}" dt="2022-12-04T22:58:13.997" v="1656" actId="164"/>
          <ac:spMkLst>
            <pc:docMk/>
            <pc:sldMk cId="1508588292" sldId="342"/>
            <ac:spMk id="25" creationId="{B9288A4C-B016-5BCF-B6CD-795AA1487F3F}"/>
          </ac:spMkLst>
        </pc:spChg>
        <pc:spChg chg="mod">
          <ac:chgData name="Bess Dunlevy" userId="dd4b9a8537dbe9d0" providerId="LiveId" clId="{BCB4BCE5-C3D3-41C9-9746-1B108E11CA8B}" dt="2022-12-04T22:54:47.735" v="1585" actId="20577"/>
          <ac:spMkLst>
            <pc:docMk/>
            <pc:sldMk cId="1508588292" sldId="342"/>
            <ac:spMk id="33" creationId="{143A449B-AAB7-994A-92CE-8F48E2CA7DF6}"/>
          </ac:spMkLst>
        </pc:spChg>
        <pc:spChg chg="mod">
          <ac:chgData name="Bess Dunlevy" userId="dd4b9a8537dbe9d0" providerId="LiveId" clId="{BCB4BCE5-C3D3-41C9-9746-1B108E11CA8B}" dt="2022-12-04T22:22:03.288" v="62" actId="20577"/>
          <ac:spMkLst>
            <pc:docMk/>
            <pc:sldMk cId="1508588292" sldId="342"/>
            <ac:spMk id="36" creationId="{C7DC0BFC-32CE-0544-BDE7-E4E8CD4C8E4D}"/>
          </ac:spMkLst>
        </pc:spChg>
        <pc:grpChg chg="add mod">
          <ac:chgData name="Bess Dunlevy" userId="dd4b9a8537dbe9d0" providerId="LiveId" clId="{BCB4BCE5-C3D3-41C9-9746-1B108E11CA8B}" dt="2022-12-04T22:58:56.504" v="1668" actId="1076"/>
          <ac:grpSpMkLst>
            <pc:docMk/>
            <pc:sldMk cId="1508588292" sldId="342"/>
            <ac:grpSpMk id="31" creationId="{67673039-9AC1-DCE4-D7D1-B781CBA09A6D}"/>
          </ac:grpSpMkLst>
        </pc:grpChg>
        <pc:grpChg chg="add mod">
          <ac:chgData name="Bess Dunlevy" userId="dd4b9a8537dbe9d0" providerId="LiveId" clId="{BCB4BCE5-C3D3-41C9-9746-1B108E11CA8B}" dt="2022-12-04T22:58:52.512" v="1667" actId="1076"/>
          <ac:grpSpMkLst>
            <pc:docMk/>
            <pc:sldMk cId="1508588292" sldId="342"/>
            <ac:grpSpMk id="32" creationId="{C18DFD48-67C5-C107-4828-0150D75F2BF5}"/>
          </ac:grpSpMkLst>
        </pc:grpChg>
        <pc:grpChg chg="add mod">
          <ac:chgData name="Bess Dunlevy" userId="dd4b9a8537dbe9d0" providerId="LiveId" clId="{BCB4BCE5-C3D3-41C9-9746-1B108E11CA8B}" dt="2022-12-04T22:59:26.462" v="1674" actId="1076"/>
          <ac:grpSpMkLst>
            <pc:docMk/>
            <pc:sldMk cId="1508588292" sldId="342"/>
            <ac:grpSpMk id="37" creationId="{F1D88EB0-2180-832A-004F-2845FE76FE50}"/>
          </ac:grpSpMkLst>
        </pc:grpChg>
        <pc:graphicFrameChg chg="del">
          <ac:chgData name="Bess Dunlevy" userId="dd4b9a8537dbe9d0" providerId="LiveId" clId="{BCB4BCE5-C3D3-41C9-9746-1B108E11CA8B}" dt="2022-12-04T22:22:37.270" v="63" actId="478"/>
          <ac:graphicFrameMkLst>
            <pc:docMk/>
            <pc:sldMk cId="1508588292" sldId="342"/>
            <ac:graphicFrameMk id="5" creationId="{E4E1EF1D-44E9-405A-962E-9662EEC24BF0}"/>
          </ac:graphicFrameMkLst>
        </pc:graphicFrameChg>
        <pc:cxnChg chg="mod">
          <ac:chgData name="Bess Dunlevy" userId="dd4b9a8537dbe9d0" providerId="LiveId" clId="{BCB4BCE5-C3D3-41C9-9746-1B108E11CA8B}" dt="2022-12-04T22:22:46.490" v="69" actId="1076"/>
          <ac:cxnSpMkLst>
            <pc:docMk/>
            <pc:sldMk cId="1508588292" sldId="342"/>
            <ac:cxnSpMk id="12" creationId="{17E3CD5D-AB51-1B48-BC15-DC855BADCA95}"/>
          </ac:cxnSpMkLst>
        </pc:cxnChg>
        <pc:cxnChg chg="add del mod">
          <ac:chgData name="Bess Dunlevy" userId="dd4b9a8537dbe9d0" providerId="LiveId" clId="{BCB4BCE5-C3D3-41C9-9746-1B108E11CA8B}" dt="2022-12-04T22:57:08.544" v="1632" actId="11529"/>
          <ac:cxnSpMkLst>
            <pc:docMk/>
            <pc:sldMk cId="1508588292" sldId="342"/>
            <ac:cxnSpMk id="27" creationId="{EAAA9A42-AAEB-4ACB-2C54-158E9625D920}"/>
          </ac:cxnSpMkLst>
        </pc:cxnChg>
        <pc:cxnChg chg="add del mod">
          <ac:chgData name="Bess Dunlevy" userId="dd4b9a8537dbe9d0" providerId="LiveId" clId="{BCB4BCE5-C3D3-41C9-9746-1B108E11CA8B}" dt="2022-12-04T22:57:06.909" v="1628"/>
          <ac:cxnSpMkLst>
            <pc:docMk/>
            <pc:sldMk cId="1508588292" sldId="342"/>
            <ac:cxnSpMk id="28" creationId="{F0693D4E-C72D-7138-CEF8-6FCE7B54D230}"/>
          </ac:cxnSpMkLst>
        </pc:cxnChg>
        <pc:cxnChg chg="add del mod">
          <ac:chgData name="Bess Dunlevy" userId="dd4b9a8537dbe9d0" providerId="LiveId" clId="{BCB4BCE5-C3D3-41C9-9746-1B108E11CA8B}" dt="2022-12-04T22:57:06.188" v="1626"/>
          <ac:cxnSpMkLst>
            <pc:docMk/>
            <pc:sldMk cId="1508588292" sldId="342"/>
            <ac:cxnSpMk id="29" creationId="{8AC14117-2DEC-E0E6-E22E-613DFA76C390}"/>
          </ac:cxnSpMkLst>
        </pc:cxnChg>
      </pc:sldChg>
      <pc:sldChg chg="del">
        <pc:chgData name="Bess Dunlevy" userId="dd4b9a8537dbe9d0" providerId="LiveId" clId="{BCB4BCE5-C3D3-41C9-9746-1B108E11CA8B}" dt="2022-12-04T22:23:10.178" v="72" actId="47"/>
        <pc:sldMkLst>
          <pc:docMk/>
          <pc:sldMk cId="1179924037" sldId="353"/>
        </pc:sldMkLst>
      </pc:sldChg>
      <pc:sldChg chg="addSp delSp modSp mod">
        <pc:chgData name="Bess Dunlevy" userId="dd4b9a8537dbe9d0" providerId="LiveId" clId="{BCB4BCE5-C3D3-41C9-9746-1B108E11CA8B}" dt="2022-12-04T23:00:13.205" v="1681" actId="14861"/>
        <pc:sldMkLst>
          <pc:docMk/>
          <pc:sldMk cId="3634812223" sldId="354"/>
        </pc:sldMkLst>
        <pc:spChg chg="add mod ord">
          <ac:chgData name="Bess Dunlevy" userId="dd4b9a8537dbe9d0" providerId="LiveId" clId="{BCB4BCE5-C3D3-41C9-9746-1B108E11CA8B}" dt="2022-12-04T23:00:13.205" v="1681" actId="14861"/>
          <ac:spMkLst>
            <pc:docMk/>
            <pc:sldMk cId="3634812223" sldId="354"/>
            <ac:spMk id="2" creationId="{D9F40F98-ABED-754F-38E3-5FAFC1FA166F}"/>
          </ac:spMkLst>
        </pc:spChg>
        <pc:spChg chg="add del mod">
          <ac:chgData name="Bess Dunlevy" userId="dd4b9a8537dbe9d0" providerId="LiveId" clId="{BCB4BCE5-C3D3-41C9-9746-1B108E11CA8B}" dt="2022-12-04T22:24:56.381" v="134" actId="478"/>
          <ac:spMkLst>
            <pc:docMk/>
            <pc:sldMk cId="3634812223" sldId="354"/>
            <ac:spMk id="3" creationId="{A70EAA0F-CCC9-94D0-0F70-A164EF823442}"/>
          </ac:spMkLst>
        </pc:spChg>
        <pc:spChg chg="add del mod">
          <ac:chgData name="Bess Dunlevy" userId="dd4b9a8537dbe9d0" providerId="LiveId" clId="{BCB4BCE5-C3D3-41C9-9746-1B108E11CA8B}" dt="2022-12-04T22:24:56.381" v="134" actId="478"/>
          <ac:spMkLst>
            <pc:docMk/>
            <pc:sldMk cId="3634812223" sldId="354"/>
            <ac:spMk id="4" creationId="{2EA81034-0B27-5BE4-7C67-FE6EBF0E83F7}"/>
          </ac:spMkLst>
        </pc:spChg>
        <pc:spChg chg="add del mod">
          <ac:chgData name="Bess Dunlevy" userId="dd4b9a8537dbe9d0" providerId="LiveId" clId="{BCB4BCE5-C3D3-41C9-9746-1B108E11CA8B}" dt="2022-12-04T22:24:56.381" v="134" actId="478"/>
          <ac:spMkLst>
            <pc:docMk/>
            <pc:sldMk cId="3634812223" sldId="354"/>
            <ac:spMk id="8" creationId="{D9ECFAC2-48C5-E8D0-B89D-8E51021A00D7}"/>
          </ac:spMkLst>
        </pc:spChg>
        <pc:spChg chg="mod">
          <ac:chgData name="Bess Dunlevy" userId="dd4b9a8537dbe9d0" providerId="LiveId" clId="{BCB4BCE5-C3D3-41C9-9746-1B108E11CA8B}" dt="2022-12-04T22:23:29.589" v="116" actId="20577"/>
          <ac:spMkLst>
            <pc:docMk/>
            <pc:sldMk cId="3634812223" sldId="354"/>
            <ac:spMk id="9" creationId="{CB9D49A6-86F7-B744-828A-D7C1D9D15D8C}"/>
          </ac:spMkLst>
        </pc:spChg>
        <pc:spChg chg="add del mod">
          <ac:chgData name="Bess Dunlevy" userId="dd4b9a8537dbe9d0" providerId="LiveId" clId="{BCB4BCE5-C3D3-41C9-9746-1B108E11CA8B}" dt="2022-12-04T22:24:56.381" v="134" actId="478"/>
          <ac:spMkLst>
            <pc:docMk/>
            <pc:sldMk cId="3634812223" sldId="354"/>
            <ac:spMk id="10" creationId="{20872EF8-FE2B-F9F2-6B5A-84EFD6395F43}"/>
          </ac:spMkLst>
        </pc:spChg>
        <pc:spChg chg="add mod">
          <ac:chgData name="Bess Dunlevy" userId="dd4b9a8537dbe9d0" providerId="LiveId" clId="{BCB4BCE5-C3D3-41C9-9746-1B108E11CA8B}" dt="2022-12-04T22:50:38.774" v="1469" actId="1036"/>
          <ac:spMkLst>
            <pc:docMk/>
            <pc:sldMk cId="3634812223" sldId="354"/>
            <ac:spMk id="13" creationId="{712AD60A-04C8-6B47-9768-880C314EF85A}"/>
          </ac:spMkLst>
        </pc:spChg>
        <pc:spChg chg="add mod">
          <ac:chgData name="Bess Dunlevy" userId="dd4b9a8537dbe9d0" providerId="LiveId" clId="{BCB4BCE5-C3D3-41C9-9746-1B108E11CA8B}" dt="2022-12-04T22:50:38.774" v="1469" actId="1036"/>
          <ac:spMkLst>
            <pc:docMk/>
            <pc:sldMk cId="3634812223" sldId="354"/>
            <ac:spMk id="16" creationId="{8F853CBB-4F3F-AABC-40AF-4D39D86B18B0}"/>
          </ac:spMkLst>
        </pc:spChg>
        <pc:spChg chg="del">
          <ac:chgData name="Bess Dunlevy" userId="dd4b9a8537dbe9d0" providerId="LiveId" clId="{BCB4BCE5-C3D3-41C9-9746-1B108E11CA8B}" dt="2022-12-04T22:23:14.908" v="75" actId="478"/>
          <ac:spMkLst>
            <pc:docMk/>
            <pc:sldMk cId="3634812223" sldId="354"/>
            <ac:spMk id="17" creationId="{779AB062-8C1C-4C70-BE52-A5053D1050EF}"/>
          </ac:spMkLst>
        </pc:spChg>
        <pc:spChg chg="add mod">
          <ac:chgData name="Bess Dunlevy" userId="dd4b9a8537dbe9d0" providerId="LiveId" clId="{BCB4BCE5-C3D3-41C9-9746-1B108E11CA8B}" dt="2022-12-04T22:34:06.388" v="573" actId="1076"/>
          <ac:spMkLst>
            <pc:docMk/>
            <pc:sldMk cId="3634812223" sldId="354"/>
            <ac:spMk id="23" creationId="{582EDC86-443A-56CF-B925-44D12286DA36}"/>
          </ac:spMkLst>
        </pc:spChg>
        <pc:spChg chg="add mod">
          <ac:chgData name="Bess Dunlevy" userId="dd4b9a8537dbe9d0" providerId="LiveId" clId="{BCB4BCE5-C3D3-41C9-9746-1B108E11CA8B}" dt="2022-12-04T22:38:05.009" v="689" actId="1076"/>
          <ac:spMkLst>
            <pc:docMk/>
            <pc:sldMk cId="3634812223" sldId="354"/>
            <ac:spMk id="24" creationId="{8D157E86-321D-B876-B198-56F2FDCFD3B7}"/>
          </ac:spMkLst>
        </pc:spChg>
        <pc:spChg chg="add mod">
          <ac:chgData name="Bess Dunlevy" userId="dd4b9a8537dbe9d0" providerId="LiveId" clId="{BCB4BCE5-C3D3-41C9-9746-1B108E11CA8B}" dt="2022-12-04T22:34:16.710" v="575" actId="1076"/>
          <ac:spMkLst>
            <pc:docMk/>
            <pc:sldMk cId="3634812223" sldId="354"/>
            <ac:spMk id="26" creationId="{2109A790-D654-CBF7-3478-42AB6D402D1C}"/>
          </ac:spMkLst>
        </pc:spChg>
        <pc:spChg chg="add mod">
          <ac:chgData name="Bess Dunlevy" userId="dd4b9a8537dbe9d0" providerId="LiveId" clId="{BCB4BCE5-C3D3-41C9-9746-1B108E11CA8B}" dt="2022-12-04T22:38:07.585" v="690" actId="1076"/>
          <ac:spMkLst>
            <pc:docMk/>
            <pc:sldMk cId="3634812223" sldId="354"/>
            <ac:spMk id="27" creationId="{849E592E-1624-2698-0509-E6595D82041E}"/>
          </ac:spMkLst>
        </pc:spChg>
        <pc:spChg chg="add mod">
          <ac:chgData name="Bess Dunlevy" userId="dd4b9a8537dbe9d0" providerId="LiveId" clId="{BCB4BCE5-C3D3-41C9-9746-1B108E11CA8B}" dt="2022-12-04T22:37:13.316" v="673" actId="1076"/>
          <ac:spMkLst>
            <pc:docMk/>
            <pc:sldMk cId="3634812223" sldId="354"/>
            <ac:spMk id="29" creationId="{14D805C3-A054-A4DC-92EB-FC20F0E7CD64}"/>
          </ac:spMkLst>
        </pc:spChg>
        <pc:spChg chg="add mod">
          <ac:chgData name="Bess Dunlevy" userId="dd4b9a8537dbe9d0" providerId="LiveId" clId="{BCB4BCE5-C3D3-41C9-9746-1B108E11CA8B}" dt="2022-12-04T22:37:13.316" v="673" actId="1076"/>
          <ac:spMkLst>
            <pc:docMk/>
            <pc:sldMk cId="3634812223" sldId="354"/>
            <ac:spMk id="30" creationId="{F3AF7B95-EDB4-6B0F-FB83-88073063DD08}"/>
          </ac:spMkLst>
        </pc:spChg>
        <pc:spChg chg="add mod">
          <ac:chgData name="Bess Dunlevy" userId="dd4b9a8537dbe9d0" providerId="LiveId" clId="{BCB4BCE5-C3D3-41C9-9746-1B108E11CA8B}" dt="2022-12-04T22:37:09.819" v="672" actId="1076"/>
          <ac:spMkLst>
            <pc:docMk/>
            <pc:sldMk cId="3634812223" sldId="354"/>
            <ac:spMk id="32" creationId="{2ADE9991-7CDC-8860-5C22-C2A357AD2BAD}"/>
          </ac:spMkLst>
        </pc:spChg>
        <pc:spChg chg="add mod">
          <ac:chgData name="Bess Dunlevy" userId="dd4b9a8537dbe9d0" providerId="LiveId" clId="{BCB4BCE5-C3D3-41C9-9746-1B108E11CA8B}" dt="2022-12-04T22:37:09.819" v="672" actId="1076"/>
          <ac:spMkLst>
            <pc:docMk/>
            <pc:sldMk cId="3634812223" sldId="354"/>
            <ac:spMk id="33" creationId="{468D78CB-C046-6DD1-7BAB-53B19935E9FA}"/>
          </ac:spMkLst>
        </pc:spChg>
        <pc:spChg chg="add del mod">
          <ac:chgData name="Bess Dunlevy" userId="dd4b9a8537dbe9d0" providerId="LiveId" clId="{BCB4BCE5-C3D3-41C9-9746-1B108E11CA8B}" dt="2022-12-04T22:35:18.661" v="613" actId="478"/>
          <ac:spMkLst>
            <pc:docMk/>
            <pc:sldMk cId="3634812223" sldId="354"/>
            <ac:spMk id="35" creationId="{4CAD0BEA-C53A-C77A-A994-0540074887B2}"/>
          </ac:spMkLst>
        </pc:spChg>
        <pc:spChg chg="add mod">
          <ac:chgData name="Bess Dunlevy" userId="dd4b9a8537dbe9d0" providerId="LiveId" clId="{BCB4BCE5-C3D3-41C9-9746-1B108E11CA8B}" dt="2022-12-04T22:36:44.904" v="666" actId="1076"/>
          <ac:spMkLst>
            <pc:docMk/>
            <pc:sldMk cId="3634812223" sldId="354"/>
            <ac:spMk id="36" creationId="{DAE87B6A-68E9-D75A-480A-F5394C8C4FD9}"/>
          </ac:spMkLst>
        </pc:spChg>
        <pc:spChg chg="mod">
          <ac:chgData name="Bess Dunlevy" userId="dd4b9a8537dbe9d0" providerId="LiveId" clId="{BCB4BCE5-C3D3-41C9-9746-1B108E11CA8B}" dt="2022-12-04T22:54:38.129" v="1583" actId="14100"/>
          <ac:spMkLst>
            <pc:docMk/>
            <pc:sldMk cId="3634812223" sldId="354"/>
            <ac:spMk id="38" creationId="{A6C4B9E8-80D7-0E4C-98A0-080138C4551C}"/>
          </ac:spMkLst>
        </pc:spChg>
        <pc:spChg chg="add mod">
          <ac:chgData name="Bess Dunlevy" userId="dd4b9a8537dbe9d0" providerId="LiveId" clId="{BCB4BCE5-C3D3-41C9-9746-1B108E11CA8B}" dt="2022-12-04T22:41:54.745" v="945" actId="207"/>
          <ac:spMkLst>
            <pc:docMk/>
            <pc:sldMk cId="3634812223" sldId="354"/>
            <ac:spMk id="39" creationId="{C09CDEFC-C763-D16A-94CF-D51FF5914BB7}"/>
          </ac:spMkLst>
        </pc:spChg>
        <pc:spChg chg="add mod">
          <ac:chgData name="Bess Dunlevy" userId="dd4b9a8537dbe9d0" providerId="LiveId" clId="{BCB4BCE5-C3D3-41C9-9746-1B108E11CA8B}" dt="2022-12-04T22:41:56.870" v="946" actId="207"/>
          <ac:spMkLst>
            <pc:docMk/>
            <pc:sldMk cId="3634812223" sldId="354"/>
            <ac:spMk id="40" creationId="{D00563B0-6588-44C8-B71E-D8DB26FB91A3}"/>
          </ac:spMkLst>
        </pc:spChg>
        <pc:spChg chg="add mod">
          <ac:chgData name="Bess Dunlevy" userId="dd4b9a8537dbe9d0" providerId="LiveId" clId="{BCB4BCE5-C3D3-41C9-9746-1B108E11CA8B}" dt="2022-12-04T22:37:35.611" v="683" actId="2085"/>
          <ac:spMkLst>
            <pc:docMk/>
            <pc:sldMk cId="3634812223" sldId="354"/>
            <ac:spMk id="41" creationId="{0E9A4493-F5CE-DFBA-6F8F-793E7582118D}"/>
          </ac:spMkLst>
        </pc:spChg>
        <pc:spChg chg="add mod">
          <ac:chgData name="Bess Dunlevy" userId="dd4b9a8537dbe9d0" providerId="LiveId" clId="{BCB4BCE5-C3D3-41C9-9746-1B108E11CA8B}" dt="2022-12-04T22:37:35.611" v="683" actId="2085"/>
          <ac:spMkLst>
            <pc:docMk/>
            <pc:sldMk cId="3634812223" sldId="354"/>
            <ac:spMk id="42" creationId="{2BA2E32F-8A95-17E0-560B-FF9945B04693}"/>
          </ac:spMkLst>
        </pc:spChg>
        <pc:spChg chg="add mod">
          <ac:chgData name="Bess Dunlevy" userId="dd4b9a8537dbe9d0" providerId="LiveId" clId="{BCB4BCE5-C3D3-41C9-9746-1B108E11CA8B}" dt="2022-12-04T22:37:35.611" v="683" actId="2085"/>
          <ac:spMkLst>
            <pc:docMk/>
            <pc:sldMk cId="3634812223" sldId="354"/>
            <ac:spMk id="43" creationId="{2CFCCB47-9854-221C-CE1A-5E5EBBB6AF0C}"/>
          </ac:spMkLst>
        </pc:spChg>
        <pc:spChg chg="add mod">
          <ac:chgData name="Bess Dunlevy" userId="dd4b9a8537dbe9d0" providerId="LiveId" clId="{BCB4BCE5-C3D3-41C9-9746-1B108E11CA8B}" dt="2022-12-04T22:37:35.611" v="683" actId="2085"/>
          <ac:spMkLst>
            <pc:docMk/>
            <pc:sldMk cId="3634812223" sldId="354"/>
            <ac:spMk id="44" creationId="{945E2101-F2D7-868C-CAD1-579F88705A29}"/>
          </ac:spMkLst>
        </pc:spChg>
        <pc:spChg chg="add mod">
          <ac:chgData name="Bess Dunlevy" userId="dd4b9a8537dbe9d0" providerId="LiveId" clId="{BCB4BCE5-C3D3-41C9-9746-1B108E11CA8B}" dt="2022-12-04T22:37:35.611" v="683" actId="2085"/>
          <ac:spMkLst>
            <pc:docMk/>
            <pc:sldMk cId="3634812223" sldId="354"/>
            <ac:spMk id="45" creationId="{3852A50A-81AF-1E2A-8DCC-95E117EA668E}"/>
          </ac:spMkLst>
        </pc:spChg>
        <pc:spChg chg="add mod">
          <ac:chgData name="Bess Dunlevy" userId="dd4b9a8537dbe9d0" providerId="LiveId" clId="{BCB4BCE5-C3D3-41C9-9746-1B108E11CA8B}" dt="2022-12-04T22:41:49.907" v="944" actId="207"/>
          <ac:spMkLst>
            <pc:docMk/>
            <pc:sldMk cId="3634812223" sldId="354"/>
            <ac:spMk id="46" creationId="{341CC9D8-75A2-A073-D00D-2BB975042768}"/>
          </ac:spMkLst>
        </pc:spChg>
        <pc:spChg chg="add mod">
          <ac:chgData name="Bess Dunlevy" userId="dd4b9a8537dbe9d0" providerId="LiveId" clId="{BCB4BCE5-C3D3-41C9-9746-1B108E11CA8B}" dt="2022-12-04T22:50:42.034" v="1486" actId="1036"/>
          <ac:spMkLst>
            <pc:docMk/>
            <pc:sldMk cId="3634812223" sldId="354"/>
            <ac:spMk id="47" creationId="{8A6750C6-A4E9-8000-A6FB-5332E5FE878D}"/>
          </ac:spMkLst>
        </pc:spChg>
        <pc:spChg chg="add mod">
          <ac:chgData name="Bess Dunlevy" userId="dd4b9a8537dbe9d0" providerId="LiveId" clId="{BCB4BCE5-C3D3-41C9-9746-1B108E11CA8B}" dt="2022-12-04T22:36:39.222" v="664" actId="1076"/>
          <ac:spMkLst>
            <pc:docMk/>
            <pc:sldMk cId="3634812223" sldId="354"/>
            <ac:spMk id="52" creationId="{512B74B2-9BD6-B1A2-2182-81D89D122D12}"/>
          </ac:spMkLst>
        </pc:spChg>
        <pc:spChg chg="add mod">
          <ac:chgData name="Bess Dunlevy" userId="dd4b9a8537dbe9d0" providerId="LiveId" clId="{BCB4BCE5-C3D3-41C9-9746-1B108E11CA8B}" dt="2022-12-04T22:52:24.297" v="1556" actId="1076"/>
          <ac:spMkLst>
            <pc:docMk/>
            <pc:sldMk cId="3634812223" sldId="354"/>
            <ac:spMk id="57" creationId="{36BFCFD6-C511-E76E-2FF9-A8C2D0F2E04F}"/>
          </ac:spMkLst>
        </pc:spChg>
        <pc:graphicFrameChg chg="del">
          <ac:chgData name="Bess Dunlevy" userId="dd4b9a8537dbe9d0" providerId="LiveId" clId="{BCB4BCE5-C3D3-41C9-9746-1B108E11CA8B}" dt="2022-12-04T22:23:12.532" v="73" actId="478"/>
          <ac:graphicFrameMkLst>
            <pc:docMk/>
            <pc:sldMk cId="3634812223" sldId="354"/>
            <ac:graphicFrameMk id="18" creationId="{F37D93A8-7E17-4F98-A895-BBADF3A52909}"/>
          </ac:graphicFrameMkLst>
        </pc:graphicFrameChg>
        <pc:graphicFrameChg chg="del">
          <ac:chgData name="Bess Dunlevy" userId="dd4b9a8537dbe9d0" providerId="LiveId" clId="{BCB4BCE5-C3D3-41C9-9746-1B108E11CA8B}" dt="2022-12-04T22:23:13.908" v="74" actId="478"/>
          <ac:graphicFrameMkLst>
            <pc:docMk/>
            <pc:sldMk cId="3634812223" sldId="354"/>
            <ac:graphicFrameMk id="19" creationId="{2A29ACB9-DD4A-4609-90CB-18909D54A7C6}"/>
          </ac:graphicFrameMkLst>
        </pc:graphicFrameChg>
        <pc:picChg chg="add del mod ord">
          <ac:chgData name="Bess Dunlevy" userId="dd4b9a8537dbe9d0" providerId="LiveId" clId="{BCB4BCE5-C3D3-41C9-9746-1B108E11CA8B}" dt="2022-12-04T22:54:18.344" v="1577" actId="478"/>
          <ac:picMkLst>
            <pc:docMk/>
            <pc:sldMk cId="3634812223" sldId="354"/>
            <ac:picMk id="56" creationId="{745A84E3-724F-0958-D578-1B7A13EF0EDA}"/>
          </ac:picMkLst>
        </pc:picChg>
        <pc:cxnChg chg="add mod">
          <ac:chgData name="Bess Dunlevy" userId="dd4b9a8537dbe9d0" providerId="LiveId" clId="{BCB4BCE5-C3D3-41C9-9746-1B108E11CA8B}" dt="2022-12-04T22:49:56.119" v="1430" actId="14100"/>
          <ac:cxnSpMkLst>
            <pc:docMk/>
            <pc:sldMk cId="3634812223" sldId="354"/>
            <ac:cxnSpMk id="12" creationId="{1F16F162-9D2B-D7C8-1C50-4893BE88FAC5}"/>
          </ac:cxnSpMkLst>
        </pc:cxnChg>
        <pc:cxnChg chg="add del mod">
          <ac:chgData name="Bess Dunlevy" userId="dd4b9a8537dbe9d0" providerId="LiveId" clId="{BCB4BCE5-C3D3-41C9-9746-1B108E11CA8B}" dt="2022-12-04T22:33:15.180" v="559" actId="478"/>
          <ac:cxnSpMkLst>
            <pc:docMk/>
            <pc:sldMk cId="3634812223" sldId="354"/>
            <ac:cxnSpMk id="14" creationId="{A1BC597B-6137-05D8-A438-04A6F623A534}"/>
          </ac:cxnSpMkLst>
        </pc:cxnChg>
        <pc:cxnChg chg="add mod">
          <ac:chgData name="Bess Dunlevy" userId="dd4b9a8537dbe9d0" providerId="LiveId" clId="{BCB4BCE5-C3D3-41C9-9746-1B108E11CA8B}" dt="2022-12-04T22:34:02.828" v="572" actId="14100"/>
          <ac:cxnSpMkLst>
            <pc:docMk/>
            <pc:sldMk cId="3634812223" sldId="354"/>
            <ac:cxnSpMk id="20" creationId="{0603F29D-0BE9-C56B-2E58-EF6B049EE30F}"/>
          </ac:cxnSpMkLst>
        </pc:cxnChg>
        <pc:cxnChg chg="add del mod">
          <ac:chgData name="Bess Dunlevy" userId="dd4b9a8537dbe9d0" providerId="LiveId" clId="{BCB4BCE5-C3D3-41C9-9746-1B108E11CA8B}" dt="2022-12-04T22:30:59.552" v="493" actId="478"/>
          <ac:cxnSpMkLst>
            <pc:docMk/>
            <pc:sldMk cId="3634812223" sldId="354"/>
            <ac:cxnSpMk id="21" creationId="{FB39DBDF-A651-B10A-3058-36B6062AE449}"/>
          </ac:cxnSpMkLst>
        </pc:cxnChg>
        <pc:cxnChg chg="add mod">
          <ac:chgData name="Bess Dunlevy" userId="dd4b9a8537dbe9d0" providerId="LiveId" clId="{BCB4BCE5-C3D3-41C9-9746-1B108E11CA8B}" dt="2022-12-04T22:53:07.368" v="1562" actId="14100"/>
          <ac:cxnSpMkLst>
            <pc:docMk/>
            <pc:sldMk cId="3634812223" sldId="354"/>
            <ac:cxnSpMk id="25" creationId="{730CCE73-A173-56E2-A5DD-6722E4F476C2}"/>
          </ac:cxnSpMkLst>
        </pc:cxnChg>
        <pc:cxnChg chg="add mod">
          <ac:chgData name="Bess Dunlevy" userId="dd4b9a8537dbe9d0" providerId="LiveId" clId="{BCB4BCE5-C3D3-41C9-9746-1B108E11CA8B}" dt="2022-12-04T22:29:22.672" v="360" actId="1076"/>
          <ac:cxnSpMkLst>
            <pc:docMk/>
            <pc:sldMk cId="3634812223" sldId="354"/>
            <ac:cxnSpMk id="28" creationId="{5106ED3A-F320-84F5-9A27-B6163D61A3AB}"/>
          </ac:cxnSpMkLst>
        </pc:cxnChg>
        <pc:cxnChg chg="add mod">
          <ac:chgData name="Bess Dunlevy" userId="dd4b9a8537dbe9d0" providerId="LiveId" clId="{BCB4BCE5-C3D3-41C9-9746-1B108E11CA8B}" dt="2022-12-04T22:29:50.278" v="379" actId="1076"/>
          <ac:cxnSpMkLst>
            <pc:docMk/>
            <pc:sldMk cId="3634812223" sldId="354"/>
            <ac:cxnSpMk id="31" creationId="{BC3ED4FE-151C-E09D-0499-6F8FF8D4AFA1}"/>
          </ac:cxnSpMkLst>
        </pc:cxnChg>
        <pc:cxnChg chg="add mod">
          <ac:chgData name="Bess Dunlevy" userId="dd4b9a8537dbe9d0" providerId="LiveId" clId="{BCB4BCE5-C3D3-41C9-9746-1B108E11CA8B}" dt="2022-12-04T22:35:18.661" v="613" actId="478"/>
          <ac:cxnSpMkLst>
            <pc:docMk/>
            <pc:sldMk cId="3634812223" sldId="354"/>
            <ac:cxnSpMk id="34" creationId="{2CAF0B7B-6F34-0A8B-D83D-6FAD977CBFA7}"/>
          </ac:cxnSpMkLst>
        </pc:cxnChg>
        <pc:cxnChg chg="add mod">
          <ac:chgData name="Bess Dunlevy" userId="dd4b9a8537dbe9d0" providerId="LiveId" clId="{BCB4BCE5-C3D3-41C9-9746-1B108E11CA8B}" dt="2022-12-04T22:33:55.266" v="570" actId="14100"/>
          <ac:cxnSpMkLst>
            <pc:docMk/>
            <pc:sldMk cId="3634812223" sldId="354"/>
            <ac:cxnSpMk id="37" creationId="{6617F71A-CF99-2C63-B0AD-72D7BC9F8B1B}"/>
          </ac:cxnSpMkLst>
        </pc:cxnChg>
        <pc:cxnChg chg="add mod">
          <ac:chgData name="Bess Dunlevy" userId="dd4b9a8537dbe9d0" providerId="LiveId" clId="{BCB4BCE5-C3D3-41C9-9746-1B108E11CA8B}" dt="2022-12-04T22:53:12.711" v="1563" actId="14100"/>
          <ac:cxnSpMkLst>
            <pc:docMk/>
            <pc:sldMk cId="3634812223" sldId="354"/>
            <ac:cxnSpMk id="53" creationId="{6D358C8D-FD2E-434C-3431-0CC63A12781E}"/>
          </ac:cxnSpMkLst>
        </pc:cxnChg>
        <pc:cxnChg chg="add mod">
          <ac:chgData name="Bess Dunlevy" userId="dd4b9a8537dbe9d0" providerId="LiveId" clId="{BCB4BCE5-C3D3-41C9-9746-1B108E11CA8B}" dt="2022-12-04T22:53:17.934" v="1564" actId="14100"/>
          <ac:cxnSpMkLst>
            <pc:docMk/>
            <pc:sldMk cId="3634812223" sldId="354"/>
            <ac:cxnSpMk id="54" creationId="{73C86AA2-D923-CAA6-D932-2B253D9F7008}"/>
          </ac:cxnSpMkLst>
        </pc:cxnChg>
      </pc:sldChg>
      <pc:sldChg chg="modSp del mod">
        <pc:chgData name="Bess Dunlevy" userId="dd4b9a8537dbe9d0" providerId="LiveId" clId="{BCB4BCE5-C3D3-41C9-9746-1B108E11CA8B}" dt="2022-12-04T22:59:58.035" v="1680" actId="47"/>
        <pc:sldMkLst>
          <pc:docMk/>
          <pc:sldMk cId="57605566" sldId="370"/>
        </pc:sldMkLst>
        <pc:spChg chg="mod">
          <ac:chgData name="Bess Dunlevy" userId="dd4b9a8537dbe9d0" providerId="LiveId" clId="{BCB4BCE5-C3D3-41C9-9746-1B108E11CA8B}" dt="2022-12-04T22:59:50.608" v="1679" actId="20577"/>
          <ac:spMkLst>
            <pc:docMk/>
            <pc:sldMk cId="57605566" sldId="370"/>
            <ac:spMk id="38" creationId="{E36FEB26-6347-CD41-956A-B259185DAC9B}"/>
          </ac:spMkLst>
        </pc:spChg>
      </pc:sldChg>
      <pc:sldChg chg="delSp modSp del mod ord">
        <pc:chgData name="Bess Dunlevy" userId="dd4b9a8537dbe9d0" providerId="LiveId" clId="{BCB4BCE5-C3D3-41C9-9746-1B108E11CA8B}" dt="2022-12-04T22:54:52.249" v="1586" actId="47"/>
        <pc:sldMkLst>
          <pc:docMk/>
          <pc:sldMk cId="2962643205" sldId="378"/>
        </pc:sldMkLst>
        <pc:spChg chg="mod">
          <ac:chgData name="Bess Dunlevy" userId="dd4b9a8537dbe9d0" providerId="LiveId" clId="{BCB4BCE5-C3D3-41C9-9746-1B108E11CA8B}" dt="2022-12-04T22:38:26.113" v="718" actId="20577"/>
          <ac:spMkLst>
            <pc:docMk/>
            <pc:sldMk cId="2962643205" sldId="378"/>
            <ac:spMk id="9" creationId="{CB9D49A6-86F7-B744-828A-D7C1D9D15D8C}"/>
          </ac:spMkLst>
        </pc:spChg>
        <pc:spChg chg="del">
          <ac:chgData name="Bess Dunlevy" userId="dd4b9a8537dbe9d0" providerId="LiveId" clId="{BCB4BCE5-C3D3-41C9-9746-1B108E11CA8B}" dt="2022-12-04T22:38:21.268" v="695" actId="478"/>
          <ac:spMkLst>
            <pc:docMk/>
            <pc:sldMk cId="2962643205" sldId="378"/>
            <ac:spMk id="12" creationId="{82E21270-3FBA-4420-BFD2-4643CF6BC93D}"/>
          </ac:spMkLst>
        </pc:spChg>
        <pc:spChg chg="del">
          <ac:chgData name="Bess Dunlevy" userId="dd4b9a8537dbe9d0" providerId="LiveId" clId="{BCB4BCE5-C3D3-41C9-9746-1B108E11CA8B}" dt="2022-12-04T22:38:17.357" v="692" actId="478"/>
          <ac:spMkLst>
            <pc:docMk/>
            <pc:sldMk cId="2962643205" sldId="378"/>
            <ac:spMk id="21" creationId="{69D06D19-8700-CB49-AABF-B7DE9DFDE540}"/>
          </ac:spMkLst>
        </pc:spChg>
        <pc:graphicFrameChg chg="del">
          <ac:chgData name="Bess Dunlevy" userId="dd4b9a8537dbe9d0" providerId="LiveId" clId="{BCB4BCE5-C3D3-41C9-9746-1B108E11CA8B}" dt="2022-12-04T22:38:18.445" v="693" actId="478"/>
          <ac:graphicFrameMkLst>
            <pc:docMk/>
            <pc:sldMk cId="2962643205" sldId="378"/>
            <ac:graphicFrameMk id="2" creationId="{D7917102-5A33-4403-8779-9E0F7BC0D01A}"/>
          </ac:graphicFrameMkLst>
        </pc:graphicFrameChg>
        <pc:graphicFrameChg chg="del">
          <ac:chgData name="Bess Dunlevy" userId="dd4b9a8537dbe9d0" providerId="LiveId" clId="{BCB4BCE5-C3D3-41C9-9746-1B108E11CA8B}" dt="2022-12-04T22:38:20.077" v="694" actId="478"/>
          <ac:graphicFrameMkLst>
            <pc:docMk/>
            <pc:sldMk cId="2962643205" sldId="378"/>
            <ac:graphicFrameMk id="4" creationId="{4293C68B-FEC8-436F-9C75-91A96EC32814}"/>
          </ac:graphicFrameMkLst>
        </pc:graphicFrameChg>
      </pc:sldChg>
      <pc:sldChg chg="del">
        <pc:chgData name="Bess Dunlevy" userId="dd4b9a8537dbe9d0" providerId="LiveId" clId="{BCB4BCE5-C3D3-41C9-9746-1B108E11CA8B}" dt="2022-12-04T22:38:10.724" v="691" actId="47"/>
        <pc:sldMkLst>
          <pc:docMk/>
          <pc:sldMk cId="4204877435" sldId="379"/>
        </pc:sldMkLst>
      </pc:sldChg>
      <pc:sldChg chg="del">
        <pc:chgData name="Bess Dunlevy" userId="dd4b9a8537dbe9d0" providerId="LiveId" clId="{BCB4BCE5-C3D3-41C9-9746-1B108E11CA8B}" dt="2022-12-04T22:59:47.125" v="1677" actId="47"/>
        <pc:sldMkLst>
          <pc:docMk/>
          <pc:sldMk cId="3261489383" sldId="382"/>
        </pc:sldMkLst>
      </pc:sldChg>
      <pc:sldChg chg="del">
        <pc:chgData name="Bess Dunlevy" userId="dd4b9a8537dbe9d0" providerId="LiveId" clId="{BCB4BCE5-C3D3-41C9-9746-1B108E11CA8B}" dt="2022-12-04T22:59:48.106" v="1678" actId="47"/>
        <pc:sldMkLst>
          <pc:docMk/>
          <pc:sldMk cId="1520620673" sldId="383"/>
        </pc:sldMkLst>
      </pc:sldChg>
      <pc:sldChg chg="addSp delSp modSp add mod">
        <pc:chgData name="Bess Dunlevy" userId="dd4b9a8537dbe9d0" providerId="LiveId" clId="{BCB4BCE5-C3D3-41C9-9746-1B108E11CA8B}" dt="2022-12-04T23:00:19.454" v="1682" actId="14861"/>
        <pc:sldMkLst>
          <pc:docMk/>
          <pc:sldMk cId="3249139141" sldId="384"/>
        </pc:sldMkLst>
        <pc:spChg chg="mod">
          <ac:chgData name="Bess Dunlevy" userId="dd4b9a8537dbe9d0" providerId="LiveId" clId="{BCB4BCE5-C3D3-41C9-9746-1B108E11CA8B}" dt="2022-12-04T23:00:19.454" v="1682" actId="14861"/>
          <ac:spMkLst>
            <pc:docMk/>
            <pc:sldMk cId="3249139141" sldId="384"/>
            <ac:spMk id="2" creationId="{D9F40F98-ABED-754F-38E3-5FAFC1FA166F}"/>
          </ac:spMkLst>
        </pc:spChg>
        <pc:spChg chg="mod">
          <ac:chgData name="Bess Dunlevy" userId="dd4b9a8537dbe9d0" providerId="LiveId" clId="{BCB4BCE5-C3D3-41C9-9746-1B108E11CA8B}" dt="2022-12-04T22:38:38.439" v="724" actId="20577"/>
          <ac:spMkLst>
            <pc:docMk/>
            <pc:sldMk cId="3249139141" sldId="384"/>
            <ac:spMk id="9" creationId="{CB9D49A6-86F7-B744-828A-D7C1D9D15D8C}"/>
          </ac:spMkLst>
        </pc:spChg>
        <pc:spChg chg="mod">
          <ac:chgData name="Bess Dunlevy" userId="dd4b9a8537dbe9d0" providerId="LiveId" clId="{BCB4BCE5-C3D3-41C9-9746-1B108E11CA8B}" dt="2022-12-04T22:50:21.787" v="1444" actId="1035"/>
          <ac:spMkLst>
            <pc:docMk/>
            <pc:sldMk cId="3249139141" sldId="384"/>
            <ac:spMk id="13" creationId="{712AD60A-04C8-6B47-9768-880C314EF85A}"/>
          </ac:spMkLst>
        </pc:spChg>
        <pc:spChg chg="mod">
          <ac:chgData name="Bess Dunlevy" userId="dd4b9a8537dbe9d0" providerId="LiveId" clId="{BCB4BCE5-C3D3-41C9-9746-1B108E11CA8B}" dt="2022-12-04T22:50:50.994" v="1496" actId="20577"/>
          <ac:spMkLst>
            <pc:docMk/>
            <pc:sldMk cId="3249139141" sldId="384"/>
            <ac:spMk id="16" creationId="{8F853CBB-4F3F-AABC-40AF-4D39D86B18B0}"/>
          </ac:spMkLst>
        </pc:spChg>
        <pc:spChg chg="add mod">
          <ac:chgData name="Bess Dunlevy" userId="dd4b9a8537dbe9d0" providerId="LiveId" clId="{BCB4BCE5-C3D3-41C9-9746-1B108E11CA8B}" dt="2022-12-04T22:52:25.881" v="1557"/>
          <ac:spMkLst>
            <pc:docMk/>
            <pc:sldMk cId="3249139141" sldId="384"/>
            <ac:spMk id="18" creationId="{E99C5353-D855-2EC4-CED1-124E223EF62A}"/>
          </ac:spMkLst>
        </pc:spChg>
        <pc:spChg chg="mod">
          <ac:chgData name="Bess Dunlevy" userId="dd4b9a8537dbe9d0" providerId="LiveId" clId="{BCB4BCE5-C3D3-41C9-9746-1B108E11CA8B}" dt="2022-12-04T22:43:49.949" v="986" actId="1038"/>
          <ac:spMkLst>
            <pc:docMk/>
            <pc:sldMk cId="3249139141" sldId="384"/>
            <ac:spMk id="23" creationId="{582EDC86-443A-56CF-B925-44D12286DA36}"/>
          </ac:spMkLst>
        </pc:spChg>
        <pc:spChg chg="mod">
          <ac:chgData name="Bess Dunlevy" userId="dd4b9a8537dbe9d0" providerId="LiveId" clId="{BCB4BCE5-C3D3-41C9-9746-1B108E11CA8B}" dt="2022-12-04T22:46:28.649" v="1077" actId="20577"/>
          <ac:spMkLst>
            <pc:docMk/>
            <pc:sldMk cId="3249139141" sldId="384"/>
            <ac:spMk id="24" creationId="{8D157E86-321D-B876-B198-56F2FDCFD3B7}"/>
          </ac:spMkLst>
        </pc:spChg>
        <pc:spChg chg="mod">
          <ac:chgData name="Bess Dunlevy" userId="dd4b9a8537dbe9d0" providerId="LiveId" clId="{BCB4BCE5-C3D3-41C9-9746-1B108E11CA8B}" dt="2022-12-04T22:43:54.380" v="990" actId="1038"/>
          <ac:spMkLst>
            <pc:docMk/>
            <pc:sldMk cId="3249139141" sldId="384"/>
            <ac:spMk id="26" creationId="{2109A790-D654-CBF7-3478-42AB6D402D1C}"/>
          </ac:spMkLst>
        </pc:spChg>
        <pc:spChg chg="mod">
          <ac:chgData name="Bess Dunlevy" userId="dd4b9a8537dbe9d0" providerId="LiveId" clId="{BCB4BCE5-C3D3-41C9-9746-1B108E11CA8B}" dt="2022-12-04T22:46:35.532" v="1089" actId="20577"/>
          <ac:spMkLst>
            <pc:docMk/>
            <pc:sldMk cId="3249139141" sldId="384"/>
            <ac:spMk id="27" creationId="{849E592E-1624-2698-0509-E6595D82041E}"/>
          </ac:spMkLst>
        </pc:spChg>
        <pc:spChg chg="mod">
          <ac:chgData name="Bess Dunlevy" userId="dd4b9a8537dbe9d0" providerId="LiveId" clId="{BCB4BCE5-C3D3-41C9-9746-1B108E11CA8B}" dt="2022-12-04T22:43:56.644" v="996" actId="1038"/>
          <ac:spMkLst>
            <pc:docMk/>
            <pc:sldMk cId="3249139141" sldId="384"/>
            <ac:spMk id="29" creationId="{14D805C3-A054-A4DC-92EB-FC20F0E7CD64}"/>
          </ac:spMkLst>
        </pc:spChg>
        <pc:spChg chg="mod">
          <ac:chgData name="Bess Dunlevy" userId="dd4b9a8537dbe9d0" providerId="LiveId" clId="{BCB4BCE5-C3D3-41C9-9746-1B108E11CA8B}" dt="2022-12-04T22:46:39.683" v="1099" actId="20577"/>
          <ac:spMkLst>
            <pc:docMk/>
            <pc:sldMk cId="3249139141" sldId="384"/>
            <ac:spMk id="30" creationId="{F3AF7B95-EDB4-6B0F-FB83-88073063DD08}"/>
          </ac:spMkLst>
        </pc:spChg>
        <pc:spChg chg="mod">
          <ac:chgData name="Bess Dunlevy" userId="dd4b9a8537dbe9d0" providerId="LiveId" clId="{BCB4BCE5-C3D3-41C9-9746-1B108E11CA8B}" dt="2022-12-04T22:43:59.028" v="999" actId="1037"/>
          <ac:spMkLst>
            <pc:docMk/>
            <pc:sldMk cId="3249139141" sldId="384"/>
            <ac:spMk id="32" creationId="{2ADE9991-7CDC-8860-5C22-C2A357AD2BAD}"/>
          </ac:spMkLst>
        </pc:spChg>
        <pc:spChg chg="mod">
          <ac:chgData name="Bess Dunlevy" userId="dd4b9a8537dbe9d0" providerId="LiveId" clId="{BCB4BCE5-C3D3-41C9-9746-1B108E11CA8B}" dt="2022-12-04T22:46:44.107" v="1109" actId="20577"/>
          <ac:spMkLst>
            <pc:docMk/>
            <pc:sldMk cId="3249139141" sldId="384"/>
            <ac:spMk id="33" creationId="{468D78CB-C046-6DD1-7BAB-53B19935E9FA}"/>
          </ac:spMkLst>
        </pc:spChg>
        <pc:spChg chg="mod">
          <ac:chgData name="Bess Dunlevy" userId="dd4b9a8537dbe9d0" providerId="LiveId" clId="{BCB4BCE5-C3D3-41C9-9746-1B108E11CA8B}" dt="2022-12-04T22:46:48.588" v="1119" actId="20577"/>
          <ac:spMkLst>
            <pc:docMk/>
            <pc:sldMk cId="3249139141" sldId="384"/>
            <ac:spMk id="36" creationId="{DAE87B6A-68E9-D75A-480A-F5394C8C4FD9}"/>
          </ac:spMkLst>
        </pc:spChg>
        <pc:spChg chg="mod">
          <ac:chgData name="Bess Dunlevy" userId="dd4b9a8537dbe9d0" providerId="LiveId" clId="{BCB4BCE5-C3D3-41C9-9746-1B108E11CA8B}" dt="2022-12-04T22:54:33.209" v="1581" actId="14100"/>
          <ac:spMkLst>
            <pc:docMk/>
            <pc:sldMk cId="3249139141" sldId="384"/>
            <ac:spMk id="38" creationId="{A6C4B9E8-80D7-0E4C-98A0-080138C4551C}"/>
          </ac:spMkLst>
        </pc:spChg>
        <pc:spChg chg="mod">
          <ac:chgData name="Bess Dunlevy" userId="dd4b9a8537dbe9d0" providerId="LiveId" clId="{BCB4BCE5-C3D3-41C9-9746-1B108E11CA8B}" dt="2022-12-04T22:42:01.631" v="947" actId="207"/>
          <ac:spMkLst>
            <pc:docMk/>
            <pc:sldMk cId="3249139141" sldId="384"/>
            <ac:spMk id="39" creationId="{C09CDEFC-C763-D16A-94CF-D51FF5914BB7}"/>
          </ac:spMkLst>
        </pc:spChg>
        <pc:spChg chg="mod">
          <ac:chgData name="Bess Dunlevy" userId="dd4b9a8537dbe9d0" providerId="LiveId" clId="{BCB4BCE5-C3D3-41C9-9746-1B108E11CA8B}" dt="2022-12-04T22:46:52.642" v="1129" actId="20577"/>
          <ac:spMkLst>
            <pc:docMk/>
            <pc:sldMk cId="3249139141" sldId="384"/>
            <ac:spMk id="40" creationId="{D00563B0-6588-44C8-B71E-D8DB26FB91A3}"/>
          </ac:spMkLst>
        </pc:spChg>
        <pc:spChg chg="mod">
          <ac:chgData name="Bess Dunlevy" userId="dd4b9a8537dbe9d0" providerId="LiveId" clId="{BCB4BCE5-C3D3-41C9-9746-1B108E11CA8B}" dt="2022-12-04T22:40:06.710" v="730" actId="11530"/>
          <ac:spMkLst>
            <pc:docMk/>
            <pc:sldMk cId="3249139141" sldId="384"/>
            <ac:spMk id="41" creationId="{0E9A4493-F5CE-DFBA-6F8F-793E7582118D}"/>
          </ac:spMkLst>
        </pc:spChg>
        <pc:spChg chg="mod">
          <ac:chgData name="Bess Dunlevy" userId="dd4b9a8537dbe9d0" providerId="LiveId" clId="{BCB4BCE5-C3D3-41C9-9746-1B108E11CA8B}" dt="2022-12-04T22:40:06.710" v="730" actId="11530"/>
          <ac:spMkLst>
            <pc:docMk/>
            <pc:sldMk cId="3249139141" sldId="384"/>
            <ac:spMk id="42" creationId="{2BA2E32F-8A95-17E0-560B-FF9945B04693}"/>
          </ac:spMkLst>
        </pc:spChg>
        <pc:spChg chg="mod">
          <ac:chgData name="Bess Dunlevy" userId="dd4b9a8537dbe9d0" providerId="LiveId" clId="{BCB4BCE5-C3D3-41C9-9746-1B108E11CA8B}" dt="2022-12-04T22:40:06.710" v="730" actId="11530"/>
          <ac:spMkLst>
            <pc:docMk/>
            <pc:sldMk cId="3249139141" sldId="384"/>
            <ac:spMk id="43" creationId="{2CFCCB47-9854-221C-CE1A-5E5EBBB6AF0C}"/>
          </ac:spMkLst>
        </pc:spChg>
        <pc:spChg chg="mod">
          <ac:chgData name="Bess Dunlevy" userId="dd4b9a8537dbe9d0" providerId="LiveId" clId="{BCB4BCE5-C3D3-41C9-9746-1B108E11CA8B}" dt="2022-12-04T22:40:06.710" v="730" actId="11530"/>
          <ac:spMkLst>
            <pc:docMk/>
            <pc:sldMk cId="3249139141" sldId="384"/>
            <ac:spMk id="44" creationId="{945E2101-F2D7-868C-CAD1-579F88705A29}"/>
          </ac:spMkLst>
        </pc:spChg>
        <pc:spChg chg="mod">
          <ac:chgData name="Bess Dunlevy" userId="dd4b9a8537dbe9d0" providerId="LiveId" clId="{BCB4BCE5-C3D3-41C9-9746-1B108E11CA8B}" dt="2022-12-04T22:40:06.710" v="730" actId="11530"/>
          <ac:spMkLst>
            <pc:docMk/>
            <pc:sldMk cId="3249139141" sldId="384"/>
            <ac:spMk id="45" creationId="{3852A50A-81AF-1E2A-8DCC-95E117EA668E}"/>
          </ac:spMkLst>
        </pc:spChg>
        <pc:spChg chg="mod">
          <ac:chgData name="Bess Dunlevy" userId="dd4b9a8537dbe9d0" providerId="LiveId" clId="{BCB4BCE5-C3D3-41C9-9746-1B108E11CA8B}" dt="2022-12-04T22:42:06.174" v="949" actId="207"/>
          <ac:spMkLst>
            <pc:docMk/>
            <pc:sldMk cId="3249139141" sldId="384"/>
            <ac:spMk id="46" creationId="{341CC9D8-75A2-A073-D00D-2BB975042768}"/>
          </ac:spMkLst>
        </pc:spChg>
        <pc:spChg chg="mod">
          <ac:chgData name="Bess Dunlevy" userId="dd4b9a8537dbe9d0" providerId="LiveId" clId="{BCB4BCE5-C3D3-41C9-9746-1B108E11CA8B}" dt="2022-12-04T22:50:27.226" v="1447" actId="1036"/>
          <ac:spMkLst>
            <pc:docMk/>
            <pc:sldMk cId="3249139141" sldId="384"/>
            <ac:spMk id="47" creationId="{8A6750C6-A4E9-8000-A6FB-5332E5FE878D}"/>
          </ac:spMkLst>
        </pc:spChg>
        <pc:spChg chg="mod">
          <ac:chgData name="Bess Dunlevy" userId="dd4b9a8537dbe9d0" providerId="LiveId" clId="{BCB4BCE5-C3D3-41C9-9746-1B108E11CA8B}" dt="2022-12-04T22:44:01.551" v="1007" actId="1038"/>
          <ac:spMkLst>
            <pc:docMk/>
            <pc:sldMk cId="3249139141" sldId="384"/>
            <ac:spMk id="52" creationId="{512B74B2-9BD6-B1A2-2182-81D89D122D12}"/>
          </ac:spMkLst>
        </pc:spChg>
        <pc:cxnChg chg="del mod">
          <ac:chgData name="Bess Dunlevy" userId="dd4b9a8537dbe9d0" providerId="LiveId" clId="{BCB4BCE5-C3D3-41C9-9746-1B108E11CA8B}" dt="2022-12-04T22:50:10.312" v="1433" actId="478"/>
          <ac:cxnSpMkLst>
            <pc:docMk/>
            <pc:sldMk cId="3249139141" sldId="384"/>
            <ac:cxnSpMk id="12" creationId="{1F16F162-9D2B-D7C8-1C50-4893BE88FAC5}"/>
          </ac:cxnSpMkLst>
        </pc:cxnChg>
        <pc:cxnChg chg="add mod">
          <ac:chgData name="Bess Dunlevy" userId="dd4b9a8537dbe9d0" providerId="LiveId" clId="{BCB4BCE5-C3D3-41C9-9746-1B108E11CA8B}" dt="2022-12-04T22:50:13.743" v="1435" actId="208"/>
          <ac:cxnSpMkLst>
            <pc:docMk/>
            <pc:sldMk cId="3249139141" sldId="384"/>
            <ac:cxnSpMk id="17" creationId="{EE1C9E0A-E77F-90C9-5925-FB22CFB14167}"/>
          </ac:cxnSpMkLst>
        </pc:cxnChg>
        <pc:cxnChg chg="mod">
          <ac:chgData name="Bess Dunlevy" userId="dd4b9a8537dbe9d0" providerId="LiveId" clId="{BCB4BCE5-C3D3-41C9-9746-1B108E11CA8B}" dt="2022-12-04T22:43:16.671" v="981" actId="208"/>
          <ac:cxnSpMkLst>
            <pc:docMk/>
            <pc:sldMk cId="3249139141" sldId="384"/>
            <ac:cxnSpMk id="20" creationId="{0603F29D-0BE9-C56B-2E58-EF6B049EE30F}"/>
          </ac:cxnSpMkLst>
        </pc:cxnChg>
        <pc:cxnChg chg="mod">
          <ac:chgData name="Bess Dunlevy" userId="dd4b9a8537dbe9d0" providerId="LiveId" clId="{BCB4BCE5-C3D3-41C9-9746-1B108E11CA8B}" dt="2022-12-04T22:53:03.262" v="1561" actId="14100"/>
          <ac:cxnSpMkLst>
            <pc:docMk/>
            <pc:sldMk cId="3249139141" sldId="384"/>
            <ac:cxnSpMk id="25" creationId="{730CCE73-A173-56E2-A5DD-6722E4F476C2}"/>
          </ac:cxnSpMkLst>
        </pc:cxnChg>
        <pc:cxnChg chg="mod">
          <ac:chgData name="Bess Dunlevy" userId="dd4b9a8537dbe9d0" providerId="LiveId" clId="{BCB4BCE5-C3D3-41C9-9746-1B108E11CA8B}" dt="2022-12-04T22:43:16.671" v="981" actId="208"/>
          <ac:cxnSpMkLst>
            <pc:docMk/>
            <pc:sldMk cId="3249139141" sldId="384"/>
            <ac:cxnSpMk id="28" creationId="{5106ED3A-F320-84F5-9A27-B6163D61A3AB}"/>
          </ac:cxnSpMkLst>
        </pc:cxnChg>
        <pc:cxnChg chg="mod">
          <ac:chgData name="Bess Dunlevy" userId="dd4b9a8537dbe9d0" providerId="LiveId" clId="{BCB4BCE5-C3D3-41C9-9746-1B108E11CA8B}" dt="2022-12-04T22:43:11.319" v="980" actId="208"/>
          <ac:cxnSpMkLst>
            <pc:docMk/>
            <pc:sldMk cId="3249139141" sldId="384"/>
            <ac:cxnSpMk id="31" creationId="{BC3ED4FE-151C-E09D-0499-6F8FF8D4AFA1}"/>
          </ac:cxnSpMkLst>
        </pc:cxnChg>
        <pc:cxnChg chg="mod">
          <ac:chgData name="Bess Dunlevy" userId="dd4b9a8537dbe9d0" providerId="LiveId" clId="{BCB4BCE5-C3D3-41C9-9746-1B108E11CA8B}" dt="2022-12-04T22:43:11.319" v="980" actId="208"/>
          <ac:cxnSpMkLst>
            <pc:docMk/>
            <pc:sldMk cId="3249139141" sldId="384"/>
            <ac:cxnSpMk id="34" creationId="{2CAF0B7B-6F34-0A8B-D83D-6FAD977CBFA7}"/>
          </ac:cxnSpMkLst>
        </pc:cxnChg>
        <pc:cxnChg chg="mod">
          <ac:chgData name="Bess Dunlevy" userId="dd4b9a8537dbe9d0" providerId="LiveId" clId="{BCB4BCE5-C3D3-41C9-9746-1B108E11CA8B}" dt="2022-12-04T22:43:11.319" v="980" actId="208"/>
          <ac:cxnSpMkLst>
            <pc:docMk/>
            <pc:sldMk cId="3249139141" sldId="384"/>
            <ac:cxnSpMk id="37" creationId="{6617F71A-CF99-2C63-B0AD-72D7BC9F8B1B}"/>
          </ac:cxnSpMkLst>
        </pc:cxnChg>
        <pc:cxnChg chg="mod">
          <ac:chgData name="Bess Dunlevy" userId="dd4b9a8537dbe9d0" providerId="LiveId" clId="{BCB4BCE5-C3D3-41C9-9746-1B108E11CA8B}" dt="2022-12-04T22:53:28.329" v="1566" actId="14100"/>
          <ac:cxnSpMkLst>
            <pc:docMk/>
            <pc:sldMk cId="3249139141" sldId="384"/>
            <ac:cxnSpMk id="53" creationId="{6D358C8D-FD2E-434C-3431-0CC63A12781E}"/>
          </ac:cxnSpMkLst>
        </pc:cxnChg>
        <pc:cxnChg chg="mod">
          <ac:chgData name="Bess Dunlevy" userId="dd4b9a8537dbe9d0" providerId="LiveId" clId="{BCB4BCE5-C3D3-41C9-9746-1B108E11CA8B}" dt="2022-12-04T22:53:21.616" v="1565" actId="14100"/>
          <ac:cxnSpMkLst>
            <pc:docMk/>
            <pc:sldMk cId="3249139141" sldId="384"/>
            <ac:cxnSpMk id="54" creationId="{73C86AA2-D923-CAA6-D932-2B253D9F7008}"/>
          </ac:cxnSpMkLst>
        </pc:cxnChg>
      </pc:sldChg>
      <pc:sldChg chg="addSp delSp modSp add mod">
        <pc:chgData name="Bess Dunlevy" userId="dd4b9a8537dbe9d0" providerId="LiveId" clId="{BCB4BCE5-C3D3-41C9-9746-1B108E11CA8B}" dt="2022-12-04T23:00:25.949" v="1683" actId="14861"/>
        <pc:sldMkLst>
          <pc:docMk/>
          <pc:sldMk cId="3525033028" sldId="385"/>
        </pc:sldMkLst>
        <pc:spChg chg="mod">
          <ac:chgData name="Bess Dunlevy" userId="dd4b9a8537dbe9d0" providerId="LiveId" clId="{BCB4BCE5-C3D3-41C9-9746-1B108E11CA8B}" dt="2022-12-04T23:00:25.949" v="1683" actId="14861"/>
          <ac:spMkLst>
            <pc:docMk/>
            <pc:sldMk cId="3525033028" sldId="385"/>
            <ac:spMk id="2" creationId="{D9F40F98-ABED-754F-38E3-5FAFC1FA166F}"/>
          </ac:spMkLst>
        </pc:spChg>
        <pc:spChg chg="mod">
          <ac:chgData name="Bess Dunlevy" userId="dd4b9a8537dbe9d0" providerId="LiveId" clId="{BCB4BCE5-C3D3-41C9-9746-1B108E11CA8B}" dt="2022-12-04T22:52:12.060" v="1553" actId="20577"/>
          <ac:spMkLst>
            <pc:docMk/>
            <pc:sldMk cId="3525033028" sldId="385"/>
            <ac:spMk id="9" creationId="{CB9D49A6-86F7-B744-828A-D7C1D9D15D8C}"/>
          </ac:spMkLst>
        </pc:spChg>
        <pc:spChg chg="add mod">
          <ac:chgData name="Bess Dunlevy" userId="dd4b9a8537dbe9d0" providerId="LiveId" clId="{BCB4BCE5-C3D3-41C9-9746-1B108E11CA8B}" dt="2022-12-04T22:52:27.040" v="1558"/>
          <ac:spMkLst>
            <pc:docMk/>
            <pc:sldMk cId="3525033028" sldId="385"/>
            <ac:spMk id="10" creationId="{F640DF14-0E35-755A-865F-5DF7146107EC}"/>
          </ac:spMkLst>
        </pc:spChg>
        <pc:spChg chg="mod">
          <ac:chgData name="Bess Dunlevy" userId="dd4b9a8537dbe9d0" providerId="LiveId" clId="{BCB4BCE5-C3D3-41C9-9746-1B108E11CA8B}" dt="2022-12-04T22:51:17.505" v="1501" actId="1076"/>
          <ac:spMkLst>
            <pc:docMk/>
            <pc:sldMk cId="3525033028" sldId="385"/>
            <ac:spMk id="13" creationId="{712AD60A-04C8-6B47-9768-880C314EF85A}"/>
          </ac:spMkLst>
        </pc:spChg>
        <pc:spChg chg="mod">
          <ac:chgData name="Bess Dunlevy" userId="dd4b9a8537dbe9d0" providerId="LiveId" clId="{BCB4BCE5-C3D3-41C9-9746-1B108E11CA8B}" dt="2022-12-04T22:51:19.940" v="1506" actId="1035"/>
          <ac:spMkLst>
            <pc:docMk/>
            <pc:sldMk cId="3525033028" sldId="385"/>
            <ac:spMk id="16" creationId="{8F853CBB-4F3F-AABC-40AF-4D39D86B18B0}"/>
          </ac:spMkLst>
        </pc:spChg>
        <pc:spChg chg="mod">
          <ac:chgData name="Bess Dunlevy" userId="dd4b9a8537dbe9d0" providerId="LiveId" clId="{BCB4BCE5-C3D3-41C9-9746-1B108E11CA8B}" dt="2022-12-04T22:53:57.100" v="1573" actId="1076"/>
          <ac:spMkLst>
            <pc:docMk/>
            <pc:sldMk cId="3525033028" sldId="385"/>
            <ac:spMk id="23" creationId="{582EDC86-443A-56CF-B925-44D12286DA36}"/>
          </ac:spMkLst>
        </pc:spChg>
        <pc:spChg chg="mod">
          <ac:chgData name="Bess Dunlevy" userId="dd4b9a8537dbe9d0" providerId="LiveId" clId="{BCB4BCE5-C3D3-41C9-9746-1B108E11CA8B}" dt="2022-12-04T22:53:57.100" v="1573" actId="1076"/>
          <ac:spMkLst>
            <pc:docMk/>
            <pc:sldMk cId="3525033028" sldId="385"/>
            <ac:spMk id="24" creationId="{8D157E86-321D-B876-B198-56F2FDCFD3B7}"/>
          </ac:spMkLst>
        </pc:spChg>
        <pc:spChg chg="mod">
          <ac:chgData name="Bess Dunlevy" userId="dd4b9a8537dbe9d0" providerId="LiveId" clId="{BCB4BCE5-C3D3-41C9-9746-1B108E11CA8B}" dt="2022-12-04T22:52:47.885" v="1559" actId="1076"/>
          <ac:spMkLst>
            <pc:docMk/>
            <pc:sldMk cId="3525033028" sldId="385"/>
            <ac:spMk id="26" creationId="{2109A790-D654-CBF7-3478-42AB6D402D1C}"/>
          </ac:spMkLst>
        </pc:spChg>
        <pc:spChg chg="mod">
          <ac:chgData name="Bess Dunlevy" userId="dd4b9a8537dbe9d0" providerId="LiveId" clId="{BCB4BCE5-C3D3-41C9-9746-1B108E11CA8B}" dt="2022-12-04T22:52:47.885" v="1559" actId="1076"/>
          <ac:spMkLst>
            <pc:docMk/>
            <pc:sldMk cId="3525033028" sldId="385"/>
            <ac:spMk id="27" creationId="{849E592E-1624-2698-0509-E6595D82041E}"/>
          </ac:spMkLst>
        </pc:spChg>
        <pc:spChg chg="del">
          <ac:chgData name="Bess Dunlevy" userId="dd4b9a8537dbe9d0" providerId="LiveId" clId="{BCB4BCE5-C3D3-41C9-9746-1B108E11CA8B}" dt="2022-12-04T22:45:35.424" v="1039" actId="478"/>
          <ac:spMkLst>
            <pc:docMk/>
            <pc:sldMk cId="3525033028" sldId="385"/>
            <ac:spMk id="29" creationId="{14D805C3-A054-A4DC-92EB-FC20F0E7CD64}"/>
          </ac:spMkLst>
        </pc:spChg>
        <pc:spChg chg="del mod">
          <ac:chgData name="Bess Dunlevy" userId="dd4b9a8537dbe9d0" providerId="LiveId" clId="{BCB4BCE5-C3D3-41C9-9746-1B108E11CA8B}" dt="2022-12-04T22:45:37.280" v="1041" actId="478"/>
          <ac:spMkLst>
            <pc:docMk/>
            <pc:sldMk cId="3525033028" sldId="385"/>
            <ac:spMk id="30" creationId="{F3AF7B95-EDB4-6B0F-FB83-88073063DD08}"/>
          </ac:spMkLst>
        </pc:spChg>
        <pc:spChg chg="del">
          <ac:chgData name="Bess Dunlevy" userId="dd4b9a8537dbe9d0" providerId="LiveId" clId="{BCB4BCE5-C3D3-41C9-9746-1B108E11CA8B}" dt="2022-12-04T22:45:29.528" v="1032" actId="478"/>
          <ac:spMkLst>
            <pc:docMk/>
            <pc:sldMk cId="3525033028" sldId="385"/>
            <ac:spMk id="32" creationId="{2ADE9991-7CDC-8860-5C22-C2A357AD2BAD}"/>
          </ac:spMkLst>
        </pc:spChg>
        <pc:spChg chg="del">
          <ac:chgData name="Bess Dunlevy" userId="dd4b9a8537dbe9d0" providerId="LiveId" clId="{BCB4BCE5-C3D3-41C9-9746-1B108E11CA8B}" dt="2022-12-04T22:45:30.623" v="1033" actId="478"/>
          <ac:spMkLst>
            <pc:docMk/>
            <pc:sldMk cId="3525033028" sldId="385"/>
            <ac:spMk id="33" creationId="{468D78CB-C046-6DD1-7BAB-53B19935E9FA}"/>
          </ac:spMkLst>
        </pc:spChg>
        <pc:spChg chg="mod">
          <ac:chgData name="Bess Dunlevy" userId="dd4b9a8537dbe9d0" providerId="LiveId" clId="{BCB4BCE5-C3D3-41C9-9746-1B108E11CA8B}" dt="2022-12-04T22:52:47.885" v="1559" actId="1076"/>
          <ac:spMkLst>
            <pc:docMk/>
            <pc:sldMk cId="3525033028" sldId="385"/>
            <ac:spMk id="36" creationId="{DAE87B6A-68E9-D75A-480A-F5394C8C4FD9}"/>
          </ac:spMkLst>
        </pc:spChg>
        <pc:spChg chg="mod">
          <ac:chgData name="Bess Dunlevy" userId="dd4b9a8537dbe9d0" providerId="LiveId" clId="{BCB4BCE5-C3D3-41C9-9746-1B108E11CA8B}" dt="2022-12-04T22:54:28.640" v="1579" actId="14100"/>
          <ac:spMkLst>
            <pc:docMk/>
            <pc:sldMk cId="3525033028" sldId="385"/>
            <ac:spMk id="38" creationId="{A6C4B9E8-80D7-0E4C-98A0-080138C4551C}"/>
          </ac:spMkLst>
        </pc:spChg>
        <pc:spChg chg="mod">
          <ac:chgData name="Bess Dunlevy" userId="dd4b9a8537dbe9d0" providerId="LiveId" clId="{BCB4BCE5-C3D3-41C9-9746-1B108E11CA8B}" dt="2022-12-04T22:53:53.515" v="1572" actId="1076"/>
          <ac:spMkLst>
            <pc:docMk/>
            <pc:sldMk cId="3525033028" sldId="385"/>
            <ac:spMk id="39" creationId="{C09CDEFC-C763-D16A-94CF-D51FF5914BB7}"/>
          </ac:spMkLst>
        </pc:spChg>
        <pc:spChg chg="mod">
          <ac:chgData name="Bess Dunlevy" userId="dd4b9a8537dbe9d0" providerId="LiveId" clId="{BCB4BCE5-C3D3-41C9-9746-1B108E11CA8B}" dt="2022-12-04T22:53:53.515" v="1572" actId="1076"/>
          <ac:spMkLst>
            <pc:docMk/>
            <pc:sldMk cId="3525033028" sldId="385"/>
            <ac:spMk id="40" creationId="{D00563B0-6588-44C8-B71E-D8DB26FB91A3}"/>
          </ac:spMkLst>
        </pc:spChg>
        <pc:spChg chg="mod">
          <ac:chgData name="Bess Dunlevy" userId="dd4b9a8537dbe9d0" providerId="LiveId" clId="{BCB4BCE5-C3D3-41C9-9746-1B108E11CA8B}" dt="2022-12-04T22:53:57.100" v="1573" actId="1076"/>
          <ac:spMkLst>
            <pc:docMk/>
            <pc:sldMk cId="3525033028" sldId="385"/>
            <ac:spMk id="41" creationId="{0E9A4493-F5CE-DFBA-6F8F-793E7582118D}"/>
          </ac:spMkLst>
        </pc:spChg>
        <pc:spChg chg="mod">
          <ac:chgData name="Bess Dunlevy" userId="dd4b9a8537dbe9d0" providerId="LiveId" clId="{BCB4BCE5-C3D3-41C9-9746-1B108E11CA8B}" dt="2022-12-04T22:52:47.885" v="1559" actId="1076"/>
          <ac:spMkLst>
            <pc:docMk/>
            <pc:sldMk cId="3525033028" sldId="385"/>
            <ac:spMk id="42" creationId="{2BA2E32F-8A95-17E0-560B-FF9945B04693}"/>
          </ac:spMkLst>
        </pc:spChg>
        <pc:spChg chg="del">
          <ac:chgData name="Bess Dunlevy" userId="dd4b9a8537dbe9d0" providerId="LiveId" clId="{BCB4BCE5-C3D3-41C9-9746-1B108E11CA8B}" dt="2022-12-04T22:45:35.800" v="1040" actId="478"/>
          <ac:spMkLst>
            <pc:docMk/>
            <pc:sldMk cId="3525033028" sldId="385"/>
            <ac:spMk id="43" creationId="{2CFCCB47-9854-221C-CE1A-5E5EBBB6AF0C}"/>
          </ac:spMkLst>
        </pc:spChg>
        <pc:spChg chg="del">
          <ac:chgData name="Bess Dunlevy" userId="dd4b9a8537dbe9d0" providerId="LiveId" clId="{BCB4BCE5-C3D3-41C9-9746-1B108E11CA8B}" dt="2022-12-04T22:45:27.974" v="1031" actId="478"/>
          <ac:spMkLst>
            <pc:docMk/>
            <pc:sldMk cId="3525033028" sldId="385"/>
            <ac:spMk id="44" creationId="{945E2101-F2D7-868C-CAD1-579F88705A29}"/>
          </ac:spMkLst>
        </pc:spChg>
        <pc:spChg chg="mod">
          <ac:chgData name="Bess Dunlevy" userId="dd4b9a8537dbe9d0" providerId="LiveId" clId="{BCB4BCE5-C3D3-41C9-9746-1B108E11CA8B}" dt="2022-12-04T22:52:47.885" v="1559" actId="1076"/>
          <ac:spMkLst>
            <pc:docMk/>
            <pc:sldMk cId="3525033028" sldId="385"/>
            <ac:spMk id="45" creationId="{3852A50A-81AF-1E2A-8DCC-95E117EA668E}"/>
          </ac:spMkLst>
        </pc:spChg>
        <pc:spChg chg="mod">
          <ac:chgData name="Bess Dunlevy" userId="dd4b9a8537dbe9d0" providerId="LiveId" clId="{BCB4BCE5-C3D3-41C9-9746-1B108E11CA8B}" dt="2022-12-04T22:53:53.515" v="1572" actId="1076"/>
          <ac:spMkLst>
            <pc:docMk/>
            <pc:sldMk cId="3525033028" sldId="385"/>
            <ac:spMk id="46" creationId="{341CC9D8-75A2-A073-D00D-2BB975042768}"/>
          </ac:spMkLst>
        </pc:spChg>
        <pc:spChg chg="mod">
          <ac:chgData name="Bess Dunlevy" userId="dd4b9a8537dbe9d0" providerId="LiveId" clId="{BCB4BCE5-C3D3-41C9-9746-1B108E11CA8B}" dt="2022-12-04T22:51:23.115" v="1521" actId="1036"/>
          <ac:spMkLst>
            <pc:docMk/>
            <pc:sldMk cId="3525033028" sldId="385"/>
            <ac:spMk id="47" creationId="{8A6750C6-A4E9-8000-A6FB-5332E5FE878D}"/>
          </ac:spMkLst>
        </pc:spChg>
        <pc:spChg chg="mod">
          <ac:chgData name="Bess Dunlevy" userId="dd4b9a8537dbe9d0" providerId="LiveId" clId="{BCB4BCE5-C3D3-41C9-9746-1B108E11CA8B}" dt="2022-12-04T22:52:47.885" v="1559" actId="1076"/>
          <ac:spMkLst>
            <pc:docMk/>
            <pc:sldMk cId="3525033028" sldId="385"/>
            <ac:spMk id="52" creationId="{512B74B2-9BD6-B1A2-2182-81D89D122D12}"/>
          </ac:spMkLst>
        </pc:spChg>
        <pc:cxnChg chg="add mod">
          <ac:chgData name="Bess Dunlevy" userId="dd4b9a8537dbe9d0" providerId="LiveId" clId="{BCB4BCE5-C3D3-41C9-9746-1B108E11CA8B}" dt="2022-12-04T22:51:12.286" v="1499" actId="208"/>
          <ac:cxnSpMkLst>
            <pc:docMk/>
            <pc:sldMk cId="3525033028" sldId="385"/>
            <ac:cxnSpMk id="8" creationId="{25CE3E96-3011-4CAF-25CA-5AD28977F51B}"/>
          </ac:cxnSpMkLst>
        </pc:cxnChg>
        <pc:cxnChg chg="del mod">
          <ac:chgData name="Bess Dunlevy" userId="dd4b9a8537dbe9d0" providerId="LiveId" clId="{BCB4BCE5-C3D3-41C9-9746-1B108E11CA8B}" dt="2022-12-04T22:51:08.467" v="1497" actId="478"/>
          <ac:cxnSpMkLst>
            <pc:docMk/>
            <pc:sldMk cId="3525033028" sldId="385"/>
            <ac:cxnSpMk id="12" creationId="{1F16F162-9D2B-D7C8-1C50-4893BE88FAC5}"/>
          </ac:cxnSpMkLst>
        </pc:cxnChg>
        <pc:cxnChg chg="mod">
          <ac:chgData name="Bess Dunlevy" userId="dd4b9a8537dbe9d0" providerId="LiveId" clId="{BCB4BCE5-C3D3-41C9-9746-1B108E11CA8B}" dt="2022-12-04T22:53:41.786" v="1570" actId="14100"/>
          <ac:cxnSpMkLst>
            <pc:docMk/>
            <pc:sldMk cId="3525033028" sldId="385"/>
            <ac:cxnSpMk id="20" creationId="{0603F29D-0BE9-C56B-2E58-EF6B049EE30F}"/>
          </ac:cxnSpMkLst>
        </pc:cxnChg>
        <pc:cxnChg chg="mod">
          <ac:chgData name="Bess Dunlevy" userId="dd4b9a8537dbe9d0" providerId="LiveId" clId="{BCB4BCE5-C3D3-41C9-9746-1B108E11CA8B}" dt="2022-12-04T22:53:47.939" v="1571" actId="14100"/>
          <ac:cxnSpMkLst>
            <pc:docMk/>
            <pc:sldMk cId="3525033028" sldId="385"/>
            <ac:cxnSpMk id="25" creationId="{730CCE73-A173-56E2-A5DD-6722E4F476C2}"/>
          </ac:cxnSpMkLst>
        </pc:cxnChg>
        <pc:cxnChg chg="del">
          <ac:chgData name="Bess Dunlevy" userId="dd4b9a8537dbe9d0" providerId="LiveId" clId="{BCB4BCE5-C3D3-41C9-9746-1B108E11CA8B}" dt="2022-12-04T22:45:32.718" v="1036" actId="478"/>
          <ac:cxnSpMkLst>
            <pc:docMk/>
            <pc:sldMk cId="3525033028" sldId="385"/>
            <ac:cxnSpMk id="28" creationId="{5106ED3A-F320-84F5-9A27-B6163D61A3AB}"/>
          </ac:cxnSpMkLst>
        </pc:cxnChg>
        <pc:cxnChg chg="del">
          <ac:chgData name="Bess Dunlevy" userId="dd4b9a8537dbe9d0" providerId="LiveId" clId="{BCB4BCE5-C3D3-41C9-9746-1B108E11CA8B}" dt="2022-12-04T22:45:32.046" v="1035" actId="478"/>
          <ac:cxnSpMkLst>
            <pc:docMk/>
            <pc:sldMk cId="3525033028" sldId="385"/>
            <ac:cxnSpMk id="31" creationId="{BC3ED4FE-151C-E09D-0499-6F8FF8D4AFA1}"/>
          </ac:cxnSpMkLst>
        </pc:cxnChg>
        <pc:cxnChg chg="mod">
          <ac:chgData name="Bess Dunlevy" userId="dd4b9a8537dbe9d0" providerId="LiveId" clId="{BCB4BCE5-C3D3-41C9-9746-1B108E11CA8B}" dt="2022-12-04T22:52:47.885" v="1559" actId="1076"/>
          <ac:cxnSpMkLst>
            <pc:docMk/>
            <pc:sldMk cId="3525033028" sldId="385"/>
            <ac:cxnSpMk id="34" creationId="{2CAF0B7B-6F34-0A8B-D83D-6FAD977CBFA7}"/>
          </ac:cxnSpMkLst>
        </pc:cxnChg>
        <pc:cxnChg chg="mod">
          <ac:chgData name="Bess Dunlevy" userId="dd4b9a8537dbe9d0" providerId="LiveId" clId="{BCB4BCE5-C3D3-41C9-9746-1B108E11CA8B}" dt="2022-12-04T22:53:38.058" v="1569" actId="14100"/>
          <ac:cxnSpMkLst>
            <pc:docMk/>
            <pc:sldMk cId="3525033028" sldId="385"/>
            <ac:cxnSpMk id="37" creationId="{6617F71A-CF99-2C63-B0AD-72D7BC9F8B1B}"/>
          </ac:cxnSpMkLst>
        </pc:cxnChg>
        <pc:cxnChg chg="del">
          <ac:chgData name="Bess Dunlevy" userId="dd4b9a8537dbe9d0" providerId="LiveId" clId="{BCB4BCE5-C3D3-41C9-9746-1B108E11CA8B}" dt="2022-12-04T22:45:33.269" v="1037" actId="478"/>
          <ac:cxnSpMkLst>
            <pc:docMk/>
            <pc:sldMk cId="3525033028" sldId="385"/>
            <ac:cxnSpMk id="53" creationId="{6D358C8D-FD2E-434C-3431-0CC63A12781E}"/>
          </ac:cxnSpMkLst>
        </pc:cxnChg>
        <pc:cxnChg chg="del">
          <ac:chgData name="Bess Dunlevy" userId="dd4b9a8537dbe9d0" providerId="LiveId" clId="{BCB4BCE5-C3D3-41C9-9746-1B108E11CA8B}" dt="2022-12-04T22:45:31.365" v="1034" actId="478"/>
          <ac:cxnSpMkLst>
            <pc:docMk/>
            <pc:sldMk cId="3525033028" sldId="385"/>
            <ac:cxnSpMk id="54" creationId="{73C86AA2-D923-CAA6-D932-2B253D9F7008}"/>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12/13/22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41388044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4706627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12/13/22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12/13/22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12/13/22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12/13/22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12/13/22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12/13/22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12/13/22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12/13/22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12/13/22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12/13/22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12/13/22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12/13/22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646&amp;utm_source=integrated-content&amp;utm_campaign=/content/marketing-strategy-templates&amp;utm_medium=Marketing+Strategy+Slide+Deck+powerpoint+11646&amp;lpa=Marketing+Strategy+Slide+Deck+powerpoint+11646"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107105" y="255512"/>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7657886" y="255512"/>
            <a:ext cx="4136091" cy="5739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1077218"/>
          </a:xfrm>
          <a:prstGeom prst="rect">
            <a:avLst/>
          </a:prstGeom>
          <a:noFill/>
        </p:spPr>
        <p:txBody>
          <a:bodyPr wrap="square" rtlCol="0">
            <a:spAutoFit/>
          </a:bodyPr>
          <a:lstStyle/>
          <a:p>
            <a:r>
              <a:rPr lang="en-US" sz="3200" b="1" dirty="0">
                <a:solidFill>
                  <a:schemeClr val="tx1">
                    <a:lumMod val="75000"/>
                    <a:lumOff val="25000"/>
                  </a:schemeClr>
                </a:solidFill>
                <a:latin typeface="Century Gothic" panose="020B0502020202020204" pitchFamily="34" charset="0"/>
              </a:rPr>
              <a:t>MARKETING STRATEGY </a:t>
            </a:r>
            <a:br>
              <a:rPr lang="en-US" sz="3200" b="1" dirty="0">
                <a:solidFill>
                  <a:schemeClr val="tx1">
                    <a:lumMod val="75000"/>
                    <a:lumOff val="25000"/>
                  </a:schemeClr>
                </a:solidFill>
                <a:latin typeface="Century Gothic" panose="020B0502020202020204" pitchFamily="34" charset="0"/>
              </a:rPr>
            </a:br>
            <a:r>
              <a:rPr lang="en-US" sz="3200" b="1" dirty="0">
                <a:solidFill>
                  <a:schemeClr val="tx1">
                    <a:lumMod val="75000"/>
                    <a:lumOff val="25000"/>
                  </a:schemeClr>
                </a:solidFill>
                <a:latin typeface="Century Gothic" panose="020B0502020202020204" pitchFamily="34" charset="0"/>
              </a:rPr>
              <a:t>SLIDE DECK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MARKETING STRATEGY PRESENTATION</a:t>
            </a:r>
            <a:endParaRPr lang="en-US" dirty="0">
              <a:solidFill>
                <a:schemeClr val="bg1"/>
              </a:solidFill>
              <a:latin typeface="Century Gothic" panose="020B0502020202020204" pitchFamily="34" charset="0"/>
              <a:ea typeface="Arial" charset="0"/>
              <a:cs typeface="Arial" charset="0"/>
            </a:endParaRPr>
          </a:p>
        </p:txBody>
      </p:sp>
      <p:sp>
        <p:nvSpPr>
          <p:cNvPr id="11" name="TextBox 10">
            <a:extLst>
              <a:ext uri="{FF2B5EF4-FFF2-40B4-BE49-F238E27FC236}">
                <a16:creationId xmlns:a16="http://schemas.microsoft.com/office/drawing/2014/main" id="{0C01BE91-D333-FE4E-8137-15C695E430C9}"/>
              </a:ext>
            </a:extLst>
          </p:cNvPr>
          <p:cNvSpPr txBox="1"/>
          <p:nvPr/>
        </p:nvSpPr>
        <p:spPr>
          <a:xfrm>
            <a:off x="365018" y="4581580"/>
            <a:ext cx="11221474" cy="707886"/>
          </a:xfrm>
          <a:prstGeom prst="rect">
            <a:avLst/>
          </a:prstGeom>
          <a:noFill/>
        </p:spPr>
        <p:txBody>
          <a:bodyPr wrap="square" rtlCol="0">
            <a:spAutoFit/>
          </a:bodyPr>
          <a:lstStyle/>
          <a:p>
            <a:r>
              <a:rPr lang="en-US" sz="4000" dirty="0">
                <a:solidFill>
                  <a:schemeClr val="accent5">
                    <a:lumMod val="75000"/>
                  </a:schemeClr>
                </a:solidFill>
                <a:latin typeface="Century Gothic" panose="020B0502020202020204" pitchFamily="34" charset="0"/>
              </a:rPr>
              <a:t>PROJECT NAME</a:t>
            </a:r>
          </a:p>
        </p:txBody>
      </p:sp>
      <p:cxnSp>
        <p:nvCxnSpPr>
          <p:cNvPr id="12" name="Straight Connector 11">
            <a:extLst>
              <a:ext uri="{FF2B5EF4-FFF2-40B4-BE49-F238E27FC236}">
                <a16:creationId xmlns:a16="http://schemas.microsoft.com/office/drawing/2014/main" id="{17E3CD5D-AB51-1B48-BC15-DC855BADCA95}"/>
              </a:ext>
            </a:extLst>
          </p:cNvPr>
          <p:cNvCxnSpPr>
            <a:cxnSpLocks/>
          </p:cNvCxnSpPr>
          <p:nvPr/>
        </p:nvCxnSpPr>
        <p:spPr>
          <a:xfrm>
            <a:off x="365018" y="5343091"/>
            <a:ext cx="11179665" cy="0"/>
          </a:xfrm>
          <a:prstGeom prst="line">
            <a:avLst/>
          </a:prstGeom>
        </p:spPr>
        <p:style>
          <a:lnRef idx="1">
            <a:schemeClr val="dk1"/>
          </a:lnRef>
          <a:fillRef idx="0">
            <a:schemeClr val="dk1"/>
          </a:fillRef>
          <a:effectRef idx="0">
            <a:schemeClr val="dk1"/>
          </a:effectRef>
          <a:fontRef idx="minor">
            <a:schemeClr val="tx1"/>
          </a:fontRef>
        </p:style>
      </p:cxnSp>
      <p:grpSp>
        <p:nvGrpSpPr>
          <p:cNvPr id="37" name="Group 36">
            <a:extLst>
              <a:ext uri="{FF2B5EF4-FFF2-40B4-BE49-F238E27FC236}">
                <a16:creationId xmlns:a16="http://schemas.microsoft.com/office/drawing/2014/main" id="{F1D88EB0-2180-832A-004F-2845FE76FE50}"/>
              </a:ext>
            </a:extLst>
          </p:cNvPr>
          <p:cNvGrpSpPr/>
          <p:nvPr/>
        </p:nvGrpSpPr>
        <p:grpSpPr>
          <a:xfrm>
            <a:off x="496370" y="1503986"/>
            <a:ext cx="1194823" cy="1332191"/>
            <a:chOff x="573762" y="1684011"/>
            <a:chExt cx="1194823" cy="1332191"/>
          </a:xfrm>
        </p:grpSpPr>
        <p:sp>
          <p:nvSpPr>
            <p:cNvPr id="2" name="Heptagon 1">
              <a:extLst>
                <a:ext uri="{FF2B5EF4-FFF2-40B4-BE49-F238E27FC236}">
                  <a16:creationId xmlns:a16="http://schemas.microsoft.com/office/drawing/2014/main" id="{544EF067-2DBB-B0A2-938A-B8BC0188E3F6}"/>
                </a:ext>
              </a:extLst>
            </p:cNvPr>
            <p:cNvSpPr/>
            <p:nvPr/>
          </p:nvSpPr>
          <p:spPr>
            <a:xfrm>
              <a:off x="1412931" y="2445144"/>
              <a:ext cx="355653" cy="355653"/>
            </a:xfrm>
            <a:prstGeom prst="heptagon">
              <a:avLst/>
            </a:prstGeom>
            <a:solidFill>
              <a:schemeClr val="accent6">
                <a:lumMod val="7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Heptagon 5">
              <a:extLst>
                <a:ext uri="{FF2B5EF4-FFF2-40B4-BE49-F238E27FC236}">
                  <a16:creationId xmlns:a16="http://schemas.microsoft.com/office/drawing/2014/main" id="{57F40470-B78F-E271-89FC-E9E525A1637D}"/>
                </a:ext>
              </a:extLst>
            </p:cNvPr>
            <p:cNvSpPr/>
            <p:nvPr/>
          </p:nvSpPr>
          <p:spPr>
            <a:xfrm>
              <a:off x="1412932" y="1968014"/>
              <a:ext cx="355653" cy="355653"/>
            </a:xfrm>
            <a:prstGeom prst="heptagon">
              <a:avLst/>
            </a:prstGeom>
            <a:solidFill>
              <a:schemeClr val="accent2">
                <a:lumMod val="7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Heptagon 6">
              <a:extLst>
                <a:ext uri="{FF2B5EF4-FFF2-40B4-BE49-F238E27FC236}">
                  <a16:creationId xmlns:a16="http://schemas.microsoft.com/office/drawing/2014/main" id="{59340119-78AE-CCCC-7485-EB9015437906}"/>
                </a:ext>
              </a:extLst>
            </p:cNvPr>
            <p:cNvSpPr/>
            <p:nvPr/>
          </p:nvSpPr>
          <p:spPr>
            <a:xfrm>
              <a:off x="992933" y="2660549"/>
              <a:ext cx="355653" cy="355653"/>
            </a:xfrm>
            <a:prstGeom prst="heptagon">
              <a:avLst/>
            </a:prstGeom>
            <a:solidFill>
              <a:schemeClr val="accent4">
                <a:lumMod val="7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Heptagon 7">
              <a:extLst>
                <a:ext uri="{FF2B5EF4-FFF2-40B4-BE49-F238E27FC236}">
                  <a16:creationId xmlns:a16="http://schemas.microsoft.com/office/drawing/2014/main" id="{6932AAB2-5F69-ED0D-DDA7-FA311EEB553C}"/>
                </a:ext>
              </a:extLst>
            </p:cNvPr>
            <p:cNvSpPr/>
            <p:nvPr/>
          </p:nvSpPr>
          <p:spPr>
            <a:xfrm>
              <a:off x="979590" y="2145841"/>
              <a:ext cx="355653" cy="355653"/>
            </a:xfrm>
            <a:prstGeom prst="heptagon">
              <a:avLst/>
            </a:prstGeom>
            <a:solidFill>
              <a:schemeClr val="tx2">
                <a:lumMod val="7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Heptagon 8">
              <a:extLst>
                <a:ext uri="{FF2B5EF4-FFF2-40B4-BE49-F238E27FC236}">
                  <a16:creationId xmlns:a16="http://schemas.microsoft.com/office/drawing/2014/main" id="{C6862BC5-0A17-24F0-EF33-16BC919CF5E8}"/>
                </a:ext>
              </a:extLst>
            </p:cNvPr>
            <p:cNvSpPr/>
            <p:nvPr/>
          </p:nvSpPr>
          <p:spPr>
            <a:xfrm>
              <a:off x="573762" y="1956184"/>
              <a:ext cx="355653" cy="355653"/>
            </a:xfrm>
            <a:prstGeom prst="heptagon">
              <a:avLst/>
            </a:prstGeom>
            <a:solidFill>
              <a:schemeClr val="tx1">
                <a:lumMod val="65000"/>
                <a:lumOff val="3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Heptagon 9">
              <a:extLst>
                <a:ext uri="{FF2B5EF4-FFF2-40B4-BE49-F238E27FC236}">
                  <a16:creationId xmlns:a16="http://schemas.microsoft.com/office/drawing/2014/main" id="{A8CA5C6C-C032-650A-C3B2-75537201B494}"/>
                </a:ext>
              </a:extLst>
            </p:cNvPr>
            <p:cNvSpPr/>
            <p:nvPr/>
          </p:nvSpPr>
          <p:spPr>
            <a:xfrm>
              <a:off x="588567" y="2467339"/>
              <a:ext cx="355653" cy="355653"/>
            </a:xfrm>
            <a:prstGeom prst="heptagon">
              <a:avLst/>
            </a:prstGeom>
            <a:solidFill>
              <a:schemeClr val="accent6"/>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Heptagon 12">
              <a:extLst>
                <a:ext uri="{FF2B5EF4-FFF2-40B4-BE49-F238E27FC236}">
                  <a16:creationId xmlns:a16="http://schemas.microsoft.com/office/drawing/2014/main" id="{B227105E-BEE5-2EE1-A3D4-6018826C0F2F}"/>
                </a:ext>
              </a:extLst>
            </p:cNvPr>
            <p:cNvSpPr/>
            <p:nvPr/>
          </p:nvSpPr>
          <p:spPr>
            <a:xfrm>
              <a:off x="992932" y="1684011"/>
              <a:ext cx="355653" cy="355653"/>
            </a:xfrm>
            <a:prstGeom prst="heptagon">
              <a:avLst/>
            </a:prstGeom>
            <a:solidFill>
              <a:schemeClr val="accent5">
                <a:lumMod val="7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2" name="Group 31">
            <a:extLst>
              <a:ext uri="{FF2B5EF4-FFF2-40B4-BE49-F238E27FC236}">
                <a16:creationId xmlns:a16="http://schemas.microsoft.com/office/drawing/2014/main" id="{C18DFD48-67C5-C107-4828-0150D75F2BF5}"/>
              </a:ext>
            </a:extLst>
          </p:cNvPr>
          <p:cNvGrpSpPr/>
          <p:nvPr/>
        </p:nvGrpSpPr>
        <p:grpSpPr>
          <a:xfrm>
            <a:off x="2277156" y="2398940"/>
            <a:ext cx="1348379" cy="1343623"/>
            <a:chOff x="2510545" y="2449927"/>
            <a:chExt cx="1348379" cy="1343623"/>
          </a:xfrm>
        </p:grpSpPr>
        <p:sp>
          <p:nvSpPr>
            <p:cNvPr id="14" name="Oval 13">
              <a:extLst>
                <a:ext uri="{FF2B5EF4-FFF2-40B4-BE49-F238E27FC236}">
                  <a16:creationId xmlns:a16="http://schemas.microsoft.com/office/drawing/2014/main" id="{2CFDCDCB-61FB-F821-5520-60CA98633440}"/>
                </a:ext>
              </a:extLst>
            </p:cNvPr>
            <p:cNvSpPr/>
            <p:nvPr/>
          </p:nvSpPr>
          <p:spPr>
            <a:xfrm>
              <a:off x="3494132" y="2718616"/>
              <a:ext cx="355653" cy="355653"/>
            </a:xfrm>
            <a:prstGeom prst="ellipse">
              <a:avLst/>
            </a:prstGeom>
            <a:solidFill>
              <a:schemeClr val="accent6">
                <a:lumMod val="7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F799370D-F30E-E412-E567-65C2FA7D755D}"/>
                </a:ext>
              </a:extLst>
            </p:cNvPr>
            <p:cNvSpPr/>
            <p:nvPr/>
          </p:nvSpPr>
          <p:spPr>
            <a:xfrm>
              <a:off x="3503271" y="3256115"/>
              <a:ext cx="355653" cy="355653"/>
            </a:xfrm>
            <a:prstGeom prst="ellipse">
              <a:avLst/>
            </a:prstGeom>
            <a:solidFill>
              <a:schemeClr val="accent2">
                <a:lumMod val="7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a:extLst>
                <a:ext uri="{FF2B5EF4-FFF2-40B4-BE49-F238E27FC236}">
                  <a16:creationId xmlns:a16="http://schemas.microsoft.com/office/drawing/2014/main" id="{8E613086-5F16-22EE-AF32-5F6045371D83}"/>
                </a:ext>
              </a:extLst>
            </p:cNvPr>
            <p:cNvSpPr/>
            <p:nvPr/>
          </p:nvSpPr>
          <p:spPr>
            <a:xfrm>
              <a:off x="2975430" y="2449927"/>
              <a:ext cx="355653" cy="355653"/>
            </a:xfrm>
            <a:prstGeom prst="ellipse">
              <a:avLst/>
            </a:prstGeom>
            <a:solidFill>
              <a:schemeClr val="accent4">
                <a:lumMod val="7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5E326EF3-C997-70EA-AAEF-A17C46E4C5B4}"/>
                </a:ext>
              </a:extLst>
            </p:cNvPr>
            <p:cNvSpPr/>
            <p:nvPr/>
          </p:nvSpPr>
          <p:spPr>
            <a:xfrm>
              <a:off x="2973888" y="3437897"/>
              <a:ext cx="355653" cy="355653"/>
            </a:xfrm>
            <a:prstGeom prst="ellipse">
              <a:avLst/>
            </a:prstGeom>
            <a:solidFill>
              <a:schemeClr val="tx2">
                <a:lumMod val="7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F730546B-3F89-768A-A31C-B9D18DD5B040}"/>
                </a:ext>
              </a:extLst>
            </p:cNvPr>
            <p:cNvSpPr/>
            <p:nvPr/>
          </p:nvSpPr>
          <p:spPr>
            <a:xfrm>
              <a:off x="2524093" y="2729298"/>
              <a:ext cx="355653" cy="355653"/>
            </a:xfrm>
            <a:prstGeom prst="ellipse">
              <a:avLst/>
            </a:prstGeom>
            <a:solidFill>
              <a:schemeClr val="tx1">
                <a:lumMod val="65000"/>
                <a:lumOff val="3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4DED22FC-9ED1-AF69-6C92-D39F99C9FC16}"/>
                </a:ext>
              </a:extLst>
            </p:cNvPr>
            <p:cNvSpPr/>
            <p:nvPr/>
          </p:nvSpPr>
          <p:spPr>
            <a:xfrm>
              <a:off x="2510545" y="3275925"/>
              <a:ext cx="355653" cy="355653"/>
            </a:xfrm>
            <a:prstGeom prst="ellipse">
              <a:avLst/>
            </a:prstGeom>
            <a:solidFill>
              <a:schemeClr val="accent6"/>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E74444C3-BA31-50EC-02A6-D925421463B7}"/>
                </a:ext>
              </a:extLst>
            </p:cNvPr>
            <p:cNvSpPr/>
            <p:nvPr/>
          </p:nvSpPr>
          <p:spPr>
            <a:xfrm>
              <a:off x="2981581" y="2947429"/>
              <a:ext cx="355653" cy="355653"/>
            </a:xfrm>
            <a:prstGeom prst="ellipse">
              <a:avLst/>
            </a:prstGeom>
            <a:solidFill>
              <a:schemeClr val="accent5">
                <a:lumMod val="7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1" name="Group 30">
            <a:extLst>
              <a:ext uri="{FF2B5EF4-FFF2-40B4-BE49-F238E27FC236}">
                <a16:creationId xmlns:a16="http://schemas.microsoft.com/office/drawing/2014/main" id="{67673039-9AC1-DCE4-D7D1-B781CBA09A6D}"/>
              </a:ext>
            </a:extLst>
          </p:cNvPr>
          <p:cNvGrpSpPr/>
          <p:nvPr/>
        </p:nvGrpSpPr>
        <p:grpSpPr>
          <a:xfrm>
            <a:off x="4850474" y="3531514"/>
            <a:ext cx="1170552" cy="1106415"/>
            <a:chOff x="4878243" y="2449925"/>
            <a:chExt cx="1170552" cy="1106415"/>
          </a:xfrm>
        </p:grpSpPr>
        <p:sp>
          <p:nvSpPr>
            <p:cNvPr id="21" name="Rectangle 20">
              <a:extLst>
                <a:ext uri="{FF2B5EF4-FFF2-40B4-BE49-F238E27FC236}">
                  <a16:creationId xmlns:a16="http://schemas.microsoft.com/office/drawing/2014/main" id="{CA5F6BC9-FC60-1AB8-9196-9F9893BF87D5}"/>
                </a:ext>
              </a:extLst>
            </p:cNvPr>
            <p:cNvSpPr/>
            <p:nvPr/>
          </p:nvSpPr>
          <p:spPr>
            <a:xfrm>
              <a:off x="4878243" y="3200687"/>
              <a:ext cx="355653" cy="355653"/>
            </a:xfrm>
            <a:prstGeom prst="rect">
              <a:avLst/>
            </a:prstGeom>
            <a:solidFill>
              <a:schemeClr val="accent6">
                <a:lumMod val="7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31D2ED62-6FEC-EDA8-0ECD-9A06D9B660C8}"/>
                </a:ext>
              </a:extLst>
            </p:cNvPr>
            <p:cNvSpPr/>
            <p:nvPr/>
          </p:nvSpPr>
          <p:spPr>
            <a:xfrm>
              <a:off x="5693142" y="3193185"/>
              <a:ext cx="355653" cy="355653"/>
            </a:xfrm>
            <a:prstGeom prst="rect">
              <a:avLst/>
            </a:prstGeom>
            <a:solidFill>
              <a:schemeClr val="accent2">
                <a:lumMod val="7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940D923C-A2CE-F078-9BB3-66DA1FBC9337}"/>
                </a:ext>
              </a:extLst>
            </p:cNvPr>
            <p:cNvSpPr/>
            <p:nvPr/>
          </p:nvSpPr>
          <p:spPr>
            <a:xfrm>
              <a:off x="5683333" y="2449925"/>
              <a:ext cx="355653" cy="355653"/>
            </a:xfrm>
            <a:prstGeom prst="rect">
              <a:avLst/>
            </a:prstGeom>
            <a:solidFill>
              <a:schemeClr val="tx1">
                <a:lumMod val="65000"/>
                <a:lumOff val="3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B06B0305-8EFF-301E-3B04-62E9144E4F5D}"/>
                </a:ext>
              </a:extLst>
            </p:cNvPr>
            <p:cNvSpPr/>
            <p:nvPr/>
          </p:nvSpPr>
          <p:spPr>
            <a:xfrm>
              <a:off x="4878244" y="2449926"/>
              <a:ext cx="355653" cy="355653"/>
            </a:xfrm>
            <a:prstGeom prst="rect">
              <a:avLst/>
            </a:prstGeom>
            <a:solidFill>
              <a:schemeClr val="accent6"/>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B9288A4C-B016-5BCF-B6CD-795AA1487F3F}"/>
                </a:ext>
              </a:extLst>
            </p:cNvPr>
            <p:cNvSpPr/>
            <p:nvPr/>
          </p:nvSpPr>
          <p:spPr>
            <a:xfrm>
              <a:off x="5277314" y="2808107"/>
              <a:ext cx="355653" cy="355653"/>
            </a:xfrm>
            <a:prstGeom prst="rect">
              <a:avLst/>
            </a:prstGeom>
            <a:solidFill>
              <a:schemeClr val="accent5">
                <a:lumMod val="7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ptagon 1">
            <a:extLst>
              <a:ext uri="{FF2B5EF4-FFF2-40B4-BE49-F238E27FC236}">
                <a16:creationId xmlns:a16="http://schemas.microsoft.com/office/drawing/2014/main" id="{D9F40F98-ABED-754F-38E3-5FAFC1FA166F}"/>
              </a:ext>
            </a:extLst>
          </p:cNvPr>
          <p:cNvSpPr/>
          <p:nvPr/>
        </p:nvSpPr>
        <p:spPr>
          <a:xfrm>
            <a:off x="4240306" y="1819835"/>
            <a:ext cx="3218330" cy="3218330"/>
          </a:xfrm>
          <a:prstGeom prst="heptagon">
            <a:avLst/>
          </a:prstGeom>
          <a:solidFill>
            <a:schemeClr val="accent5">
              <a:lumMod val="20000"/>
              <a:lumOff val="80000"/>
            </a:schemeClr>
          </a:solidFill>
          <a:ln w="57150">
            <a:solidFill>
              <a:schemeClr val="accent5">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4489008" y="2890391"/>
            <a:ext cx="2773223" cy="1077218"/>
          </a:xfrm>
          <a:prstGeom prst="rect">
            <a:avLst/>
          </a:prstGeom>
          <a:noFill/>
        </p:spPr>
        <p:txBody>
          <a:bodyPr wrap="square" rtlCol="0">
            <a:spAutoFit/>
          </a:bodyPr>
          <a:lstStyle/>
          <a:p>
            <a:pPr algn="ctr"/>
            <a:r>
              <a:rPr lang="en-US" sz="3200" dirty="0">
                <a:solidFill>
                  <a:schemeClr val="accent5">
                    <a:lumMod val="75000"/>
                  </a:schemeClr>
                </a:solidFill>
                <a:latin typeface="Century Gothic" panose="020B0502020202020204" pitchFamily="34" charset="0"/>
              </a:rPr>
              <a:t>MARKETING</a:t>
            </a:r>
          </a:p>
          <a:p>
            <a:pPr algn="ctr"/>
            <a:r>
              <a:rPr lang="en-US" sz="3200" b="1" dirty="0">
                <a:solidFill>
                  <a:schemeClr val="accent5">
                    <a:lumMod val="75000"/>
                  </a:schemeClr>
                </a:solidFill>
                <a:latin typeface="Century Gothic" panose="020B0502020202020204" pitchFamily="34" charset="0"/>
              </a:rPr>
              <a:t>STRATEGY</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MARKETING STRATEGY</a:t>
            </a:r>
            <a:endParaRPr lang="en-US" dirty="0">
              <a:solidFill>
                <a:schemeClr val="bg1"/>
              </a:solidFill>
              <a:latin typeface="Century Gothic" panose="020B0502020202020204" pitchFamily="34" charset="0"/>
              <a:ea typeface="Arial" charset="0"/>
              <a:cs typeface="Arial" charset="0"/>
            </a:endParaRPr>
          </a:p>
        </p:txBody>
      </p:sp>
      <p:cxnSp>
        <p:nvCxnSpPr>
          <p:cNvPr id="12" name="Straight Connector 11">
            <a:extLst>
              <a:ext uri="{FF2B5EF4-FFF2-40B4-BE49-F238E27FC236}">
                <a16:creationId xmlns:a16="http://schemas.microsoft.com/office/drawing/2014/main" id="{1F16F162-9D2B-D7C8-1C50-4893BE88FAC5}"/>
              </a:ext>
            </a:extLst>
          </p:cNvPr>
          <p:cNvCxnSpPr>
            <a:cxnSpLocks/>
            <a:stCxn id="2" idx="6"/>
          </p:cNvCxnSpPr>
          <p:nvPr/>
        </p:nvCxnSpPr>
        <p:spPr>
          <a:xfrm flipV="1">
            <a:off x="5849471" y="1547757"/>
            <a:ext cx="0" cy="272078"/>
          </a:xfrm>
          <a:prstGeom prst="line">
            <a:avLst/>
          </a:prstGeom>
          <a:ln w="5715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712AD60A-04C8-6B47-9768-880C314EF85A}"/>
              </a:ext>
            </a:extLst>
          </p:cNvPr>
          <p:cNvSpPr txBox="1"/>
          <p:nvPr/>
        </p:nvSpPr>
        <p:spPr>
          <a:xfrm>
            <a:off x="4535176" y="731090"/>
            <a:ext cx="2653697" cy="323165"/>
          </a:xfrm>
          <a:prstGeom prst="rect">
            <a:avLst/>
          </a:prstGeom>
          <a:noFill/>
        </p:spPr>
        <p:txBody>
          <a:bodyPr wrap="square" rtlCol="0">
            <a:spAutoFit/>
          </a:bodyPr>
          <a:lstStyle/>
          <a:p>
            <a:pPr algn="ctr"/>
            <a:r>
              <a:rPr lang="en-US" sz="1500" b="1" dirty="0">
                <a:solidFill>
                  <a:schemeClr val="accent5">
                    <a:lumMod val="75000"/>
                  </a:schemeClr>
                </a:solidFill>
                <a:latin typeface="Century Gothic" panose="020B0502020202020204" pitchFamily="34" charset="0"/>
              </a:rPr>
              <a:t>MARKETING STRATEGY</a:t>
            </a:r>
          </a:p>
        </p:txBody>
      </p:sp>
      <p:sp>
        <p:nvSpPr>
          <p:cNvPr id="16" name="TextBox 15">
            <a:extLst>
              <a:ext uri="{FF2B5EF4-FFF2-40B4-BE49-F238E27FC236}">
                <a16:creationId xmlns:a16="http://schemas.microsoft.com/office/drawing/2014/main" id="{8F853CBB-4F3F-AABC-40AF-4D39D86B18B0}"/>
              </a:ext>
            </a:extLst>
          </p:cNvPr>
          <p:cNvSpPr txBox="1"/>
          <p:nvPr/>
        </p:nvSpPr>
        <p:spPr>
          <a:xfrm>
            <a:off x="4177551" y="1054004"/>
            <a:ext cx="3313014" cy="276999"/>
          </a:xfrm>
          <a:prstGeom prst="rect">
            <a:avLst/>
          </a:prstGeom>
          <a:noFill/>
        </p:spPr>
        <p:txBody>
          <a:bodyPr wrap="square" rtlCol="0">
            <a:spAutoFit/>
          </a:bodyPr>
          <a:lstStyle/>
          <a:p>
            <a:pPr algn="ctr"/>
            <a:r>
              <a:rPr lang="en-US" sz="1200" dirty="0">
                <a:solidFill>
                  <a:schemeClr val="accent5">
                    <a:lumMod val="75000"/>
                  </a:schemeClr>
                </a:solidFill>
                <a:latin typeface="Century Gothic" panose="020B0502020202020204" pitchFamily="34" charset="0"/>
              </a:rPr>
              <a:t>Marketing strategy description…</a:t>
            </a:r>
          </a:p>
        </p:txBody>
      </p:sp>
      <p:cxnSp>
        <p:nvCxnSpPr>
          <p:cNvPr id="20" name="Straight Connector 19">
            <a:extLst>
              <a:ext uri="{FF2B5EF4-FFF2-40B4-BE49-F238E27FC236}">
                <a16:creationId xmlns:a16="http://schemas.microsoft.com/office/drawing/2014/main" id="{0603F29D-0BE9-C56B-2E58-EF6B049EE30F}"/>
              </a:ext>
            </a:extLst>
          </p:cNvPr>
          <p:cNvCxnSpPr>
            <a:cxnSpLocks/>
          </p:cNvCxnSpPr>
          <p:nvPr/>
        </p:nvCxnSpPr>
        <p:spPr>
          <a:xfrm>
            <a:off x="7132920" y="2447365"/>
            <a:ext cx="4243292" cy="17930"/>
          </a:xfrm>
          <a:prstGeom prst="line">
            <a:avLst/>
          </a:prstGeom>
          <a:ln w="5715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582EDC86-443A-56CF-B925-44D12286DA36}"/>
              </a:ext>
            </a:extLst>
          </p:cNvPr>
          <p:cNvSpPr txBox="1"/>
          <p:nvPr/>
        </p:nvSpPr>
        <p:spPr>
          <a:xfrm>
            <a:off x="7697553" y="1594839"/>
            <a:ext cx="2653697" cy="323165"/>
          </a:xfrm>
          <a:prstGeom prst="rect">
            <a:avLst/>
          </a:prstGeom>
          <a:noFill/>
        </p:spPr>
        <p:txBody>
          <a:bodyPr wrap="square" rtlCol="0">
            <a:spAutoFit/>
          </a:bodyPr>
          <a:lstStyle/>
          <a:p>
            <a:pPr algn="ctr"/>
            <a:r>
              <a:rPr lang="en-US" sz="1500" b="1" dirty="0">
                <a:solidFill>
                  <a:schemeClr val="accent6">
                    <a:lumMod val="75000"/>
                  </a:schemeClr>
                </a:solidFill>
                <a:latin typeface="Century Gothic" panose="020B0502020202020204" pitchFamily="34" charset="0"/>
              </a:rPr>
              <a:t>MARKETING OBJECTIVES</a:t>
            </a:r>
          </a:p>
        </p:txBody>
      </p:sp>
      <p:sp>
        <p:nvSpPr>
          <p:cNvPr id="24" name="TextBox 23">
            <a:extLst>
              <a:ext uri="{FF2B5EF4-FFF2-40B4-BE49-F238E27FC236}">
                <a16:creationId xmlns:a16="http://schemas.microsoft.com/office/drawing/2014/main" id="{8D157E86-321D-B876-B198-56F2FDCFD3B7}"/>
              </a:ext>
            </a:extLst>
          </p:cNvPr>
          <p:cNvSpPr txBox="1"/>
          <p:nvPr/>
        </p:nvSpPr>
        <p:spPr>
          <a:xfrm>
            <a:off x="7642801" y="1935249"/>
            <a:ext cx="3079110" cy="276999"/>
          </a:xfrm>
          <a:prstGeom prst="rect">
            <a:avLst/>
          </a:prstGeom>
          <a:noFill/>
        </p:spPr>
        <p:txBody>
          <a:bodyPr wrap="square" rtlCol="0">
            <a:spAutoFit/>
          </a:bodyPr>
          <a:lstStyle/>
          <a:p>
            <a:pPr algn="ctr"/>
            <a:r>
              <a:rPr lang="en-US" sz="1200" dirty="0">
                <a:solidFill>
                  <a:schemeClr val="accent6">
                    <a:lumMod val="75000"/>
                  </a:schemeClr>
                </a:solidFill>
                <a:latin typeface="Century Gothic" panose="020B0502020202020204" pitchFamily="34" charset="0"/>
              </a:rPr>
              <a:t>Marketing objectives description…</a:t>
            </a:r>
          </a:p>
        </p:txBody>
      </p:sp>
      <p:cxnSp>
        <p:nvCxnSpPr>
          <p:cNvPr id="25" name="Straight Connector 24">
            <a:extLst>
              <a:ext uri="{FF2B5EF4-FFF2-40B4-BE49-F238E27FC236}">
                <a16:creationId xmlns:a16="http://schemas.microsoft.com/office/drawing/2014/main" id="{730CCE73-A173-56E2-A5DD-6722E4F476C2}"/>
              </a:ext>
            </a:extLst>
          </p:cNvPr>
          <p:cNvCxnSpPr>
            <a:cxnSpLocks/>
          </p:cNvCxnSpPr>
          <p:nvPr/>
        </p:nvCxnSpPr>
        <p:spPr>
          <a:xfrm>
            <a:off x="7464618" y="3881718"/>
            <a:ext cx="4600423" cy="3"/>
          </a:xfrm>
          <a:prstGeom prst="line">
            <a:avLst/>
          </a:prstGeom>
          <a:ln w="5715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2109A790-D654-CBF7-3478-42AB6D402D1C}"/>
              </a:ext>
            </a:extLst>
          </p:cNvPr>
          <p:cNvSpPr txBox="1"/>
          <p:nvPr/>
        </p:nvSpPr>
        <p:spPr>
          <a:xfrm>
            <a:off x="8405765" y="3022974"/>
            <a:ext cx="2653697" cy="323165"/>
          </a:xfrm>
          <a:prstGeom prst="rect">
            <a:avLst/>
          </a:prstGeom>
          <a:noFill/>
        </p:spPr>
        <p:txBody>
          <a:bodyPr wrap="square" rtlCol="0">
            <a:spAutoFit/>
          </a:bodyPr>
          <a:lstStyle/>
          <a:p>
            <a:pPr algn="ctr"/>
            <a:r>
              <a:rPr lang="en-US" sz="1500" b="1" dirty="0">
                <a:solidFill>
                  <a:schemeClr val="accent2">
                    <a:lumMod val="75000"/>
                  </a:schemeClr>
                </a:solidFill>
                <a:latin typeface="Century Gothic" panose="020B0502020202020204" pitchFamily="34" charset="0"/>
              </a:rPr>
              <a:t>COMPETITIVE ADVANTAGE</a:t>
            </a:r>
          </a:p>
        </p:txBody>
      </p:sp>
      <p:sp>
        <p:nvSpPr>
          <p:cNvPr id="27" name="TextBox 26">
            <a:extLst>
              <a:ext uri="{FF2B5EF4-FFF2-40B4-BE49-F238E27FC236}">
                <a16:creationId xmlns:a16="http://schemas.microsoft.com/office/drawing/2014/main" id="{849E592E-1624-2698-0509-E6595D82041E}"/>
              </a:ext>
            </a:extLst>
          </p:cNvPr>
          <p:cNvSpPr txBox="1"/>
          <p:nvPr/>
        </p:nvSpPr>
        <p:spPr>
          <a:xfrm>
            <a:off x="8086580" y="3354862"/>
            <a:ext cx="3398441" cy="276999"/>
          </a:xfrm>
          <a:prstGeom prst="rect">
            <a:avLst/>
          </a:prstGeom>
          <a:noFill/>
        </p:spPr>
        <p:txBody>
          <a:bodyPr wrap="square" rtlCol="0">
            <a:spAutoFit/>
          </a:bodyPr>
          <a:lstStyle/>
          <a:p>
            <a:pPr algn="ctr"/>
            <a:r>
              <a:rPr lang="en-US" sz="1200" dirty="0">
                <a:solidFill>
                  <a:schemeClr val="accent2">
                    <a:lumMod val="75000"/>
                  </a:schemeClr>
                </a:solidFill>
                <a:latin typeface="Century Gothic" panose="020B0502020202020204" pitchFamily="34" charset="0"/>
              </a:rPr>
              <a:t>Competitive advantage description…</a:t>
            </a:r>
          </a:p>
        </p:txBody>
      </p:sp>
      <p:cxnSp>
        <p:nvCxnSpPr>
          <p:cNvPr id="28" name="Straight Connector 27">
            <a:extLst>
              <a:ext uri="{FF2B5EF4-FFF2-40B4-BE49-F238E27FC236}">
                <a16:creationId xmlns:a16="http://schemas.microsoft.com/office/drawing/2014/main" id="{5106ED3A-F320-84F5-9A27-B6163D61A3AB}"/>
              </a:ext>
            </a:extLst>
          </p:cNvPr>
          <p:cNvCxnSpPr/>
          <p:nvPr/>
        </p:nvCxnSpPr>
        <p:spPr>
          <a:xfrm flipV="1">
            <a:off x="6556190" y="5038165"/>
            <a:ext cx="0" cy="618564"/>
          </a:xfrm>
          <a:prstGeom prst="line">
            <a:avLst/>
          </a:prstGeom>
          <a:ln w="5715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14D805C3-A054-A4DC-92EB-FC20F0E7CD64}"/>
              </a:ext>
            </a:extLst>
          </p:cNvPr>
          <p:cNvSpPr txBox="1"/>
          <p:nvPr/>
        </p:nvSpPr>
        <p:spPr>
          <a:xfrm>
            <a:off x="7697553" y="4788725"/>
            <a:ext cx="2653697" cy="323165"/>
          </a:xfrm>
          <a:prstGeom prst="rect">
            <a:avLst/>
          </a:prstGeom>
          <a:noFill/>
        </p:spPr>
        <p:txBody>
          <a:bodyPr wrap="square" rtlCol="0">
            <a:spAutoFit/>
          </a:bodyPr>
          <a:lstStyle/>
          <a:p>
            <a:pPr algn="ctr"/>
            <a:r>
              <a:rPr lang="en-US" sz="1500" b="1" dirty="0">
                <a:solidFill>
                  <a:schemeClr val="accent4">
                    <a:lumMod val="75000"/>
                  </a:schemeClr>
                </a:solidFill>
                <a:latin typeface="Century Gothic" panose="020B0502020202020204" pitchFamily="34" charset="0"/>
              </a:rPr>
              <a:t>BUDGET</a:t>
            </a:r>
          </a:p>
        </p:txBody>
      </p:sp>
      <p:sp>
        <p:nvSpPr>
          <p:cNvPr id="30" name="TextBox 29">
            <a:extLst>
              <a:ext uri="{FF2B5EF4-FFF2-40B4-BE49-F238E27FC236}">
                <a16:creationId xmlns:a16="http://schemas.microsoft.com/office/drawing/2014/main" id="{F3AF7B95-EDB4-6B0F-FB83-88073063DD08}"/>
              </a:ext>
            </a:extLst>
          </p:cNvPr>
          <p:cNvSpPr txBox="1"/>
          <p:nvPr/>
        </p:nvSpPr>
        <p:spPr>
          <a:xfrm>
            <a:off x="7980352" y="5120613"/>
            <a:ext cx="2174495" cy="276999"/>
          </a:xfrm>
          <a:prstGeom prst="rect">
            <a:avLst/>
          </a:prstGeom>
          <a:noFill/>
        </p:spPr>
        <p:txBody>
          <a:bodyPr wrap="square" rtlCol="0">
            <a:spAutoFit/>
          </a:bodyPr>
          <a:lstStyle/>
          <a:p>
            <a:pPr algn="ctr"/>
            <a:r>
              <a:rPr lang="en-US" sz="1200" dirty="0">
                <a:solidFill>
                  <a:schemeClr val="accent4">
                    <a:lumMod val="75000"/>
                  </a:schemeClr>
                </a:solidFill>
                <a:latin typeface="Century Gothic" panose="020B0502020202020204" pitchFamily="34" charset="0"/>
              </a:rPr>
              <a:t>Budget description…</a:t>
            </a:r>
          </a:p>
        </p:txBody>
      </p:sp>
      <p:cxnSp>
        <p:nvCxnSpPr>
          <p:cNvPr id="31" name="Straight Connector 30">
            <a:extLst>
              <a:ext uri="{FF2B5EF4-FFF2-40B4-BE49-F238E27FC236}">
                <a16:creationId xmlns:a16="http://schemas.microsoft.com/office/drawing/2014/main" id="{BC3ED4FE-151C-E09D-0499-6F8FF8D4AFA1}"/>
              </a:ext>
            </a:extLst>
          </p:cNvPr>
          <p:cNvCxnSpPr/>
          <p:nvPr/>
        </p:nvCxnSpPr>
        <p:spPr>
          <a:xfrm flipV="1">
            <a:off x="5143918" y="5046888"/>
            <a:ext cx="0" cy="618564"/>
          </a:xfrm>
          <a:prstGeom prst="line">
            <a:avLst/>
          </a:prstGeom>
          <a:ln w="5715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2ADE9991-7CDC-8860-5C22-C2A357AD2BAD}"/>
              </a:ext>
            </a:extLst>
          </p:cNvPr>
          <p:cNvSpPr txBox="1"/>
          <p:nvPr/>
        </p:nvSpPr>
        <p:spPr>
          <a:xfrm>
            <a:off x="1195125" y="4798701"/>
            <a:ext cx="2653697" cy="323165"/>
          </a:xfrm>
          <a:prstGeom prst="rect">
            <a:avLst/>
          </a:prstGeom>
          <a:noFill/>
        </p:spPr>
        <p:txBody>
          <a:bodyPr wrap="square" rtlCol="0">
            <a:spAutoFit/>
          </a:bodyPr>
          <a:lstStyle/>
          <a:p>
            <a:pPr algn="ctr"/>
            <a:r>
              <a:rPr lang="en-US" sz="1500" b="1" dirty="0">
                <a:solidFill>
                  <a:schemeClr val="tx2">
                    <a:lumMod val="75000"/>
                  </a:schemeClr>
                </a:solidFill>
                <a:latin typeface="Century Gothic" panose="020B0502020202020204" pitchFamily="34" charset="0"/>
              </a:rPr>
              <a:t>BUYER’S BUYING CYCLE</a:t>
            </a:r>
          </a:p>
        </p:txBody>
      </p:sp>
      <p:sp>
        <p:nvSpPr>
          <p:cNvPr id="33" name="TextBox 32">
            <a:extLst>
              <a:ext uri="{FF2B5EF4-FFF2-40B4-BE49-F238E27FC236}">
                <a16:creationId xmlns:a16="http://schemas.microsoft.com/office/drawing/2014/main" id="{468D78CB-C046-6DD1-7BAB-53B19935E9FA}"/>
              </a:ext>
            </a:extLst>
          </p:cNvPr>
          <p:cNvSpPr txBox="1"/>
          <p:nvPr/>
        </p:nvSpPr>
        <p:spPr>
          <a:xfrm>
            <a:off x="1477924" y="5130589"/>
            <a:ext cx="2174495" cy="276999"/>
          </a:xfrm>
          <a:prstGeom prst="rect">
            <a:avLst/>
          </a:prstGeom>
          <a:noFill/>
        </p:spPr>
        <p:txBody>
          <a:bodyPr wrap="square" rtlCol="0">
            <a:spAutoFit/>
          </a:bodyPr>
          <a:lstStyle/>
          <a:p>
            <a:pPr algn="ctr"/>
            <a:r>
              <a:rPr lang="en-US" sz="1200" dirty="0">
                <a:solidFill>
                  <a:schemeClr val="tx2">
                    <a:lumMod val="75000"/>
                  </a:schemeClr>
                </a:solidFill>
                <a:latin typeface="Century Gothic" panose="020B0502020202020204" pitchFamily="34" charset="0"/>
              </a:rPr>
              <a:t>Buying cycle description…</a:t>
            </a:r>
          </a:p>
        </p:txBody>
      </p:sp>
      <p:cxnSp>
        <p:nvCxnSpPr>
          <p:cNvPr id="34" name="Straight Connector 33">
            <a:extLst>
              <a:ext uri="{FF2B5EF4-FFF2-40B4-BE49-F238E27FC236}">
                <a16:creationId xmlns:a16="http://schemas.microsoft.com/office/drawing/2014/main" id="{2CAF0B7B-6F34-0A8B-D83D-6FAD977CBFA7}"/>
              </a:ext>
            </a:extLst>
          </p:cNvPr>
          <p:cNvCxnSpPr>
            <a:cxnSpLocks/>
          </p:cNvCxnSpPr>
          <p:nvPr/>
        </p:nvCxnSpPr>
        <p:spPr>
          <a:xfrm>
            <a:off x="120166" y="3839615"/>
            <a:ext cx="4120140" cy="42106"/>
          </a:xfrm>
          <a:prstGeom prst="line">
            <a:avLst/>
          </a:prstGeom>
          <a:ln w="5715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sp>
        <p:nvSpPr>
          <p:cNvPr id="36" name="TextBox 35">
            <a:extLst>
              <a:ext uri="{FF2B5EF4-FFF2-40B4-BE49-F238E27FC236}">
                <a16:creationId xmlns:a16="http://schemas.microsoft.com/office/drawing/2014/main" id="{DAE87B6A-68E9-D75A-480A-F5394C8C4FD9}"/>
              </a:ext>
            </a:extLst>
          </p:cNvPr>
          <p:cNvSpPr txBox="1"/>
          <p:nvPr/>
        </p:nvSpPr>
        <p:spPr>
          <a:xfrm>
            <a:off x="519953" y="3420198"/>
            <a:ext cx="3021926" cy="276999"/>
          </a:xfrm>
          <a:prstGeom prst="rect">
            <a:avLst/>
          </a:prstGeom>
          <a:noFill/>
        </p:spPr>
        <p:txBody>
          <a:bodyPr wrap="square" rtlCol="0">
            <a:spAutoFit/>
          </a:bodyPr>
          <a:lstStyle/>
          <a:p>
            <a:pPr algn="ctr"/>
            <a:r>
              <a:rPr lang="en-US" sz="1200" dirty="0">
                <a:solidFill>
                  <a:schemeClr val="bg2">
                    <a:lumMod val="50000"/>
                  </a:schemeClr>
                </a:solidFill>
                <a:latin typeface="Century Gothic" panose="020B0502020202020204" pitchFamily="34" charset="0"/>
              </a:rPr>
              <a:t>Value proposition description…</a:t>
            </a:r>
          </a:p>
        </p:txBody>
      </p:sp>
      <p:cxnSp>
        <p:nvCxnSpPr>
          <p:cNvPr id="37" name="Straight Connector 36">
            <a:extLst>
              <a:ext uri="{FF2B5EF4-FFF2-40B4-BE49-F238E27FC236}">
                <a16:creationId xmlns:a16="http://schemas.microsoft.com/office/drawing/2014/main" id="{6617F71A-CF99-2C63-B0AD-72D7BC9F8B1B}"/>
              </a:ext>
            </a:extLst>
          </p:cNvPr>
          <p:cNvCxnSpPr>
            <a:cxnSpLocks/>
          </p:cNvCxnSpPr>
          <p:nvPr/>
        </p:nvCxnSpPr>
        <p:spPr>
          <a:xfrm>
            <a:off x="519953" y="2465295"/>
            <a:ext cx="4043083" cy="0"/>
          </a:xfrm>
          <a:prstGeom prst="line">
            <a:avLst/>
          </a:prstGeom>
          <a:ln w="5715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C09CDEFC-C763-D16A-94CF-D51FF5914BB7}"/>
              </a:ext>
            </a:extLst>
          </p:cNvPr>
          <p:cNvSpPr txBox="1"/>
          <p:nvPr/>
        </p:nvSpPr>
        <p:spPr>
          <a:xfrm>
            <a:off x="1126843" y="1603562"/>
            <a:ext cx="2653697" cy="323165"/>
          </a:xfrm>
          <a:prstGeom prst="rect">
            <a:avLst/>
          </a:prstGeom>
          <a:noFill/>
        </p:spPr>
        <p:txBody>
          <a:bodyPr wrap="square" rtlCol="0">
            <a:spAutoFit/>
          </a:bodyPr>
          <a:lstStyle/>
          <a:p>
            <a:pPr algn="ctr"/>
            <a:r>
              <a:rPr lang="en-US" sz="1500" b="1" dirty="0">
                <a:solidFill>
                  <a:schemeClr val="accent6"/>
                </a:solidFill>
                <a:latin typeface="Century Gothic" panose="020B0502020202020204" pitchFamily="34" charset="0"/>
              </a:rPr>
              <a:t>BRANDING</a:t>
            </a:r>
          </a:p>
        </p:txBody>
      </p:sp>
      <p:sp>
        <p:nvSpPr>
          <p:cNvPr id="40" name="TextBox 39">
            <a:extLst>
              <a:ext uri="{FF2B5EF4-FFF2-40B4-BE49-F238E27FC236}">
                <a16:creationId xmlns:a16="http://schemas.microsoft.com/office/drawing/2014/main" id="{D00563B0-6588-44C8-B71E-D8DB26FB91A3}"/>
              </a:ext>
            </a:extLst>
          </p:cNvPr>
          <p:cNvSpPr txBox="1"/>
          <p:nvPr/>
        </p:nvSpPr>
        <p:spPr>
          <a:xfrm>
            <a:off x="1397515" y="1941286"/>
            <a:ext cx="2174495" cy="276999"/>
          </a:xfrm>
          <a:prstGeom prst="rect">
            <a:avLst/>
          </a:prstGeom>
          <a:noFill/>
        </p:spPr>
        <p:txBody>
          <a:bodyPr wrap="square" rtlCol="0">
            <a:spAutoFit/>
          </a:bodyPr>
          <a:lstStyle/>
          <a:p>
            <a:pPr algn="ctr"/>
            <a:r>
              <a:rPr lang="en-US" sz="1200" dirty="0">
                <a:solidFill>
                  <a:schemeClr val="accent6"/>
                </a:solidFill>
                <a:latin typeface="Century Gothic" panose="020B0502020202020204" pitchFamily="34" charset="0"/>
              </a:rPr>
              <a:t>Branding description…</a:t>
            </a:r>
          </a:p>
        </p:txBody>
      </p:sp>
      <p:sp>
        <p:nvSpPr>
          <p:cNvPr id="41" name="Heptagon 40">
            <a:extLst>
              <a:ext uri="{FF2B5EF4-FFF2-40B4-BE49-F238E27FC236}">
                <a16:creationId xmlns:a16="http://schemas.microsoft.com/office/drawing/2014/main" id="{0E9A4493-F5CE-DFBA-6F8F-793E7582118D}"/>
              </a:ext>
            </a:extLst>
          </p:cNvPr>
          <p:cNvSpPr/>
          <p:nvPr/>
        </p:nvSpPr>
        <p:spPr>
          <a:xfrm>
            <a:off x="8889772" y="1192104"/>
            <a:ext cx="355653" cy="355653"/>
          </a:xfrm>
          <a:prstGeom prst="heptagon">
            <a:avLst/>
          </a:prstGeom>
          <a:solidFill>
            <a:schemeClr val="accent6">
              <a:lumMod val="7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Heptagon 41">
            <a:extLst>
              <a:ext uri="{FF2B5EF4-FFF2-40B4-BE49-F238E27FC236}">
                <a16:creationId xmlns:a16="http://schemas.microsoft.com/office/drawing/2014/main" id="{2BA2E32F-8A95-17E0-560B-FF9945B04693}"/>
              </a:ext>
            </a:extLst>
          </p:cNvPr>
          <p:cNvSpPr/>
          <p:nvPr/>
        </p:nvSpPr>
        <p:spPr>
          <a:xfrm>
            <a:off x="9554786" y="2618648"/>
            <a:ext cx="355653" cy="355653"/>
          </a:xfrm>
          <a:prstGeom prst="heptagon">
            <a:avLst/>
          </a:prstGeom>
          <a:solidFill>
            <a:schemeClr val="accent2">
              <a:lumMod val="7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Heptagon 42">
            <a:extLst>
              <a:ext uri="{FF2B5EF4-FFF2-40B4-BE49-F238E27FC236}">
                <a16:creationId xmlns:a16="http://schemas.microsoft.com/office/drawing/2014/main" id="{2CFCCB47-9854-221C-CE1A-5E5EBBB6AF0C}"/>
              </a:ext>
            </a:extLst>
          </p:cNvPr>
          <p:cNvSpPr/>
          <p:nvPr/>
        </p:nvSpPr>
        <p:spPr>
          <a:xfrm>
            <a:off x="8889772" y="4382038"/>
            <a:ext cx="355653" cy="355653"/>
          </a:xfrm>
          <a:prstGeom prst="heptagon">
            <a:avLst/>
          </a:prstGeom>
          <a:solidFill>
            <a:schemeClr val="accent4">
              <a:lumMod val="7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Heptagon 43">
            <a:extLst>
              <a:ext uri="{FF2B5EF4-FFF2-40B4-BE49-F238E27FC236}">
                <a16:creationId xmlns:a16="http://schemas.microsoft.com/office/drawing/2014/main" id="{945E2101-F2D7-868C-CAD1-579F88705A29}"/>
              </a:ext>
            </a:extLst>
          </p:cNvPr>
          <p:cNvSpPr/>
          <p:nvPr/>
        </p:nvSpPr>
        <p:spPr>
          <a:xfrm>
            <a:off x="2331750" y="4354949"/>
            <a:ext cx="355653" cy="355653"/>
          </a:xfrm>
          <a:prstGeom prst="heptagon">
            <a:avLst/>
          </a:prstGeom>
          <a:solidFill>
            <a:schemeClr val="tx2">
              <a:lumMod val="7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Heptagon 44">
            <a:extLst>
              <a:ext uri="{FF2B5EF4-FFF2-40B4-BE49-F238E27FC236}">
                <a16:creationId xmlns:a16="http://schemas.microsoft.com/office/drawing/2014/main" id="{3852A50A-81AF-1E2A-8DCC-95E117EA668E}"/>
              </a:ext>
            </a:extLst>
          </p:cNvPr>
          <p:cNvSpPr/>
          <p:nvPr/>
        </p:nvSpPr>
        <p:spPr>
          <a:xfrm>
            <a:off x="1788503" y="2618648"/>
            <a:ext cx="355653" cy="355653"/>
          </a:xfrm>
          <a:prstGeom prst="heptagon">
            <a:avLst/>
          </a:prstGeom>
          <a:solidFill>
            <a:schemeClr val="tx1">
              <a:lumMod val="65000"/>
              <a:lumOff val="3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Heptagon 45">
            <a:extLst>
              <a:ext uri="{FF2B5EF4-FFF2-40B4-BE49-F238E27FC236}">
                <a16:creationId xmlns:a16="http://schemas.microsoft.com/office/drawing/2014/main" id="{341CC9D8-75A2-A073-D00D-2BB975042768}"/>
              </a:ext>
            </a:extLst>
          </p:cNvPr>
          <p:cNvSpPr/>
          <p:nvPr/>
        </p:nvSpPr>
        <p:spPr>
          <a:xfrm>
            <a:off x="2275866" y="1213294"/>
            <a:ext cx="355653" cy="355653"/>
          </a:xfrm>
          <a:prstGeom prst="heptagon">
            <a:avLst/>
          </a:prstGeom>
          <a:solidFill>
            <a:schemeClr val="accent6"/>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Heptagon 46">
            <a:extLst>
              <a:ext uri="{FF2B5EF4-FFF2-40B4-BE49-F238E27FC236}">
                <a16:creationId xmlns:a16="http://schemas.microsoft.com/office/drawing/2014/main" id="{8A6750C6-A4E9-8000-A6FB-5332E5FE878D}"/>
              </a:ext>
            </a:extLst>
          </p:cNvPr>
          <p:cNvSpPr/>
          <p:nvPr/>
        </p:nvSpPr>
        <p:spPr>
          <a:xfrm>
            <a:off x="5671644" y="323394"/>
            <a:ext cx="355653" cy="355653"/>
          </a:xfrm>
          <a:prstGeom prst="heptagon">
            <a:avLst/>
          </a:prstGeom>
          <a:solidFill>
            <a:schemeClr val="accent5">
              <a:lumMod val="7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extBox 51">
            <a:extLst>
              <a:ext uri="{FF2B5EF4-FFF2-40B4-BE49-F238E27FC236}">
                <a16:creationId xmlns:a16="http://schemas.microsoft.com/office/drawing/2014/main" id="{512B74B2-9BD6-B1A2-2182-81D89D122D12}"/>
              </a:ext>
            </a:extLst>
          </p:cNvPr>
          <p:cNvSpPr txBox="1"/>
          <p:nvPr/>
        </p:nvSpPr>
        <p:spPr>
          <a:xfrm>
            <a:off x="120166" y="3039007"/>
            <a:ext cx="3812006" cy="323165"/>
          </a:xfrm>
          <a:prstGeom prst="rect">
            <a:avLst/>
          </a:prstGeom>
          <a:noFill/>
        </p:spPr>
        <p:txBody>
          <a:bodyPr wrap="square" rtlCol="0">
            <a:spAutoFit/>
          </a:bodyPr>
          <a:lstStyle/>
          <a:p>
            <a:pPr algn="ctr"/>
            <a:r>
              <a:rPr lang="en-US" sz="1500" b="1" dirty="0">
                <a:solidFill>
                  <a:schemeClr val="tx1">
                    <a:lumMod val="65000"/>
                    <a:lumOff val="35000"/>
                  </a:schemeClr>
                </a:solidFill>
                <a:latin typeface="Century Gothic" panose="020B0502020202020204" pitchFamily="34" charset="0"/>
              </a:rPr>
              <a:t>UNIQUE VALUE PROPOSITION</a:t>
            </a:r>
          </a:p>
        </p:txBody>
      </p:sp>
      <p:cxnSp>
        <p:nvCxnSpPr>
          <p:cNvPr id="53" name="Straight Connector 52">
            <a:extLst>
              <a:ext uri="{FF2B5EF4-FFF2-40B4-BE49-F238E27FC236}">
                <a16:creationId xmlns:a16="http://schemas.microsoft.com/office/drawing/2014/main" id="{6D358C8D-FD2E-434C-3431-0CC63A12781E}"/>
              </a:ext>
            </a:extLst>
          </p:cNvPr>
          <p:cNvCxnSpPr>
            <a:cxnSpLocks/>
          </p:cNvCxnSpPr>
          <p:nvPr/>
        </p:nvCxnSpPr>
        <p:spPr>
          <a:xfrm>
            <a:off x="6526451" y="5656729"/>
            <a:ext cx="4849761" cy="0"/>
          </a:xfrm>
          <a:prstGeom prst="line">
            <a:avLst/>
          </a:prstGeom>
          <a:ln w="5715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73C86AA2-D923-CAA6-D932-2B253D9F7008}"/>
              </a:ext>
            </a:extLst>
          </p:cNvPr>
          <p:cNvCxnSpPr>
            <a:cxnSpLocks/>
          </p:cNvCxnSpPr>
          <p:nvPr/>
        </p:nvCxnSpPr>
        <p:spPr>
          <a:xfrm>
            <a:off x="519953" y="5674416"/>
            <a:ext cx="4650861" cy="0"/>
          </a:xfrm>
          <a:prstGeom prst="line">
            <a:avLst/>
          </a:prstGeom>
          <a:ln w="5715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sp>
        <p:nvSpPr>
          <p:cNvPr id="57" name="TextBox 56">
            <a:extLst>
              <a:ext uri="{FF2B5EF4-FFF2-40B4-BE49-F238E27FC236}">
                <a16:creationId xmlns:a16="http://schemas.microsoft.com/office/drawing/2014/main" id="{36BFCFD6-C511-E76E-2FF9-A8C2D0F2E04F}"/>
              </a:ext>
            </a:extLst>
          </p:cNvPr>
          <p:cNvSpPr txBox="1"/>
          <p:nvPr/>
        </p:nvSpPr>
        <p:spPr>
          <a:xfrm>
            <a:off x="99696" y="5951116"/>
            <a:ext cx="11221474" cy="430887"/>
          </a:xfrm>
          <a:prstGeom prst="rect">
            <a:avLst/>
          </a:prstGeom>
          <a:noFill/>
        </p:spPr>
        <p:txBody>
          <a:bodyPr wrap="square" rtlCol="0">
            <a:spAutoFit/>
          </a:bodyPr>
          <a:lstStyle/>
          <a:p>
            <a:r>
              <a:rPr lang="en-US" sz="2200" dirty="0">
                <a:solidFill>
                  <a:schemeClr val="accent5">
                    <a:lumMod val="75000"/>
                  </a:schemeClr>
                </a:solidFill>
                <a:latin typeface="Century Gothic" panose="020B0502020202020204" pitchFamily="34" charset="0"/>
              </a:rPr>
              <a:t>PROJECT NAME</a:t>
            </a:r>
          </a:p>
        </p:txBody>
      </p:sp>
    </p:spTree>
    <p:extLst>
      <p:ext uri="{BB962C8B-B14F-4D97-AF65-F5344CB8AC3E}">
        <p14:creationId xmlns:p14="http://schemas.microsoft.com/office/powerpoint/2010/main" val="3634812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Connector 1">
            <a:extLst>
              <a:ext uri="{FF2B5EF4-FFF2-40B4-BE49-F238E27FC236}">
                <a16:creationId xmlns:a16="http://schemas.microsoft.com/office/drawing/2014/main" id="{D9F40F98-ABED-754F-38E3-5FAFC1FA166F}"/>
              </a:ext>
            </a:extLst>
          </p:cNvPr>
          <p:cNvSpPr/>
          <p:nvPr/>
        </p:nvSpPr>
        <p:spPr>
          <a:xfrm>
            <a:off x="4240306" y="1819835"/>
            <a:ext cx="3218330" cy="3218330"/>
          </a:xfrm>
          <a:prstGeom prst="flowChartConnector">
            <a:avLst/>
          </a:prstGeom>
          <a:solidFill>
            <a:schemeClr val="accent4">
              <a:lumMod val="20000"/>
              <a:lumOff val="80000"/>
            </a:schemeClr>
          </a:solidFill>
          <a:ln w="57150">
            <a:solidFill>
              <a:schemeClr val="accent4">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4408099" y="2890391"/>
            <a:ext cx="2969849" cy="1077218"/>
          </a:xfrm>
          <a:prstGeom prst="rect">
            <a:avLst/>
          </a:prstGeom>
          <a:noFill/>
        </p:spPr>
        <p:txBody>
          <a:bodyPr wrap="square" rtlCol="0">
            <a:spAutoFit/>
          </a:bodyPr>
          <a:lstStyle/>
          <a:p>
            <a:pPr algn="ctr"/>
            <a:r>
              <a:rPr lang="en-US" sz="3200" dirty="0">
                <a:solidFill>
                  <a:schemeClr val="accent4">
                    <a:lumMod val="75000"/>
                  </a:schemeClr>
                </a:solidFill>
                <a:latin typeface="Century Gothic" panose="020B0502020202020204" pitchFamily="34" charset="0"/>
              </a:rPr>
              <a:t>MARKETING</a:t>
            </a:r>
          </a:p>
          <a:p>
            <a:pPr algn="ctr"/>
            <a:r>
              <a:rPr lang="en-US" sz="3200" b="1" dirty="0">
                <a:solidFill>
                  <a:schemeClr val="accent4">
                    <a:lumMod val="75000"/>
                  </a:schemeClr>
                </a:solidFill>
                <a:latin typeface="Century Gothic" panose="020B0502020202020204" pitchFamily="34" charset="0"/>
              </a:rPr>
              <a:t>MIX</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MARKETING MIX</a:t>
            </a:r>
            <a:endParaRPr lang="en-US" dirty="0">
              <a:solidFill>
                <a:schemeClr val="bg1"/>
              </a:solidFill>
              <a:latin typeface="Century Gothic" panose="020B0502020202020204" pitchFamily="34" charset="0"/>
              <a:ea typeface="Arial" charset="0"/>
              <a:cs typeface="Arial" charset="0"/>
            </a:endParaRPr>
          </a:p>
        </p:txBody>
      </p:sp>
      <p:sp>
        <p:nvSpPr>
          <p:cNvPr id="13" name="TextBox 12">
            <a:extLst>
              <a:ext uri="{FF2B5EF4-FFF2-40B4-BE49-F238E27FC236}">
                <a16:creationId xmlns:a16="http://schemas.microsoft.com/office/drawing/2014/main" id="{712AD60A-04C8-6B47-9768-880C314EF85A}"/>
              </a:ext>
            </a:extLst>
          </p:cNvPr>
          <p:cNvSpPr txBox="1"/>
          <p:nvPr/>
        </p:nvSpPr>
        <p:spPr>
          <a:xfrm>
            <a:off x="4517246" y="642705"/>
            <a:ext cx="2653697" cy="323165"/>
          </a:xfrm>
          <a:prstGeom prst="rect">
            <a:avLst/>
          </a:prstGeom>
          <a:noFill/>
        </p:spPr>
        <p:txBody>
          <a:bodyPr wrap="square" rtlCol="0">
            <a:spAutoFit/>
          </a:bodyPr>
          <a:lstStyle/>
          <a:p>
            <a:pPr algn="ctr"/>
            <a:r>
              <a:rPr lang="en-US" sz="1500" b="1" dirty="0">
                <a:solidFill>
                  <a:schemeClr val="accent5">
                    <a:lumMod val="75000"/>
                  </a:schemeClr>
                </a:solidFill>
                <a:latin typeface="Century Gothic" panose="020B0502020202020204" pitchFamily="34" charset="0"/>
              </a:rPr>
              <a:t>PRODUCT</a:t>
            </a:r>
          </a:p>
        </p:txBody>
      </p:sp>
      <p:sp>
        <p:nvSpPr>
          <p:cNvPr id="16" name="TextBox 15">
            <a:extLst>
              <a:ext uri="{FF2B5EF4-FFF2-40B4-BE49-F238E27FC236}">
                <a16:creationId xmlns:a16="http://schemas.microsoft.com/office/drawing/2014/main" id="{8F853CBB-4F3F-AABC-40AF-4D39D86B18B0}"/>
              </a:ext>
            </a:extLst>
          </p:cNvPr>
          <p:cNvSpPr txBox="1"/>
          <p:nvPr/>
        </p:nvSpPr>
        <p:spPr>
          <a:xfrm>
            <a:off x="4204446" y="1010444"/>
            <a:ext cx="3313014" cy="276999"/>
          </a:xfrm>
          <a:prstGeom prst="rect">
            <a:avLst/>
          </a:prstGeom>
          <a:noFill/>
        </p:spPr>
        <p:txBody>
          <a:bodyPr wrap="square" rtlCol="0">
            <a:spAutoFit/>
          </a:bodyPr>
          <a:lstStyle/>
          <a:p>
            <a:pPr algn="ctr"/>
            <a:r>
              <a:rPr lang="en-US" sz="1200" dirty="0">
                <a:solidFill>
                  <a:schemeClr val="accent5">
                    <a:lumMod val="75000"/>
                  </a:schemeClr>
                </a:solidFill>
                <a:latin typeface="Century Gothic" panose="020B0502020202020204" pitchFamily="34" charset="0"/>
              </a:rPr>
              <a:t>Description  |  Cost</a:t>
            </a:r>
          </a:p>
        </p:txBody>
      </p:sp>
      <p:cxnSp>
        <p:nvCxnSpPr>
          <p:cNvPr id="20" name="Straight Connector 19">
            <a:extLst>
              <a:ext uri="{FF2B5EF4-FFF2-40B4-BE49-F238E27FC236}">
                <a16:creationId xmlns:a16="http://schemas.microsoft.com/office/drawing/2014/main" id="{0603F29D-0BE9-C56B-2E58-EF6B049EE30F}"/>
              </a:ext>
            </a:extLst>
          </p:cNvPr>
          <p:cNvCxnSpPr>
            <a:cxnSpLocks/>
          </p:cNvCxnSpPr>
          <p:nvPr/>
        </p:nvCxnSpPr>
        <p:spPr>
          <a:xfrm>
            <a:off x="7132920" y="2447365"/>
            <a:ext cx="4243292" cy="17930"/>
          </a:xfrm>
          <a:prstGeom prst="line">
            <a:avLst/>
          </a:prstGeom>
          <a:ln w="5715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582EDC86-443A-56CF-B925-44D12286DA36}"/>
              </a:ext>
            </a:extLst>
          </p:cNvPr>
          <p:cNvSpPr txBox="1"/>
          <p:nvPr/>
        </p:nvSpPr>
        <p:spPr>
          <a:xfrm>
            <a:off x="7742378" y="1594839"/>
            <a:ext cx="2653697" cy="323165"/>
          </a:xfrm>
          <a:prstGeom prst="rect">
            <a:avLst/>
          </a:prstGeom>
          <a:noFill/>
        </p:spPr>
        <p:txBody>
          <a:bodyPr wrap="square" rtlCol="0">
            <a:spAutoFit/>
          </a:bodyPr>
          <a:lstStyle/>
          <a:p>
            <a:pPr algn="ctr"/>
            <a:r>
              <a:rPr lang="en-US" sz="1500" b="1" dirty="0">
                <a:solidFill>
                  <a:schemeClr val="accent6">
                    <a:lumMod val="75000"/>
                  </a:schemeClr>
                </a:solidFill>
                <a:latin typeface="Century Gothic" panose="020B0502020202020204" pitchFamily="34" charset="0"/>
              </a:rPr>
              <a:t>PRICE</a:t>
            </a:r>
          </a:p>
        </p:txBody>
      </p:sp>
      <p:sp>
        <p:nvSpPr>
          <p:cNvPr id="24" name="TextBox 23">
            <a:extLst>
              <a:ext uri="{FF2B5EF4-FFF2-40B4-BE49-F238E27FC236}">
                <a16:creationId xmlns:a16="http://schemas.microsoft.com/office/drawing/2014/main" id="{8D157E86-321D-B876-B198-56F2FDCFD3B7}"/>
              </a:ext>
            </a:extLst>
          </p:cNvPr>
          <p:cNvSpPr txBox="1"/>
          <p:nvPr/>
        </p:nvSpPr>
        <p:spPr>
          <a:xfrm>
            <a:off x="7585797" y="1935249"/>
            <a:ext cx="3079110" cy="276999"/>
          </a:xfrm>
          <a:prstGeom prst="rect">
            <a:avLst/>
          </a:prstGeom>
          <a:noFill/>
        </p:spPr>
        <p:txBody>
          <a:bodyPr wrap="square" rtlCol="0">
            <a:spAutoFit/>
          </a:bodyPr>
          <a:lstStyle/>
          <a:p>
            <a:pPr algn="ctr"/>
            <a:r>
              <a:rPr lang="en-US" sz="1200" dirty="0">
                <a:solidFill>
                  <a:schemeClr val="accent6">
                    <a:lumMod val="75000"/>
                  </a:schemeClr>
                </a:solidFill>
                <a:latin typeface="Century Gothic" panose="020B0502020202020204" pitchFamily="34" charset="0"/>
              </a:rPr>
              <a:t>Description  |  Cost</a:t>
            </a:r>
          </a:p>
        </p:txBody>
      </p:sp>
      <p:cxnSp>
        <p:nvCxnSpPr>
          <p:cNvPr id="25" name="Straight Connector 24">
            <a:extLst>
              <a:ext uri="{FF2B5EF4-FFF2-40B4-BE49-F238E27FC236}">
                <a16:creationId xmlns:a16="http://schemas.microsoft.com/office/drawing/2014/main" id="{730CCE73-A173-56E2-A5DD-6722E4F476C2}"/>
              </a:ext>
            </a:extLst>
          </p:cNvPr>
          <p:cNvCxnSpPr>
            <a:cxnSpLocks/>
          </p:cNvCxnSpPr>
          <p:nvPr/>
        </p:nvCxnSpPr>
        <p:spPr>
          <a:xfrm>
            <a:off x="7377953" y="3881718"/>
            <a:ext cx="4687088" cy="0"/>
          </a:xfrm>
          <a:prstGeom prst="line">
            <a:avLst/>
          </a:prstGeom>
          <a:ln w="5715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2109A790-D654-CBF7-3478-42AB6D402D1C}"/>
              </a:ext>
            </a:extLst>
          </p:cNvPr>
          <p:cNvSpPr txBox="1"/>
          <p:nvPr/>
        </p:nvSpPr>
        <p:spPr>
          <a:xfrm>
            <a:off x="8441625" y="3022974"/>
            <a:ext cx="2653697" cy="323165"/>
          </a:xfrm>
          <a:prstGeom prst="rect">
            <a:avLst/>
          </a:prstGeom>
          <a:noFill/>
        </p:spPr>
        <p:txBody>
          <a:bodyPr wrap="square" rtlCol="0">
            <a:spAutoFit/>
          </a:bodyPr>
          <a:lstStyle/>
          <a:p>
            <a:pPr algn="ctr"/>
            <a:r>
              <a:rPr lang="en-US" sz="1500" b="1" dirty="0">
                <a:solidFill>
                  <a:schemeClr val="accent2">
                    <a:lumMod val="75000"/>
                  </a:schemeClr>
                </a:solidFill>
                <a:latin typeface="Century Gothic" panose="020B0502020202020204" pitchFamily="34" charset="0"/>
              </a:rPr>
              <a:t>PLACE</a:t>
            </a:r>
          </a:p>
        </p:txBody>
      </p:sp>
      <p:sp>
        <p:nvSpPr>
          <p:cNvPr id="27" name="TextBox 26">
            <a:extLst>
              <a:ext uri="{FF2B5EF4-FFF2-40B4-BE49-F238E27FC236}">
                <a16:creationId xmlns:a16="http://schemas.microsoft.com/office/drawing/2014/main" id="{849E592E-1624-2698-0509-E6595D82041E}"/>
              </a:ext>
            </a:extLst>
          </p:cNvPr>
          <p:cNvSpPr txBox="1"/>
          <p:nvPr/>
        </p:nvSpPr>
        <p:spPr>
          <a:xfrm>
            <a:off x="8086580" y="3354862"/>
            <a:ext cx="3398441" cy="276999"/>
          </a:xfrm>
          <a:prstGeom prst="rect">
            <a:avLst/>
          </a:prstGeom>
          <a:noFill/>
        </p:spPr>
        <p:txBody>
          <a:bodyPr wrap="square" rtlCol="0">
            <a:spAutoFit/>
          </a:bodyPr>
          <a:lstStyle/>
          <a:p>
            <a:pPr algn="ctr"/>
            <a:r>
              <a:rPr lang="en-US" sz="1200" dirty="0">
                <a:solidFill>
                  <a:schemeClr val="accent2">
                    <a:lumMod val="75000"/>
                  </a:schemeClr>
                </a:solidFill>
                <a:latin typeface="Century Gothic" panose="020B0502020202020204" pitchFamily="34" charset="0"/>
              </a:rPr>
              <a:t>Description  |  Cost</a:t>
            </a:r>
          </a:p>
        </p:txBody>
      </p:sp>
      <p:cxnSp>
        <p:nvCxnSpPr>
          <p:cNvPr id="28" name="Straight Connector 27">
            <a:extLst>
              <a:ext uri="{FF2B5EF4-FFF2-40B4-BE49-F238E27FC236}">
                <a16:creationId xmlns:a16="http://schemas.microsoft.com/office/drawing/2014/main" id="{5106ED3A-F320-84F5-9A27-B6163D61A3AB}"/>
              </a:ext>
            </a:extLst>
          </p:cNvPr>
          <p:cNvCxnSpPr>
            <a:cxnSpLocks/>
          </p:cNvCxnSpPr>
          <p:nvPr/>
        </p:nvCxnSpPr>
        <p:spPr>
          <a:xfrm flipV="1">
            <a:off x="6556190" y="4867835"/>
            <a:ext cx="0" cy="788894"/>
          </a:xfrm>
          <a:prstGeom prst="line">
            <a:avLst/>
          </a:prstGeom>
          <a:ln w="5715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14D805C3-A054-A4DC-92EB-FC20F0E7CD64}"/>
              </a:ext>
            </a:extLst>
          </p:cNvPr>
          <p:cNvSpPr txBox="1"/>
          <p:nvPr/>
        </p:nvSpPr>
        <p:spPr>
          <a:xfrm>
            <a:off x="7751343" y="4788725"/>
            <a:ext cx="2653697" cy="323165"/>
          </a:xfrm>
          <a:prstGeom prst="rect">
            <a:avLst/>
          </a:prstGeom>
          <a:noFill/>
        </p:spPr>
        <p:txBody>
          <a:bodyPr wrap="square" rtlCol="0">
            <a:spAutoFit/>
          </a:bodyPr>
          <a:lstStyle/>
          <a:p>
            <a:pPr algn="ctr"/>
            <a:r>
              <a:rPr lang="en-US" sz="1500" b="1" dirty="0">
                <a:solidFill>
                  <a:schemeClr val="accent4">
                    <a:lumMod val="75000"/>
                  </a:schemeClr>
                </a:solidFill>
                <a:latin typeface="Century Gothic" panose="020B0502020202020204" pitchFamily="34" charset="0"/>
              </a:rPr>
              <a:t>PROMOTION</a:t>
            </a:r>
          </a:p>
        </p:txBody>
      </p:sp>
      <p:sp>
        <p:nvSpPr>
          <p:cNvPr id="30" name="TextBox 29">
            <a:extLst>
              <a:ext uri="{FF2B5EF4-FFF2-40B4-BE49-F238E27FC236}">
                <a16:creationId xmlns:a16="http://schemas.microsoft.com/office/drawing/2014/main" id="{F3AF7B95-EDB4-6B0F-FB83-88073063DD08}"/>
              </a:ext>
            </a:extLst>
          </p:cNvPr>
          <p:cNvSpPr txBox="1"/>
          <p:nvPr/>
        </p:nvSpPr>
        <p:spPr>
          <a:xfrm>
            <a:off x="7980352" y="5120613"/>
            <a:ext cx="2174495" cy="276999"/>
          </a:xfrm>
          <a:prstGeom prst="rect">
            <a:avLst/>
          </a:prstGeom>
          <a:noFill/>
        </p:spPr>
        <p:txBody>
          <a:bodyPr wrap="square" rtlCol="0">
            <a:spAutoFit/>
          </a:bodyPr>
          <a:lstStyle/>
          <a:p>
            <a:pPr algn="ctr"/>
            <a:r>
              <a:rPr lang="en-US" sz="1200" dirty="0">
                <a:solidFill>
                  <a:schemeClr val="accent4">
                    <a:lumMod val="75000"/>
                  </a:schemeClr>
                </a:solidFill>
                <a:latin typeface="Century Gothic" panose="020B0502020202020204" pitchFamily="34" charset="0"/>
              </a:rPr>
              <a:t>Description  |  Cost</a:t>
            </a:r>
          </a:p>
        </p:txBody>
      </p:sp>
      <p:cxnSp>
        <p:nvCxnSpPr>
          <p:cNvPr id="31" name="Straight Connector 30">
            <a:extLst>
              <a:ext uri="{FF2B5EF4-FFF2-40B4-BE49-F238E27FC236}">
                <a16:creationId xmlns:a16="http://schemas.microsoft.com/office/drawing/2014/main" id="{BC3ED4FE-151C-E09D-0499-6F8FF8D4AFA1}"/>
              </a:ext>
            </a:extLst>
          </p:cNvPr>
          <p:cNvCxnSpPr>
            <a:cxnSpLocks/>
          </p:cNvCxnSpPr>
          <p:nvPr/>
        </p:nvCxnSpPr>
        <p:spPr>
          <a:xfrm flipV="1">
            <a:off x="5143918" y="4867835"/>
            <a:ext cx="0" cy="797617"/>
          </a:xfrm>
          <a:prstGeom prst="line">
            <a:avLst/>
          </a:prstGeom>
          <a:ln w="5715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2ADE9991-7CDC-8860-5C22-C2A357AD2BAD}"/>
              </a:ext>
            </a:extLst>
          </p:cNvPr>
          <p:cNvSpPr txBox="1"/>
          <p:nvPr/>
        </p:nvSpPr>
        <p:spPr>
          <a:xfrm>
            <a:off x="1168230" y="4798701"/>
            <a:ext cx="2653697" cy="323165"/>
          </a:xfrm>
          <a:prstGeom prst="rect">
            <a:avLst/>
          </a:prstGeom>
          <a:noFill/>
        </p:spPr>
        <p:txBody>
          <a:bodyPr wrap="square" rtlCol="0">
            <a:spAutoFit/>
          </a:bodyPr>
          <a:lstStyle/>
          <a:p>
            <a:pPr algn="ctr"/>
            <a:r>
              <a:rPr lang="en-US" sz="1500" b="1" dirty="0">
                <a:solidFill>
                  <a:schemeClr val="tx2">
                    <a:lumMod val="75000"/>
                  </a:schemeClr>
                </a:solidFill>
                <a:latin typeface="Century Gothic" panose="020B0502020202020204" pitchFamily="34" charset="0"/>
              </a:rPr>
              <a:t>PEOPLE</a:t>
            </a:r>
          </a:p>
        </p:txBody>
      </p:sp>
      <p:sp>
        <p:nvSpPr>
          <p:cNvPr id="33" name="TextBox 32">
            <a:extLst>
              <a:ext uri="{FF2B5EF4-FFF2-40B4-BE49-F238E27FC236}">
                <a16:creationId xmlns:a16="http://schemas.microsoft.com/office/drawing/2014/main" id="{468D78CB-C046-6DD1-7BAB-53B19935E9FA}"/>
              </a:ext>
            </a:extLst>
          </p:cNvPr>
          <p:cNvSpPr txBox="1"/>
          <p:nvPr/>
        </p:nvSpPr>
        <p:spPr>
          <a:xfrm>
            <a:off x="1477924" y="5130589"/>
            <a:ext cx="2174495" cy="276999"/>
          </a:xfrm>
          <a:prstGeom prst="rect">
            <a:avLst/>
          </a:prstGeom>
          <a:noFill/>
        </p:spPr>
        <p:txBody>
          <a:bodyPr wrap="square" rtlCol="0">
            <a:spAutoFit/>
          </a:bodyPr>
          <a:lstStyle/>
          <a:p>
            <a:pPr algn="ctr"/>
            <a:r>
              <a:rPr lang="en-US" sz="1200" dirty="0">
                <a:solidFill>
                  <a:schemeClr val="tx2">
                    <a:lumMod val="75000"/>
                  </a:schemeClr>
                </a:solidFill>
                <a:latin typeface="Century Gothic" panose="020B0502020202020204" pitchFamily="34" charset="0"/>
              </a:rPr>
              <a:t>Description  |  Cost</a:t>
            </a:r>
          </a:p>
        </p:txBody>
      </p:sp>
      <p:cxnSp>
        <p:nvCxnSpPr>
          <p:cNvPr id="34" name="Straight Connector 33">
            <a:extLst>
              <a:ext uri="{FF2B5EF4-FFF2-40B4-BE49-F238E27FC236}">
                <a16:creationId xmlns:a16="http://schemas.microsoft.com/office/drawing/2014/main" id="{2CAF0B7B-6F34-0A8B-D83D-6FAD977CBFA7}"/>
              </a:ext>
            </a:extLst>
          </p:cNvPr>
          <p:cNvCxnSpPr>
            <a:cxnSpLocks/>
          </p:cNvCxnSpPr>
          <p:nvPr/>
        </p:nvCxnSpPr>
        <p:spPr>
          <a:xfrm>
            <a:off x="120166" y="3839615"/>
            <a:ext cx="4182893" cy="42103"/>
          </a:xfrm>
          <a:prstGeom prst="line">
            <a:avLst/>
          </a:prstGeom>
          <a:ln w="5715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sp>
        <p:nvSpPr>
          <p:cNvPr id="36" name="TextBox 35">
            <a:extLst>
              <a:ext uri="{FF2B5EF4-FFF2-40B4-BE49-F238E27FC236}">
                <a16:creationId xmlns:a16="http://schemas.microsoft.com/office/drawing/2014/main" id="{DAE87B6A-68E9-D75A-480A-F5394C8C4FD9}"/>
              </a:ext>
            </a:extLst>
          </p:cNvPr>
          <p:cNvSpPr txBox="1"/>
          <p:nvPr/>
        </p:nvSpPr>
        <p:spPr>
          <a:xfrm>
            <a:off x="519953" y="3420198"/>
            <a:ext cx="3021926" cy="276999"/>
          </a:xfrm>
          <a:prstGeom prst="rect">
            <a:avLst/>
          </a:prstGeom>
          <a:noFill/>
        </p:spPr>
        <p:txBody>
          <a:bodyPr wrap="square" rtlCol="0">
            <a:spAutoFit/>
          </a:bodyPr>
          <a:lstStyle/>
          <a:p>
            <a:pPr algn="ctr"/>
            <a:r>
              <a:rPr lang="en-US" sz="1200" dirty="0">
                <a:solidFill>
                  <a:schemeClr val="bg2">
                    <a:lumMod val="50000"/>
                  </a:schemeClr>
                </a:solidFill>
                <a:latin typeface="Century Gothic" panose="020B0502020202020204" pitchFamily="34" charset="0"/>
              </a:rPr>
              <a:t>Description  |  Cost</a:t>
            </a:r>
          </a:p>
        </p:txBody>
      </p:sp>
      <p:cxnSp>
        <p:nvCxnSpPr>
          <p:cNvPr id="37" name="Straight Connector 36">
            <a:extLst>
              <a:ext uri="{FF2B5EF4-FFF2-40B4-BE49-F238E27FC236}">
                <a16:creationId xmlns:a16="http://schemas.microsoft.com/office/drawing/2014/main" id="{6617F71A-CF99-2C63-B0AD-72D7BC9F8B1B}"/>
              </a:ext>
            </a:extLst>
          </p:cNvPr>
          <p:cNvCxnSpPr>
            <a:cxnSpLocks/>
          </p:cNvCxnSpPr>
          <p:nvPr/>
        </p:nvCxnSpPr>
        <p:spPr>
          <a:xfrm>
            <a:off x="519953" y="2465295"/>
            <a:ext cx="4043083" cy="0"/>
          </a:xfrm>
          <a:prstGeom prst="line">
            <a:avLst/>
          </a:prstGeom>
          <a:ln w="5715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C09CDEFC-C763-D16A-94CF-D51FF5914BB7}"/>
              </a:ext>
            </a:extLst>
          </p:cNvPr>
          <p:cNvSpPr txBox="1"/>
          <p:nvPr/>
        </p:nvSpPr>
        <p:spPr>
          <a:xfrm>
            <a:off x="1126843" y="1603562"/>
            <a:ext cx="2653697" cy="323165"/>
          </a:xfrm>
          <a:prstGeom prst="rect">
            <a:avLst/>
          </a:prstGeom>
          <a:noFill/>
        </p:spPr>
        <p:txBody>
          <a:bodyPr wrap="square" rtlCol="0">
            <a:spAutoFit/>
          </a:bodyPr>
          <a:lstStyle/>
          <a:p>
            <a:pPr algn="ctr"/>
            <a:r>
              <a:rPr lang="en-US" sz="1500" b="1" dirty="0">
                <a:solidFill>
                  <a:schemeClr val="accent6"/>
                </a:solidFill>
                <a:latin typeface="Century Gothic" panose="020B0502020202020204" pitchFamily="34" charset="0"/>
              </a:rPr>
              <a:t>PHYSICAL EVIDENCE</a:t>
            </a:r>
          </a:p>
        </p:txBody>
      </p:sp>
      <p:sp>
        <p:nvSpPr>
          <p:cNvPr id="40" name="TextBox 39">
            <a:extLst>
              <a:ext uri="{FF2B5EF4-FFF2-40B4-BE49-F238E27FC236}">
                <a16:creationId xmlns:a16="http://schemas.microsoft.com/office/drawing/2014/main" id="{D00563B0-6588-44C8-B71E-D8DB26FB91A3}"/>
              </a:ext>
            </a:extLst>
          </p:cNvPr>
          <p:cNvSpPr txBox="1"/>
          <p:nvPr/>
        </p:nvSpPr>
        <p:spPr>
          <a:xfrm>
            <a:off x="1397515" y="1941286"/>
            <a:ext cx="2174495" cy="276999"/>
          </a:xfrm>
          <a:prstGeom prst="rect">
            <a:avLst/>
          </a:prstGeom>
          <a:noFill/>
        </p:spPr>
        <p:txBody>
          <a:bodyPr wrap="square" rtlCol="0">
            <a:spAutoFit/>
          </a:bodyPr>
          <a:lstStyle/>
          <a:p>
            <a:pPr algn="ctr"/>
            <a:r>
              <a:rPr lang="en-US" sz="1200" dirty="0">
                <a:solidFill>
                  <a:schemeClr val="accent6"/>
                </a:solidFill>
                <a:latin typeface="Century Gothic" panose="020B0502020202020204" pitchFamily="34" charset="0"/>
              </a:rPr>
              <a:t>Description  |  Cost</a:t>
            </a:r>
          </a:p>
        </p:txBody>
      </p:sp>
      <p:sp>
        <p:nvSpPr>
          <p:cNvPr id="41" name="Oval 40">
            <a:extLst>
              <a:ext uri="{FF2B5EF4-FFF2-40B4-BE49-F238E27FC236}">
                <a16:creationId xmlns:a16="http://schemas.microsoft.com/office/drawing/2014/main" id="{0E9A4493-F5CE-DFBA-6F8F-793E7582118D}"/>
              </a:ext>
            </a:extLst>
          </p:cNvPr>
          <p:cNvSpPr/>
          <p:nvPr/>
        </p:nvSpPr>
        <p:spPr>
          <a:xfrm>
            <a:off x="8889772" y="1192104"/>
            <a:ext cx="355653" cy="355653"/>
          </a:xfrm>
          <a:prstGeom prst="ellipse">
            <a:avLst/>
          </a:prstGeom>
          <a:solidFill>
            <a:schemeClr val="accent6">
              <a:lumMod val="7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Oval 41">
            <a:extLst>
              <a:ext uri="{FF2B5EF4-FFF2-40B4-BE49-F238E27FC236}">
                <a16:creationId xmlns:a16="http://schemas.microsoft.com/office/drawing/2014/main" id="{2BA2E32F-8A95-17E0-560B-FF9945B04693}"/>
              </a:ext>
            </a:extLst>
          </p:cNvPr>
          <p:cNvSpPr/>
          <p:nvPr/>
        </p:nvSpPr>
        <p:spPr>
          <a:xfrm>
            <a:off x="9554786" y="2618648"/>
            <a:ext cx="355653" cy="355653"/>
          </a:xfrm>
          <a:prstGeom prst="ellipse">
            <a:avLst/>
          </a:prstGeom>
          <a:solidFill>
            <a:schemeClr val="accent2">
              <a:lumMod val="7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Oval 42">
            <a:extLst>
              <a:ext uri="{FF2B5EF4-FFF2-40B4-BE49-F238E27FC236}">
                <a16:creationId xmlns:a16="http://schemas.microsoft.com/office/drawing/2014/main" id="{2CFCCB47-9854-221C-CE1A-5E5EBBB6AF0C}"/>
              </a:ext>
            </a:extLst>
          </p:cNvPr>
          <p:cNvSpPr/>
          <p:nvPr/>
        </p:nvSpPr>
        <p:spPr>
          <a:xfrm>
            <a:off x="8889772" y="4382038"/>
            <a:ext cx="355653" cy="355653"/>
          </a:xfrm>
          <a:prstGeom prst="ellipse">
            <a:avLst/>
          </a:prstGeom>
          <a:solidFill>
            <a:schemeClr val="accent4">
              <a:lumMod val="7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Oval 43">
            <a:extLst>
              <a:ext uri="{FF2B5EF4-FFF2-40B4-BE49-F238E27FC236}">
                <a16:creationId xmlns:a16="http://schemas.microsoft.com/office/drawing/2014/main" id="{945E2101-F2D7-868C-CAD1-579F88705A29}"/>
              </a:ext>
            </a:extLst>
          </p:cNvPr>
          <p:cNvSpPr/>
          <p:nvPr/>
        </p:nvSpPr>
        <p:spPr>
          <a:xfrm>
            <a:off x="2331750" y="4354949"/>
            <a:ext cx="355653" cy="355653"/>
          </a:xfrm>
          <a:prstGeom prst="ellipse">
            <a:avLst/>
          </a:prstGeom>
          <a:solidFill>
            <a:schemeClr val="tx2">
              <a:lumMod val="7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Oval 44">
            <a:extLst>
              <a:ext uri="{FF2B5EF4-FFF2-40B4-BE49-F238E27FC236}">
                <a16:creationId xmlns:a16="http://schemas.microsoft.com/office/drawing/2014/main" id="{3852A50A-81AF-1E2A-8DCC-95E117EA668E}"/>
              </a:ext>
            </a:extLst>
          </p:cNvPr>
          <p:cNvSpPr/>
          <p:nvPr/>
        </p:nvSpPr>
        <p:spPr>
          <a:xfrm>
            <a:off x="1788503" y="2618648"/>
            <a:ext cx="355653" cy="355653"/>
          </a:xfrm>
          <a:prstGeom prst="ellipse">
            <a:avLst/>
          </a:prstGeom>
          <a:solidFill>
            <a:schemeClr val="tx1">
              <a:lumMod val="65000"/>
              <a:lumOff val="3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Oval 45">
            <a:extLst>
              <a:ext uri="{FF2B5EF4-FFF2-40B4-BE49-F238E27FC236}">
                <a16:creationId xmlns:a16="http://schemas.microsoft.com/office/drawing/2014/main" id="{341CC9D8-75A2-A073-D00D-2BB975042768}"/>
              </a:ext>
            </a:extLst>
          </p:cNvPr>
          <p:cNvSpPr/>
          <p:nvPr/>
        </p:nvSpPr>
        <p:spPr>
          <a:xfrm>
            <a:off x="2275866" y="1213294"/>
            <a:ext cx="355653" cy="355653"/>
          </a:xfrm>
          <a:prstGeom prst="ellipse">
            <a:avLst/>
          </a:prstGeom>
          <a:solidFill>
            <a:schemeClr val="accent6"/>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Oval 46">
            <a:extLst>
              <a:ext uri="{FF2B5EF4-FFF2-40B4-BE49-F238E27FC236}">
                <a16:creationId xmlns:a16="http://schemas.microsoft.com/office/drawing/2014/main" id="{8A6750C6-A4E9-8000-A6FB-5332E5FE878D}"/>
              </a:ext>
            </a:extLst>
          </p:cNvPr>
          <p:cNvSpPr/>
          <p:nvPr/>
        </p:nvSpPr>
        <p:spPr>
          <a:xfrm>
            <a:off x="5671644" y="249389"/>
            <a:ext cx="355653" cy="355653"/>
          </a:xfrm>
          <a:prstGeom prst="ellipse">
            <a:avLst/>
          </a:prstGeom>
          <a:solidFill>
            <a:schemeClr val="accent5">
              <a:lumMod val="7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extBox 51">
            <a:extLst>
              <a:ext uri="{FF2B5EF4-FFF2-40B4-BE49-F238E27FC236}">
                <a16:creationId xmlns:a16="http://schemas.microsoft.com/office/drawing/2014/main" id="{512B74B2-9BD6-B1A2-2182-81D89D122D12}"/>
              </a:ext>
            </a:extLst>
          </p:cNvPr>
          <p:cNvSpPr txBox="1"/>
          <p:nvPr/>
        </p:nvSpPr>
        <p:spPr>
          <a:xfrm>
            <a:off x="48448" y="3039007"/>
            <a:ext cx="3812006" cy="323165"/>
          </a:xfrm>
          <a:prstGeom prst="rect">
            <a:avLst/>
          </a:prstGeom>
          <a:noFill/>
        </p:spPr>
        <p:txBody>
          <a:bodyPr wrap="square" rtlCol="0">
            <a:spAutoFit/>
          </a:bodyPr>
          <a:lstStyle/>
          <a:p>
            <a:pPr algn="ctr"/>
            <a:r>
              <a:rPr lang="en-US" sz="1500" b="1" dirty="0">
                <a:solidFill>
                  <a:schemeClr val="tx1">
                    <a:lumMod val="65000"/>
                    <a:lumOff val="35000"/>
                  </a:schemeClr>
                </a:solidFill>
                <a:latin typeface="Century Gothic" panose="020B0502020202020204" pitchFamily="34" charset="0"/>
              </a:rPr>
              <a:t>PROCESS</a:t>
            </a:r>
          </a:p>
        </p:txBody>
      </p:sp>
      <p:cxnSp>
        <p:nvCxnSpPr>
          <p:cNvPr id="53" name="Straight Connector 52">
            <a:extLst>
              <a:ext uri="{FF2B5EF4-FFF2-40B4-BE49-F238E27FC236}">
                <a16:creationId xmlns:a16="http://schemas.microsoft.com/office/drawing/2014/main" id="{6D358C8D-FD2E-434C-3431-0CC63A12781E}"/>
              </a:ext>
            </a:extLst>
          </p:cNvPr>
          <p:cNvCxnSpPr>
            <a:cxnSpLocks/>
          </p:cNvCxnSpPr>
          <p:nvPr/>
        </p:nvCxnSpPr>
        <p:spPr>
          <a:xfrm>
            <a:off x="6526451" y="5656729"/>
            <a:ext cx="4849761" cy="0"/>
          </a:xfrm>
          <a:prstGeom prst="line">
            <a:avLst/>
          </a:prstGeom>
          <a:ln w="5715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73C86AA2-D923-CAA6-D932-2B253D9F7008}"/>
              </a:ext>
            </a:extLst>
          </p:cNvPr>
          <p:cNvCxnSpPr>
            <a:cxnSpLocks/>
          </p:cNvCxnSpPr>
          <p:nvPr/>
        </p:nvCxnSpPr>
        <p:spPr>
          <a:xfrm>
            <a:off x="519953" y="5674416"/>
            <a:ext cx="4650861" cy="0"/>
          </a:xfrm>
          <a:prstGeom prst="line">
            <a:avLst/>
          </a:prstGeom>
          <a:ln w="5715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EE1C9E0A-E77F-90C9-5925-FB22CFB14167}"/>
              </a:ext>
            </a:extLst>
          </p:cNvPr>
          <p:cNvCxnSpPr>
            <a:cxnSpLocks/>
          </p:cNvCxnSpPr>
          <p:nvPr/>
        </p:nvCxnSpPr>
        <p:spPr>
          <a:xfrm flipV="1">
            <a:off x="5849471" y="1547757"/>
            <a:ext cx="0" cy="272078"/>
          </a:xfrm>
          <a:prstGeom prst="line">
            <a:avLst/>
          </a:prstGeom>
          <a:ln w="5715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E99C5353-D855-2EC4-CED1-124E223EF62A}"/>
              </a:ext>
            </a:extLst>
          </p:cNvPr>
          <p:cNvSpPr txBox="1"/>
          <p:nvPr/>
        </p:nvSpPr>
        <p:spPr>
          <a:xfrm>
            <a:off x="99696" y="5951116"/>
            <a:ext cx="11221474" cy="430887"/>
          </a:xfrm>
          <a:prstGeom prst="rect">
            <a:avLst/>
          </a:prstGeom>
          <a:noFill/>
        </p:spPr>
        <p:txBody>
          <a:bodyPr wrap="square" rtlCol="0">
            <a:spAutoFit/>
          </a:bodyPr>
          <a:lstStyle/>
          <a:p>
            <a:r>
              <a:rPr lang="en-US" sz="2200" dirty="0">
                <a:solidFill>
                  <a:schemeClr val="accent5">
                    <a:lumMod val="75000"/>
                  </a:schemeClr>
                </a:solidFill>
                <a:latin typeface="Century Gothic" panose="020B0502020202020204" pitchFamily="34" charset="0"/>
              </a:rPr>
              <a:t>PROJECT NAME</a:t>
            </a:r>
          </a:p>
        </p:txBody>
      </p:sp>
    </p:spTree>
    <p:extLst>
      <p:ext uri="{BB962C8B-B14F-4D97-AF65-F5344CB8AC3E}">
        <p14:creationId xmlns:p14="http://schemas.microsoft.com/office/powerpoint/2010/main" val="32491391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Process 1">
            <a:extLst>
              <a:ext uri="{FF2B5EF4-FFF2-40B4-BE49-F238E27FC236}">
                <a16:creationId xmlns:a16="http://schemas.microsoft.com/office/drawing/2014/main" id="{D9F40F98-ABED-754F-38E3-5FAFC1FA166F}"/>
              </a:ext>
            </a:extLst>
          </p:cNvPr>
          <p:cNvSpPr/>
          <p:nvPr/>
        </p:nvSpPr>
        <p:spPr>
          <a:xfrm>
            <a:off x="4240306" y="1819835"/>
            <a:ext cx="3218330" cy="3218330"/>
          </a:xfrm>
          <a:prstGeom prst="flowChartProcess">
            <a:avLst/>
          </a:prstGeom>
          <a:solidFill>
            <a:schemeClr val="accent6">
              <a:lumMod val="20000"/>
              <a:lumOff val="80000"/>
            </a:schemeClr>
          </a:solidFill>
          <a:ln w="57150">
            <a:solidFill>
              <a:schemeClr val="accent6"/>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4276166" y="2890391"/>
            <a:ext cx="3188452" cy="1077218"/>
          </a:xfrm>
          <a:prstGeom prst="rect">
            <a:avLst/>
          </a:prstGeom>
          <a:noFill/>
        </p:spPr>
        <p:txBody>
          <a:bodyPr wrap="square" rtlCol="0">
            <a:spAutoFit/>
          </a:bodyPr>
          <a:lstStyle/>
          <a:p>
            <a:pPr algn="ctr"/>
            <a:r>
              <a:rPr lang="en-US" sz="3200" dirty="0">
                <a:solidFill>
                  <a:schemeClr val="accent6"/>
                </a:solidFill>
                <a:latin typeface="Century Gothic" panose="020B0502020202020204" pitchFamily="34" charset="0"/>
              </a:rPr>
              <a:t>MARKETING</a:t>
            </a:r>
          </a:p>
          <a:p>
            <a:pPr algn="ctr"/>
            <a:r>
              <a:rPr lang="en-US" sz="3200" b="1" dirty="0">
                <a:solidFill>
                  <a:schemeClr val="accent6"/>
                </a:solidFill>
                <a:latin typeface="Century Gothic" panose="020B0502020202020204" pitchFamily="34" charset="0"/>
              </a:rPr>
              <a:t>CHANNELS</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MARKETING CHANNELS</a:t>
            </a:r>
            <a:endParaRPr lang="en-US" dirty="0">
              <a:solidFill>
                <a:schemeClr val="bg1"/>
              </a:solidFill>
              <a:latin typeface="Century Gothic" panose="020B0502020202020204" pitchFamily="34" charset="0"/>
              <a:ea typeface="Arial" charset="0"/>
              <a:cs typeface="Arial" charset="0"/>
            </a:endParaRPr>
          </a:p>
        </p:txBody>
      </p:sp>
      <p:sp>
        <p:nvSpPr>
          <p:cNvPr id="13" name="TextBox 12">
            <a:extLst>
              <a:ext uri="{FF2B5EF4-FFF2-40B4-BE49-F238E27FC236}">
                <a16:creationId xmlns:a16="http://schemas.microsoft.com/office/drawing/2014/main" id="{712AD60A-04C8-6B47-9768-880C314EF85A}"/>
              </a:ext>
            </a:extLst>
          </p:cNvPr>
          <p:cNvSpPr txBox="1"/>
          <p:nvPr/>
        </p:nvSpPr>
        <p:spPr>
          <a:xfrm>
            <a:off x="4517246" y="737533"/>
            <a:ext cx="2653697" cy="323165"/>
          </a:xfrm>
          <a:prstGeom prst="rect">
            <a:avLst/>
          </a:prstGeom>
          <a:noFill/>
        </p:spPr>
        <p:txBody>
          <a:bodyPr wrap="square" rtlCol="0">
            <a:spAutoFit/>
          </a:bodyPr>
          <a:lstStyle/>
          <a:p>
            <a:pPr algn="ctr"/>
            <a:r>
              <a:rPr lang="en-US" sz="1500" b="1" dirty="0">
                <a:solidFill>
                  <a:schemeClr val="accent5">
                    <a:lumMod val="75000"/>
                  </a:schemeClr>
                </a:solidFill>
                <a:latin typeface="Century Gothic" panose="020B0502020202020204" pitchFamily="34" charset="0"/>
              </a:rPr>
              <a:t>INFLUENCER MARKETING</a:t>
            </a:r>
          </a:p>
        </p:txBody>
      </p:sp>
      <p:sp>
        <p:nvSpPr>
          <p:cNvPr id="16" name="TextBox 15">
            <a:extLst>
              <a:ext uri="{FF2B5EF4-FFF2-40B4-BE49-F238E27FC236}">
                <a16:creationId xmlns:a16="http://schemas.microsoft.com/office/drawing/2014/main" id="{8F853CBB-4F3F-AABC-40AF-4D39D86B18B0}"/>
              </a:ext>
            </a:extLst>
          </p:cNvPr>
          <p:cNvSpPr txBox="1"/>
          <p:nvPr/>
        </p:nvSpPr>
        <p:spPr>
          <a:xfrm>
            <a:off x="4177551" y="1087342"/>
            <a:ext cx="3313014" cy="276999"/>
          </a:xfrm>
          <a:prstGeom prst="rect">
            <a:avLst/>
          </a:prstGeom>
          <a:noFill/>
        </p:spPr>
        <p:txBody>
          <a:bodyPr wrap="square" rtlCol="0">
            <a:spAutoFit/>
          </a:bodyPr>
          <a:lstStyle/>
          <a:p>
            <a:pPr algn="ctr"/>
            <a:r>
              <a:rPr lang="en-US" sz="1200" dirty="0">
                <a:solidFill>
                  <a:schemeClr val="accent5">
                    <a:lumMod val="75000"/>
                  </a:schemeClr>
                </a:solidFill>
                <a:latin typeface="Century Gothic" panose="020B0502020202020204" pitchFamily="34" charset="0"/>
              </a:rPr>
              <a:t>Description  |  Cost</a:t>
            </a:r>
          </a:p>
        </p:txBody>
      </p:sp>
      <p:cxnSp>
        <p:nvCxnSpPr>
          <p:cNvPr id="20" name="Straight Connector 19">
            <a:extLst>
              <a:ext uri="{FF2B5EF4-FFF2-40B4-BE49-F238E27FC236}">
                <a16:creationId xmlns:a16="http://schemas.microsoft.com/office/drawing/2014/main" id="{0603F29D-0BE9-C56B-2E58-EF6B049EE30F}"/>
              </a:ext>
            </a:extLst>
          </p:cNvPr>
          <p:cNvCxnSpPr>
            <a:cxnSpLocks/>
          </p:cNvCxnSpPr>
          <p:nvPr/>
        </p:nvCxnSpPr>
        <p:spPr>
          <a:xfrm>
            <a:off x="7458636" y="2447365"/>
            <a:ext cx="4488949" cy="17930"/>
          </a:xfrm>
          <a:prstGeom prst="line">
            <a:avLst/>
          </a:prstGeom>
          <a:ln w="57150">
            <a:solidFill>
              <a:schemeClr val="accent6"/>
            </a:solidFill>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582EDC86-443A-56CF-B925-44D12286DA36}"/>
              </a:ext>
            </a:extLst>
          </p:cNvPr>
          <p:cNvSpPr txBox="1"/>
          <p:nvPr/>
        </p:nvSpPr>
        <p:spPr>
          <a:xfrm>
            <a:off x="8017194" y="1594839"/>
            <a:ext cx="3678659" cy="323165"/>
          </a:xfrm>
          <a:prstGeom prst="rect">
            <a:avLst/>
          </a:prstGeom>
          <a:noFill/>
        </p:spPr>
        <p:txBody>
          <a:bodyPr wrap="square" rtlCol="0">
            <a:spAutoFit/>
          </a:bodyPr>
          <a:lstStyle/>
          <a:p>
            <a:pPr algn="ctr"/>
            <a:r>
              <a:rPr lang="en-US" sz="1500" b="1" dirty="0">
                <a:solidFill>
                  <a:schemeClr val="accent6">
                    <a:lumMod val="75000"/>
                  </a:schemeClr>
                </a:solidFill>
                <a:latin typeface="Century Gothic" panose="020B0502020202020204" pitchFamily="34" charset="0"/>
              </a:rPr>
              <a:t>SEARCH ENGINE OPTIMIZATION</a:t>
            </a:r>
          </a:p>
        </p:txBody>
      </p:sp>
      <p:sp>
        <p:nvSpPr>
          <p:cNvPr id="24" name="TextBox 23">
            <a:extLst>
              <a:ext uri="{FF2B5EF4-FFF2-40B4-BE49-F238E27FC236}">
                <a16:creationId xmlns:a16="http://schemas.microsoft.com/office/drawing/2014/main" id="{8D157E86-321D-B876-B198-56F2FDCFD3B7}"/>
              </a:ext>
            </a:extLst>
          </p:cNvPr>
          <p:cNvSpPr txBox="1"/>
          <p:nvPr/>
        </p:nvSpPr>
        <p:spPr>
          <a:xfrm>
            <a:off x="8370157" y="1926727"/>
            <a:ext cx="3079110" cy="276999"/>
          </a:xfrm>
          <a:prstGeom prst="rect">
            <a:avLst/>
          </a:prstGeom>
          <a:noFill/>
        </p:spPr>
        <p:txBody>
          <a:bodyPr wrap="square" rtlCol="0">
            <a:spAutoFit/>
          </a:bodyPr>
          <a:lstStyle/>
          <a:p>
            <a:pPr algn="ctr"/>
            <a:r>
              <a:rPr lang="en-US" sz="1200" dirty="0">
                <a:solidFill>
                  <a:schemeClr val="accent6">
                    <a:lumMod val="75000"/>
                  </a:schemeClr>
                </a:solidFill>
                <a:latin typeface="Century Gothic" panose="020B0502020202020204" pitchFamily="34" charset="0"/>
              </a:rPr>
              <a:t>Description  |  Cost</a:t>
            </a:r>
          </a:p>
        </p:txBody>
      </p:sp>
      <p:cxnSp>
        <p:nvCxnSpPr>
          <p:cNvPr id="25" name="Straight Connector 24">
            <a:extLst>
              <a:ext uri="{FF2B5EF4-FFF2-40B4-BE49-F238E27FC236}">
                <a16:creationId xmlns:a16="http://schemas.microsoft.com/office/drawing/2014/main" id="{730CCE73-A173-56E2-A5DD-6722E4F476C2}"/>
              </a:ext>
            </a:extLst>
          </p:cNvPr>
          <p:cNvCxnSpPr>
            <a:cxnSpLocks/>
          </p:cNvCxnSpPr>
          <p:nvPr/>
        </p:nvCxnSpPr>
        <p:spPr>
          <a:xfrm>
            <a:off x="7464618" y="4563947"/>
            <a:ext cx="4482967" cy="0"/>
          </a:xfrm>
          <a:prstGeom prst="line">
            <a:avLst/>
          </a:prstGeom>
          <a:ln w="57150">
            <a:solidFill>
              <a:schemeClr val="accent6"/>
            </a:solidFill>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2109A790-D654-CBF7-3478-42AB6D402D1C}"/>
              </a:ext>
            </a:extLst>
          </p:cNvPr>
          <p:cNvSpPr txBox="1"/>
          <p:nvPr/>
        </p:nvSpPr>
        <p:spPr>
          <a:xfrm>
            <a:off x="8405765" y="3705203"/>
            <a:ext cx="2653697" cy="323165"/>
          </a:xfrm>
          <a:prstGeom prst="rect">
            <a:avLst/>
          </a:prstGeom>
          <a:noFill/>
        </p:spPr>
        <p:txBody>
          <a:bodyPr wrap="square" rtlCol="0">
            <a:spAutoFit/>
          </a:bodyPr>
          <a:lstStyle/>
          <a:p>
            <a:pPr algn="ctr"/>
            <a:r>
              <a:rPr lang="en-US" sz="1500" b="1" dirty="0">
                <a:solidFill>
                  <a:schemeClr val="accent2">
                    <a:lumMod val="75000"/>
                  </a:schemeClr>
                </a:solidFill>
                <a:latin typeface="Century Gothic" panose="020B0502020202020204" pitchFamily="34" charset="0"/>
              </a:rPr>
              <a:t>DIGITAL PARTNERSHIPS</a:t>
            </a:r>
          </a:p>
        </p:txBody>
      </p:sp>
      <p:sp>
        <p:nvSpPr>
          <p:cNvPr id="27" name="TextBox 26">
            <a:extLst>
              <a:ext uri="{FF2B5EF4-FFF2-40B4-BE49-F238E27FC236}">
                <a16:creationId xmlns:a16="http://schemas.microsoft.com/office/drawing/2014/main" id="{849E592E-1624-2698-0509-E6595D82041E}"/>
              </a:ext>
            </a:extLst>
          </p:cNvPr>
          <p:cNvSpPr txBox="1"/>
          <p:nvPr/>
        </p:nvSpPr>
        <p:spPr>
          <a:xfrm>
            <a:off x="8086580" y="4037091"/>
            <a:ext cx="3398441" cy="276999"/>
          </a:xfrm>
          <a:prstGeom prst="rect">
            <a:avLst/>
          </a:prstGeom>
          <a:noFill/>
        </p:spPr>
        <p:txBody>
          <a:bodyPr wrap="square" rtlCol="0">
            <a:spAutoFit/>
          </a:bodyPr>
          <a:lstStyle/>
          <a:p>
            <a:pPr algn="ctr"/>
            <a:r>
              <a:rPr lang="en-US" sz="1200" dirty="0">
                <a:solidFill>
                  <a:schemeClr val="accent2">
                    <a:lumMod val="75000"/>
                  </a:schemeClr>
                </a:solidFill>
                <a:latin typeface="Century Gothic" panose="020B0502020202020204" pitchFamily="34" charset="0"/>
              </a:rPr>
              <a:t>Description  |  Cost</a:t>
            </a:r>
          </a:p>
        </p:txBody>
      </p:sp>
      <p:cxnSp>
        <p:nvCxnSpPr>
          <p:cNvPr id="34" name="Straight Connector 33">
            <a:extLst>
              <a:ext uri="{FF2B5EF4-FFF2-40B4-BE49-F238E27FC236}">
                <a16:creationId xmlns:a16="http://schemas.microsoft.com/office/drawing/2014/main" id="{2CAF0B7B-6F34-0A8B-D83D-6FAD977CBFA7}"/>
              </a:ext>
            </a:extLst>
          </p:cNvPr>
          <p:cNvCxnSpPr>
            <a:cxnSpLocks/>
          </p:cNvCxnSpPr>
          <p:nvPr/>
        </p:nvCxnSpPr>
        <p:spPr>
          <a:xfrm>
            <a:off x="120166" y="4521844"/>
            <a:ext cx="4120140" cy="42106"/>
          </a:xfrm>
          <a:prstGeom prst="line">
            <a:avLst/>
          </a:prstGeom>
          <a:ln w="57150">
            <a:solidFill>
              <a:schemeClr val="accent6"/>
            </a:solidFill>
          </a:ln>
        </p:spPr>
        <p:style>
          <a:lnRef idx="1">
            <a:schemeClr val="accent1"/>
          </a:lnRef>
          <a:fillRef idx="0">
            <a:schemeClr val="accent1"/>
          </a:fillRef>
          <a:effectRef idx="0">
            <a:schemeClr val="accent1"/>
          </a:effectRef>
          <a:fontRef idx="minor">
            <a:schemeClr val="tx1"/>
          </a:fontRef>
        </p:style>
      </p:cxnSp>
      <p:sp>
        <p:nvSpPr>
          <p:cNvPr id="36" name="TextBox 35">
            <a:extLst>
              <a:ext uri="{FF2B5EF4-FFF2-40B4-BE49-F238E27FC236}">
                <a16:creationId xmlns:a16="http://schemas.microsoft.com/office/drawing/2014/main" id="{DAE87B6A-68E9-D75A-480A-F5394C8C4FD9}"/>
              </a:ext>
            </a:extLst>
          </p:cNvPr>
          <p:cNvSpPr txBox="1"/>
          <p:nvPr/>
        </p:nvSpPr>
        <p:spPr>
          <a:xfrm>
            <a:off x="519953" y="4102427"/>
            <a:ext cx="3021926" cy="276999"/>
          </a:xfrm>
          <a:prstGeom prst="rect">
            <a:avLst/>
          </a:prstGeom>
          <a:noFill/>
        </p:spPr>
        <p:txBody>
          <a:bodyPr wrap="square" rtlCol="0">
            <a:spAutoFit/>
          </a:bodyPr>
          <a:lstStyle/>
          <a:p>
            <a:pPr algn="ctr"/>
            <a:r>
              <a:rPr lang="en-US" sz="1200" dirty="0">
                <a:solidFill>
                  <a:schemeClr val="bg2">
                    <a:lumMod val="50000"/>
                  </a:schemeClr>
                </a:solidFill>
                <a:latin typeface="Century Gothic" panose="020B0502020202020204" pitchFamily="34" charset="0"/>
              </a:rPr>
              <a:t>Description  |  Cost</a:t>
            </a:r>
          </a:p>
        </p:txBody>
      </p:sp>
      <p:cxnSp>
        <p:nvCxnSpPr>
          <p:cNvPr id="37" name="Straight Connector 36">
            <a:extLst>
              <a:ext uri="{FF2B5EF4-FFF2-40B4-BE49-F238E27FC236}">
                <a16:creationId xmlns:a16="http://schemas.microsoft.com/office/drawing/2014/main" id="{6617F71A-CF99-2C63-B0AD-72D7BC9F8B1B}"/>
              </a:ext>
            </a:extLst>
          </p:cNvPr>
          <p:cNvCxnSpPr>
            <a:cxnSpLocks/>
          </p:cNvCxnSpPr>
          <p:nvPr/>
        </p:nvCxnSpPr>
        <p:spPr>
          <a:xfrm>
            <a:off x="120166" y="2447365"/>
            <a:ext cx="4120140" cy="17930"/>
          </a:xfrm>
          <a:prstGeom prst="line">
            <a:avLst/>
          </a:prstGeom>
          <a:ln w="57150">
            <a:solidFill>
              <a:schemeClr val="accent6"/>
            </a:solidFill>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C09CDEFC-C763-D16A-94CF-D51FF5914BB7}"/>
              </a:ext>
            </a:extLst>
          </p:cNvPr>
          <p:cNvSpPr txBox="1"/>
          <p:nvPr/>
        </p:nvSpPr>
        <p:spPr>
          <a:xfrm>
            <a:off x="620059" y="1603562"/>
            <a:ext cx="2653697" cy="323165"/>
          </a:xfrm>
          <a:prstGeom prst="rect">
            <a:avLst/>
          </a:prstGeom>
          <a:noFill/>
        </p:spPr>
        <p:txBody>
          <a:bodyPr wrap="square" rtlCol="0">
            <a:spAutoFit/>
          </a:bodyPr>
          <a:lstStyle/>
          <a:p>
            <a:pPr algn="ctr"/>
            <a:r>
              <a:rPr lang="en-US" sz="1500" b="1" dirty="0">
                <a:solidFill>
                  <a:schemeClr val="accent6"/>
                </a:solidFill>
                <a:latin typeface="Century Gothic" panose="020B0502020202020204" pitchFamily="34" charset="0"/>
              </a:rPr>
              <a:t>EMAIL MARKETING</a:t>
            </a:r>
          </a:p>
        </p:txBody>
      </p:sp>
      <p:sp>
        <p:nvSpPr>
          <p:cNvPr id="40" name="TextBox 39">
            <a:extLst>
              <a:ext uri="{FF2B5EF4-FFF2-40B4-BE49-F238E27FC236}">
                <a16:creationId xmlns:a16="http://schemas.microsoft.com/office/drawing/2014/main" id="{D00563B0-6588-44C8-B71E-D8DB26FB91A3}"/>
              </a:ext>
            </a:extLst>
          </p:cNvPr>
          <p:cNvSpPr txBox="1"/>
          <p:nvPr/>
        </p:nvSpPr>
        <p:spPr>
          <a:xfrm>
            <a:off x="890731" y="1941286"/>
            <a:ext cx="2174495" cy="276999"/>
          </a:xfrm>
          <a:prstGeom prst="rect">
            <a:avLst/>
          </a:prstGeom>
          <a:noFill/>
        </p:spPr>
        <p:txBody>
          <a:bodyPr wrap="square" rtlCol="0">
            <a:spAutoFit/>
          </a:bodyPr>
          <a:lstStyle/>
          <a:p>
            <a:pPr algn="ctr"/>
            <a:r>
              <a:rPr lang="en-US" sz="1200" dirty="0">
                <a:solidFill>
                  <a:schemeClr val="accent6"/>
                </a:solidFill>
                <a:latin typeface="Century Gothic" panose="020B0502020202020204" pitchFamily="34" charset="0"/>
              </a:rPr>
              <a:t>Description  |  Cost</a:t>
            </a:r>
          </a:p>
        </p:txBody>
      </p:sp>
      <p:sp>
        <p:nvSpPr>
          <p:cNvPr id="41" name="Rectangle 40">
            <a:extLst>
              <a:ext uri="{FF2B5EF4-FFF2-40B4-BE49-F238E27FC236}">
                <a16:creationId xmlns:a16="http://schemas.microsoft.com/office/drawing/2014/main" id="{0E9A4493-F5CE-DFBA-6F8F-793E7582118D}"/>
              </a:ext>
            </a:extLst>
          </p:cNvPr>
          <p:cNvSpPr/>
          <p:nvPr/>
        </p:nvSpPr>
        <p:spPr>
          <a:xfrm>
            <a:off x="9678698" y="1192104"/>
            <a:ext cx="355653" cy="355653"/>
          </a:xfrm>
          <a:prstGeom prst="rect">
            <a:avLst/>
          </a:prstGeom>
          <a:solidFill>
            <a:schemeClr val="accent6">
              <a:lumMod val="7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2BA2E32F-8A95-17E0-560B-FF9945B04693}"/>
              </a:ext>
            </a:extLst>
          </p:cNvPr>
          <p:cNvSpPr/>
          <p:nvPr/>
        </p:nvSpPr>
        <p:spPr>
          <a:xfrm>
            <a:off x="9554786" y="3300877"/>
            <a:ext cx="355653" cy="355653"/>
          </a:xfrm>
          <a:prstGeom prst="rect">
            <a:avLst/>
          </a:prstGeom>
          <a:solidFill>
            <a:schemeClr val="accent2">
              <a:lumMod val="7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Rectangle 44">
            <a:extLst>
              <a:ext uri="{FF2B5EF4-FFF2-40B4-BE49-F238E27FC236}">
                <a16:creationId xmlns:a16="http://schemas.microsoft.com/office/drawing/2014/main" id="{3852A50A-81AF-1E2A-8DCC-95E117EA668E}"/>
              </a:ext>
            </a:extLst>
          </p:cNvPr>
          <p:cNvSpPr/>
          <p:nvPr/>
        </p:nvSpPr>
        <p:spPr>
          <a:xfrm>
            <a:off x="1824363" y="3300877"/>
            <a:ext cx="355653" cy="355653"/>
          </a:xfrm>
          <a:prstGeom prst="rect">
            <a:avLst/>
          </a:prstGeom>
          <a:solidFill>
            <a:schemeClr val="tx1">
              <a:lumMod val="65000"/>
              <a:lumOff val="3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Rectangle 45">
            <a:extLst>
              <a:ext uri="{FF2B5EF4-FFF2-40B4-BE49-F238E27FC236}">
                <a16:creationId xmlns:a16="http://schemas.microsoft.com/office/drawing/2014/main" id="{341CC9D8-75A2-A073-D00D-2BB975042768}"/>
              </a:ext>
            </a:extLst>
          </p:cNvPr>
          <p:cNvSpPr/>
          <p:nvPr/>
        </p:nvSpPr>
        <p:spPr>
          <a:xfrm>
            <a:off x="1769082" y="1213294"/>
            <a:ext cx="355653" cy="355653"/>
          </a:xfrm>
          <a:prstGeom prst="rect">
            <a:avLst/>
          </a:prstGeom>
          <a:solidFill>
            <a:schemeClr val="accent6"/>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a:extLst>
              <a:ext uri="{FF2B5EF4-FFF2-40B4-BE49-F238E27FC236}">
                <a16:creationId xmlns:a16="http://schemas.microsoft.com/office/drawing/2014/main" id="{8A6750C6-A4E9-8000-A6FB-5332E5FE878D}"/>
              </a:ext>
            </a:extLst>
          </p:cNvPr>
          <p:cNvSpPr/>
          <p:nvPr/>
        </p:nvSpPr>
        <p:spPr>
          <a:xfrm>
            <a:off x="5671644" y="267320"/>
            <a:ext cx="355653" cy="355653"/>
          </a:xfrm>
          <a:prstGeom prst="rect">
            <a:avLst/>
          </a:prstGeom>
          <a:solidFill>
            <a:schemeClr val="accent5">
              <a:lumMod val="7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extBox 51">
            <a:extLst>
              <a:ext uri="{FF2B5EF4-FFF2-40B4-BE49-F238E27FC236}">
                <a16:creationId xmlns:a16="http://schemas.microsoft.com/office/drawing/2014/main" id="{512B74B2-9BD6-B1A2-2182-81D89D122D12}"/>
              </a:ext>
            </a:extLst>
          </p:cNvPr>
          <p:cNvSpPr txBox="1"/>
          <p:nvPr/>
        </p:nvSpPr>
        <p:spPr>
          <a:xfrm>
            <a:off x="120166" y="3721236"/>
            <a:ext cx="3812006" cy="323165"/>
          </a:xfrm>
          <a:prstGeom prst="rect">
            <a:avLst/>
          </a:prstGeom>
          <a:noFill/>
        </p:spPr>
        <p:txBody>
          <a:bodyPr wrap="square" rtlCol="0">
            <a:spAutoFit/>
          </a:bodyPr>
          <a:lstStyle/>
          <a:p>
            <a:pPr algn="ctr"/>
            <a:r>
              <a:rPr lang="en-US" sz="1500" b="1" dirty="0">
                <a:solidFill>
                  <a:schemeClr val="tx1">
                    <a:lumMod val="65000"/>
                    <a:lumOff val="35000"/>
                  </a:schemeClr>
                </a:solidFill>
                <a:latin typeface="Century Gothic" panose="020B0502020202020204" pitchFamily="34" charset="0"/>
              </a:rPr>
              <a:t>SOCIAL MEDIA MARKETING</a:t>
            </a:r>
          </a:p>
        </p:txBody>
      </p:sp>
      <p:cxnSp>
        <p:nvCxnSpPr>
          <p:cNvPr id="8" name="Straight Connector 7">
            <a:extLst>
              <a:ext uri="{FF2B5EF4-FFF2-40B4-BE49-F238E27FC236}">
                <a16:creationId xmlns:a16="http://schemas.microsoft.com/office/drawing/2014/main" id="{25CE3E96-3011-4CAF-25CA-5AD28977F51B}"/>
              </a:ext>
            </a:extLst>
          </p:cNvPr>
          <p:cNvCxnSpPr>
            <a:cxnSpLocks/>
          </p:cNvCxnSpPr>
          <p:nvPr/>
        </p:nvCxnSpPr>
        <p:spPr>
          <a:xfrm flipV="1">
            <a:off x="5849471" y="1547757"/>
            <a:ext cx="0" cy="272078"/>
          </a:xfrm>
          <a:prstGeom prst="line">
            <a:avLst/>
          </a:prstGeom>
          <a:ln w="57150">
            <a:solidFill>
              <a:schemeClr val="accent6"/>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F640DF14-0E35-755A-865F-5DF7146107EC}"/>
              </a:ext>
            </a:extLst>
          </p:cNvPr>
          <p:cNvSpPr txBox="1"/>
          <p:nvPr/>
        </p:nvSpPr>
        <p:spPr>
          <a:xfrm>
            <a:off x="99696" y="5951116"/>
            <a:ext cx="11221474" cy="430887"/>
          </a:xfrm>
          <a:prstGeom prst="rect">
            <a:avLst/>
          </a:prstGeom>
          <a:noFill/>
        </p:spPr>
        <p:txBody>
          <a:bodyPr wrap="square" rtlCol="0">
            <a:spAutoFit/>
          </a:bodyPr>
          <a:lstStyle/>
          <a:p>
            <a:r>
              <a:rPr lang="en-US" sz="2200" dirty="0">
                <a:solidFill>
                  <a:schemeClr val="accent5">
                    <a:lumMod val="75000"/>
                  </a:schemeClr>
                </a:solidFill>
                <a:latin typeface="Century Gothic" panose="020B0502020202020204" pitchFamily="34" charset="0"/>
              </a:rPr>
              <a:t>PROJECT NAME</a:t>
            </a:r>
          </a:p>
        </p:txBody>
      </p:sp>
    </p:spTree>
    <p:extLst>
      <p:ext uri="{BB962C8B-B14F-4D97-AF65-F5344CB8AC3E}">
        <p14:creationId xmlns:p14="http://schemas.microsoft.com/office/powerpoint/2010/main" val="35250330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Definition-Six-Sigma-Worksheet-Template_PowerPoint.pptx" id="{1A6CECA6-5CAA-42D4-8DA2-827806DBC337}" vid="{91750753-04A7-40CD-A9A0-14A184A3CC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Use this as a PPT template</Template>
  <TotalTime>43</TotalTime>
  <Words>230</Words>
  <Application>Microsoft Macintosh PowerPoint</Application>
  <PresentationFormat>Widescreen</PresentationFormat>
  <Paragraphs>63</Paragraphs>
  <Slides>5</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2</cp:revision>
  <dcterms:created xsi:type="dcterms:W3CDTF">2022-12-04T22:17:09Z</dcterms:created>
  <dcterms:modified xsi:type="dcterms:W3CDTF">2022-12-13T21:06:15Z</dcterms:modified>
</cp:coreProperties>
</file>