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3" r:id="rId2"/>
    <p:sldId id="348" r:id="rId3"/>
    <p:sldId id="349"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9F9"/>
    <a:srgbClr val="7E7979"/>
    <a:srgbClr val="AD5902"/>
    <a:srgbClr val="353232"/>
    <a:srgbClr val="AD2300"/>
    <a:srgbClr val="007A84"/>
    <a:srgbClr val="CA6803"/>
    <a:srgbClr val="F99509"/>
    <a:srgbClr val="00929D"/>
    <a:srgbClr val="C72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17" autoAdjust="0"/>
    <p:restoredTop sz="86447"/>
  </p:normalViewPr>
  <p:slideViewPr>
    <p:cSldViewPr snapToGrid="0" snapToObjects="1">
      <p:cViewPr varScale="1">
        <p:scale>
          <a:sx n="128" d="100"/>
          <a:sy n="128" d="100"/>
        </p:scale>
        <p:origin x="616"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1/11/23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413495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729005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1/11/23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1/11/23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1/11/23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1/11/23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625&amp;utm_source=integrated-content&amp;utm_campaign=/content/eisenhower-matrix-templates&amp;utm_medium=Eisenhower+Matrix+powerpoint+11625&amp;lpa=Eisenhower+Matrix+powerpoint+11625" TargetMode="Externa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wdUpDiag">
          <a:fgClr>
            <a:srgbClr val="F9F9F9"/>
          </a:fgClr>
          <a:bgClr>
            <a:schemeClr val="bg1"/>
          </a:bgClr>
        </a:patt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300447" y="352703"/>
            <a:ext cx="6786153" cy="553998"/>
          </a:xfrm>
          <a:prstGeom prst="rect">
            <a:avLst/>
          </a:prstGeom>
          <a:noFill/>
        </p:spPr>
        <p:txBody>
          <a:bodyPr wrap="square" rtlCol="0">
            <a:spAutoFit/>
          </a:bodyPr>
          <a:lstStyle/>
          <a:p>
            <a:r>
              <a:rPr lang="en-US" sz="3000" b="1" dirty="0">
                <a:solidFill>
                  <a:schemeClr val="tx1">
                    <a:lumMod val="75000"/>
                    <a:lumOff val="25000"/>
                  </a:schemeClr>
                </a:solidFill>
                <a:latin typeface="Century Gothic" panose="020B0502020202020204" pitchFamily="34" charset="0"/>
              </a:rPr>
              <a:t>EISENHOWER MATRIX TEMPLATE</a:t>
            </a:r>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172750" y="268489"/>
            <a:ext cx="4621227" cy="641313"/>
          </a:xfrm>
          <a:prstGeom prst="rect">
            <a:avLst/>
          </a:prstGeom>
        </p:spPr>
      </p:pic>
      <p:sp>
        <p:nvSpPr>
          <p:cNvPr id="3" name="TextBox 2">
            <a:extLst>
              <a:ext uri="{FF2B5EF4-FFF2-40B4-BE49-F238E27FC236}">
                <a16:creationId xmlns:a16="http://schemas.microsoft.com/office/drawing/2014/main" id="{9DE84FCC-2A83-B06B-99F1-EC14C970D2E0}"/>
              </a:ext>
            </a:extLst>
          </p:cNvPr>
          <p:cNvSpPr txBox="1"/>
          <p:nvPr/>
        </p:nvSpPr>
        <p:spPr>
          <a:xfrm>
            <a:off x="448321" y="1561585"/>
            <a:ext cx="6261398" cy="584775"/>
          </a:xfrm>
          <a:prstGeom prst="rect">
            <a:avLst/>
          </a:prstGeom>
          <a:noFill/>
        </p:spPr>
        <p:txBody>
          <a:bodyPr wrap="square" rtlCol="0">
            <a:spAutoFit/>
          </a:bodyPr>
          <a:lstStyle/>
          <a:p>
            <a:r>
              <a:rPr lang="en-US" sz="3200" dirty="0">
                <a:solidFill>
                  <a:schemeClr val="accent1">
                    <a:lumMod val="75000"/>
                  </a:schemeClr>
                </a:solidFill>
                <a:latin typeface="Century Gothic" panose="020B0502020202020204" pitchFamily="34" charset="0"/>
              </a:rPr>
              <a:t>Notes for Using This Template</a:t>
            </a:r>
          </a:p>
        </p:txBody>
      </p:sp>
      <p:sp>
        <p:nvSpPr>
          <p:cNvPr id="6" name="TextBox 5">
            <a:extLst>
              <a:ext uri="{FF2B5EF4-FFF2-40B4-BE49-F238E27FC236}">
                <a16:creationId xmlns:a16="http://schemas.microsoft.com/office/drawing/2014/main" id="{3CDF3DE9-0A8F-16EB-AE6B-7C7469A0062D}"/>
              </a:ext>
            </a:extLst>
          </p:cNvPr>
          <p:cNvSpPr txBox="1"/>
          <p:nvPr/>
        </p:nvSpPr>
        <p:spPr>
          <a:xfrm>
            <a:off x="448322" y="2232845"/>
            <a:ext cx="3394473" cy="3155159"/>
          </a:xfrm>
          <a:prstGeom prst="rect">
            <a:avLst/>
          </a:prstGeom>
          <a:noFill/>
        </p:spPr>
        <p:txBody>
          <a:bodyPr wrap="square" rtlCol="0">
            <a:spAutoFit/>
          </a:bodyPr>
          <a:lstStyle/>
          <a:p>
            <a:pPr>
              <a:lnSpc>
                <a:spcPct val="150000"/>
              </a:lnSpc>
              <a:spcAft>
                <a:spcPts val="1300"/>
              </a:spcAft>
              <a:buClr>
                <a:schemeClr val="accent1"/>
              </a:buClr>
              <a:buSzPct val="145000"/>
            </a:pPr>
            <a:r>
              <a:rPr lang="en-US" dirty="0">
                <a:latin typeface="Century Gothic" panose="020B0502020202020204" pitchFamily="34" charset="0"/>
              </a:rPr>
              <a:t>Use this template to prioritize project tasks and determine which activities to tackle, delegate, or delete in order to make the most efficient use of your time. </a:t>
            </a:r>
          </a:p>
          <a:p>
            <a:pPr>
              <a:lnSpc>
                <a:spcPct val="150000"/>
              </a:lnSpc>
              <a:spcAft>
                <a:spcPts val="1300"/>
              </a:spcAft>
              <a:buClr>
                <a:schemeClr val="accent1"/>
              </a:buClr>
              <a:buSzPct val="145000"/>
            </a:pPr>
            <a:r>
              <a:rPr lang="en-US" dirty="0">
                <a:latin typeface="Century Gothic" panose="020B0502020202020204" pitchFamily="34" charset="0"/>
              </a:rPr>
              <a:t>Blank template on slide 3.</a:t>
            </a:r>
          </a:p>
        </p:txBody>
      </p:sp>
      <p:pic>
        <p:nvPicPr>
          <p:cNvPr id="22" name="Picture 21">
            <a:extLst>
              <a:ext uri="{FF2B5EF4-FFF2-40B4-BE49-F238E27FC236}">
                <a16:creationId xmlns:a16="http://schemas.microsoft.com/office/drawing/2014/main" id="{5E26079A-5130-5314-9CC9-10CA657E23B0}"/>
              </a:ext>
            </a:extLst>
          </p:cNvPr>
          <p:cNvPicPr>
            <a:picLocks noChangeAspect="1"/>
          </p:cNvPicPr>
          <p:nvPr/>
        </p:nvPicPr>
        <p:blipFill>
          <a:blip r:embed="rId4"/>
          <a:stretch>
            <a:fillRect/>
          </a:stretch>
        </p:blipFill>
        <p:spPr>
          <a:xfrm>
            <a:off x="7272379" y="2291230"/>
            <a:ext cx="5166644" cy="3473374"/>
          </a:xfrm>
          <a:prstGeom prst="rect">
            <a:avLst/>
          </a:prstGeom>
        </p:spPr>
      </p:pic>
      <p:pic>
        <p:nvPicPr>
          <p:cNvPr id="48" name="Picture 47" descr="Treemap chart&#10;&#10;Description automatically generated with medium confidence">
            <a:extLst>
              <a:ext uri="{FF2B5EF4-FFF2-40B4-BE49-F238E27FC236}">
                <a16:creationId xmlns:a16="http://schemas.microsoft.com/office/drawing/2014/main" id="{A597161E-1B8B-FA68-70D4-952020E58E21}"/>
              </a:ext>
            </a:extLst>
          </p:cNvPr>
          <p:cNvPicPr>
            <a:picLocks noChangeAspect="1"/>
          </p:cNvPicPr>
          <p:nvPr/>
        </p:nvPicPr>
        <p:blipFill>
          <a:blip r:embed="rId5"/>
          <a:stretch>
            <a:fillRect/>
          </a:stretch>
        </p:blipFill>
        <p:spPr>
          <a:xfrm>
            <a:off x="4486601" y="3376621"/>
            <a:ext cx="5265676" cy="2978210"/>
          </a:xfrm>
          <a:prstGeom prst="rect">
            <a:avLst/>
          </a:prstGeom>
          <a:effectLst>
            <a:outerShdw blurRad="101600" dist="38100" dir="8100000" sx="101000" sy="101000" algn="tr" rotWithShape="0">
              <a:schemeClr val="bg1">
                <a:lumMod val="75000"/>
                <a:alpha val="40000"/>
              </a:schemeClr>
            </a:outerShdw>
          </a:effectLst>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wdUpDiag">
          <a:fgClr>
            <a:srgbClr val="F9F9F9"/>
          </a:fgClr>
          <a:bgClr>
            <a:schemeClr val="bg1"/>
          </a:bgClr>
        </a:pattFill>
        <a:effectLst/>
      </p:bgPr>
    </p:bg>
    <p:spTree>
      <p:nvGrpSpPr>
        <p:cNvPr id="1" name=""/>
        <p:cNvGrpSpPr/>
        <p:nvPr/>
      </p:nvGrpSpPr>
      <p:grpSpPr>
        <a:xfrm>
          <a:off x="0" y="0"/>
          <a:ext cx="0" cy="0"/>
          <a:chOff x="0" y="0"/>
          <a:chExt cx="0" cy="0"/>
        </a:xfrm>
      </p:grpSpPr>
      <p:pic>
        <p:nvPicPr>
          <p:cNvPr id="1030" name="Straight Connector 62">
            <a:extLst>
              <a:ext uri="{FF2B5EF4-FFF2-40B4-BE49-F238E27FC236}">
                <a16:creationId xmlns:a16="http://schemas.microsoft.com/office/drawing/2014/main" id="{C684F1B2-79AF-4753-A2DF-1C0A0D5F33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2217638" y="59072463"/>
            <a:ext cx="2016125" cy="137701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TextBox 2">
            <a:extLst>
              <a:ext uri="{FF2B5EF4-FFF2-40B4-BE49-F238E27FC236}">
                <a16:creationId xmlns:a16="http://schemas.microsoft.com/office/drawing/2014/main" id="{8875E1D1-A960-4069-A7FA-1FB27EEE06A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3628925" y="58064400"/>
            <a:ext cx="10483850" cy="4637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Straight Connector 64">
            <a:extLst>
              <a:ext uri="{FF2B5EF4-FFF2-40B4-BE49-F238E27FC236}">
                <a16:creationId xmlns:a16="http://schemas.microsoft.com/office/drawing/2014/main" id="{28EABE3B-568A-4D1F-8B36-3E30FA3E4E2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12126913"/>
            <a:ext cx="1878012" cy="174059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Display 65">
            <a:extLst>
              <a:ext uri="{FF2B5EF4-FFF2-40B4-BE49-F238E27FC236}">
                <a16:creationId xmlns:a16="http://schemas.microsoft.com/office/drawing/2014/main" id="{B902309F-BEB0-4791-9611-64079B265D5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88580913"/>
            <a:ext cx="20283487" cy="1860391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67A5C438-4649-91F6-0664-67F330B32305}"/>
              </a:ext>
            </a:extLst>
          </p:cNvPr>
          <p:cNvSpPr txBox="1"/>
          <p:nvPr/>
        </p:nvSpPr>
        <p:spPr>
          <a:xfrm>
            <a:off x="228255" y="87176"/>
            <a:ext cx="5581118" cy="461665"/>
          </a:xfrm>
          <a:prstGeom prst="rect">
            <a:avLst/>
          </a:prstGeom>
          <a:noFill/>
        </p:spPr>
        <p:txBody>
          <a:bodyPr wrap="square" rtlCol="0">
            <a:spAutoFit/>
          </a:bodyPr>
          <a:lstStyle/>
          <a:p>
            <a:r>
              <a:rPr lang="en-US" sz="2400" dirty="0">
                <a:solidFill>
                  <a:schemeClr val="tx1">
                    <a:lumMod val="50000"/>
                    <a:lumOff val="50000"/>
                  </a:schemeClr>
                </a:solidFill>
                <a:latin typeface="Century Gothic" panose="020B0502020202020204" pitchFamily="34" charset="0"/>
              </a:rPr>
              <a:t>EISENHOWER MATRIX EXAMPLE </a:t>
            </a:r>
          </a:p>
        </p:txBody>
      </p:sp>
      <p:sp>
        <p:nvSpPr>
          <p:cNvPr id="23" name="Rectangle 22">
            <a:extLst>
              <a:ext uri="{FF2B5EF4-FFF2-40B4-BE49-F238E27FC236}">
                <a16:creationId xmlns:a16="http://schemas.microsoft.com/office/drawing/2014/main" id="{AD9A4264-4FD7-6040-1471-0681D3C2F513}"/>
              </a:ext>
            </a:extLst>
          </p:cNvPr>
          <p:cNvSpPr/>
          <p:nvPr/>
        </p:nvSpPr>
        <p:spPr>
          <a:xfrm>
            <a:off x="724837" y="986387"/>
            <a:ext cx="5468486" cy="2644530"/>
          </a:xfrm>
          <a:prstGeom prst="rect">
            <a:avLst/>
          </a:prstGeom>
          <a:solidFill>
            <a:srgbClr val="00C6D1"/>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5" name="Rectangle 24">
            <a:extLst>
              <a:ext uri="{FF2B5EF4-FFF2-40B4-BE49-F238E27FC236}">
                <a16:creationId xmlns:a16="http://schemas.microsoft.com/office/drawing/2014/main" id="{33B22183-BD4D-7CDD-0536-CBF1C05DB53A}"/>
              </a:ext>
            </a:extLst>
          </p:cNvPr>
          <p:cNvSpPr/>
          <p:nvPr/>
        </p:nvSpPr>
        <p:spPr>
          <a:xfrm flipV="1">
            <a:off x="724837" y="3630917"/>
            <a:ext cx="5468486" cy="91440"/>
          </a:xfrm>
          <a:prstGeom prst="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7" name="TextBox 16">
            <a:extLst>
              <a:ext uri="{FF2B5EF4-FFF2-40B4-BE49-F238E27FC236}">
                <a16:creationId xmlns:a16="http://schemas.microsoft.com/office/drawing/2014/main" id="{92F8960E-4B0F-7032-64F5-5852364F8192}"/>
              </a:ext>
            </a:extLst>
          </p:cNvPr>
          <p:cNvSpPr txBox="1"/>
          <p:nvPr/>
        </p:nvSpPr>
        <p:spPr>
          <a:xfrm rot="16200000">
            <a:off x="-893809" y="4986625"/>
            <a:ext cx="2647765" cy="365760"/>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NOT IMPORTANT</a:t>
            </a:r>
          </a:p>
        </p:txBody>
      </p:sp>
      <p:sp>
        <p:nvSpPr>
          <p:cNvPr id="18" name="TextBox 17">
            <a:extLst>
              <a:ext uri="{FF2B5EF4-FFF2-40B4-BE49-F238E27FC236}">
                <a16:creationId xmlns:a16="http://schemas.microsoft.com/office/drawing/2014/main" id="{9A5CDFA2-A6DD-2C08-26FF-727C6EC7A426}"/>
              </a:ext>
            </a:extLst>
          </p:cNvPr>
          <p:cNvSpPr txBox="1"/>
          <p:nvPr/>
        </p:nvSpPr>
        <p:spPr>
          <a:xfrm rot="16200000">
            <a:off x="-893978" y="2123987"/>
            <a:ext cx="2644532"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IMPORTANT</a:t>
            </a:r>
          </a:p>
        </p:txBody>
      </p:sp>
      <p:sp>
        <p:nvSpPr>
          <p:cNvPr id="20" name="TextBox 19">
            <a:extLst>
              <a:ext uri="{FF2B5EF4-FFF2-40B4-BE49-F238E27FC236}">
                <a16:creationId xmlns:a16="http://schemas.microsoft.com/office/drawing/2014/main" id="{45A0C5D0-C1D2-2E89-97FB-F6ABB7910B71}"/>
              </a:ext>
            </a:extLst>
          </p:cNvPr>
          <p:cNvSpPr txBox="1"/>
          <p:nvPr/>
        </p:nvSpPr>
        <p:spPr>
          <a:xfrm>
            <a:off x="724837" y="597181"/>
            <a:ext cx="5468486"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URGENT</a:t>
            </a:r>
          </a:p>
        </p:txBody>
      </p:sp>
      <p:sp>
        <p:nvSpPr>
          <p:cNvPr id="21" name="TextBox 20">
            <a:extLst>
              <a:ext uri="{FF2B5EF4-FFF2-40B4-BE49-F238E27FC236}">
                <a16:creationId xmlns:a16="http://schemas.microsoft.com/office/drawing/2014/main" id="{552F32E8-4BBF-EDA6-EF61-6DAB0E4A5994}"/>
              </a:ext>
            </a:extLst>
          </p:cNvPr>
          <p:cNvSpPr txBox="1"/>
          <p:nvPr/>
        </p:nvSpPr>
        <p:spPr>
          <a:xfrm>
            <a:off x="6382628" y="597181"/>
            <a:ext cx="5468486"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NOT URGENT</a:t>
            </a:r>
          </a:p>
        </p:txBody>
      </p:sp>
      <p:sp>
        <p:nvSpPr>
          <p:cNvPr id="54" name="Rectangle 53">
            <a:extLst>
              <a:ext uri="{FF2B5EF4-FFF2-40B4-BE49-F238E27FC236}">
                <a16:creationId xmlns:a16="http://schemas.microsoft.com/office/drawing/2014/main" id="{065CE659-32D5-E30A-3505-74FB3888F5FF}"/>
              </a:ext>
            </a:extLst>
          </p:cNvPr>
          <p:cNvSpPr/>
          <p:nvPr/>
        </p:nvSpPr>
        <p:spPr>
          <a:xfrm>
            <a:off x="724837" y="3848869"/>
            <a:ext cx="5468486" cy="2644518"/>
          </a:xfrm>
          <a:prstGeom prst="rect">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7A43E806-2032-A01B-A33F-109AB61FA966}"/>
              </a:ext>
            </a:extLst>
          </p:cNvPr>
          <p:cNvSpPr/>
          <p:nvPr/>
        </p:nvSpPr>
        <p:spPr>
          <a:xfrm flipV="1">
            <a:off x="724837" y="6493387"/>
            <a:ext cx="5468486" cy="91440"/>
          </a:xfrm>
          <a:prstGeom prst="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1FB2C34F-B90C-3C7E-1C14-F5D0507793C0}"/>
              </a:ext>
            </a:extLst>
          </p:cNvPr>
          <p:cNvSpPr/>
          <p:nvPr/>
        </p:nvSpPr>
        <p:spPr>
          <a:xfrm>
            <a:off x="6382628" y="986387"/>
            <a:ext cx="5468486" cy="2644530"/>
          </a:xfrm>
          <a:prstGeom prst="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58" name="Rectangle 57">
            <a:extLst>
              <a:ext uri="{FF2B5EF4-FFF2-40B4-BE49-F238E27FC236}">
                <a16:creationId xmlns:a16="http://schemas.microsoft.com/office/drawing/2014/main" id="{931C72E8-4ED5-81E4-8541-D6069F2AF4B8}"/>
              </a:ext>
            </a:extLst>
          </p:cNvPr>
          <p:cNvSpPr/>
          <p:nvPr/>
        </p:nvSpPr>
        <p:spPr>
          <a:xfrm flipV="1">
            <a:off x="6382628" y="3630917"/>
            <a:ext cx="5468486" cy="91440"/>
          </a:xfrm>
          <a:prstGeom prst="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60" name="Rectangle 59">
            <a:extLst>
              <a:ext uri="{FF2B5EF4-FFF2-40B4-BE49-F238E27FC236}">
                <a16:creationId xmlns:a16="http://schemas.microsoft.com/office/drawing/2014/main" id="{8BA8AEF7-9D79-295C-7874-DDD639B8D0B3}"/>
              </a:ext>
            </a:extLst>
          </p:cNvPr>
          <p:cNvSpPr/>
          <p:nvPr/>
        </p:nvSpPr>
        <p:spPr>
          <a:xfrm>
            <a:off x="6382628" y="3848869"/>
            <a:ext cx="5468486" cy="2644518"/>
          </a:xfrm>
          <a:prstGeom prst="rect">
            <a:avLst/>
          </a:prstGeom>
          <a:solidFill>
            <a:srgbClr val="7E797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61" name="Rectangle 60">
            <a:extLst>
              <a:ext uri="{FF2B5EF4-FFF2-40B4-BE49-F238E27FC236}">
                <a16:creationId xmlns:a16="http://schemas.microsoft.com/office/drawing/2014/main" id="{874041A9-700D-4488-C4C1-5B79AF764CEA}"/>
              </a:ext>
            </a:extLst>
          </p:cNvPr>
          <p:cNvSpPr/>
          <p:nvPr/>
        </p:nvSpPr>
        <p:spPr>
          <a:xfrm flipV="1">
            <a:off x="6382628" y="6493387"/>
            <a:ext cx="5468486" cy="91440"/>
          </a:xfrm>
          <a:prstGeom prst="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 name="TextBox 8">
            <a:extLst>
              <a:ext uri="{FF2B5EF4-FFF2-40B4-BE49-F238E27FC236}">
                <a16:creationId xmlns:a16="http://schemas.microsoft.com/office/drawing/2014/main" id="{F4A7AF22-BA71-724A-07AB-0D842C3C4663}"/>
              </a:ext>
            </a:extLst>
          </p:cNvPr>
          <p:cNvSpPr txBox="1"/>
          <p:nvPr/>
        </p:nvSpPr>
        <p:spPr>
          <a:xfrm>
            <a:off x="887359" y="1239239"/>
            <a:ext cx="5330742" cy="1569660"/>
          </a:xfrm>
          <a:prstGeom prst="rect">
            <a:avLst/>
          </a:prstGeom>
          <a:noFill/>
        </p:spPr>
        <p:txBody>
          <a:bodyPr wrap="square" rtlCol="0">
            <a:spAutoFit/>
          </a:bodyPr>
          <a:lstStyle/>
          <a:p>
            <a:pPr marL="285750" indent="-285750">
              <a:spcAft>
                <a:spcPts val="1200"/>
              </a:spcAft>
              <a:buClr>
                <a:srgbClr val="007A84"/>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Answer urgent emails</a:t>
            </a:r>
          </a:p>
          <a:p>
            <a:pPr marL="285750" indent="-285750">
              <a:spcAft>
                <a:spcPts val="1200"/>
              </a:spcAft>
              <a:buClr>
                <a:srgbClr val="007A84"/>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Attend daily scrum</a:t>
            </a:r>
          </a:p>
          <a:p>
            <a:pPr marL="285750" indent="-285750">
              <a:spcAft>
                <a:spcPts val="1200"/>
              </a:spcAft>
              <a:buClr>
                <a:srgbClr val="007A84"/>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Address customer issues</a:t>
            </a:r>
          </a:p>
          <a:p>
            <a:pPr marL="285750" indent="-285750">
              <a:spcAft>
                <a:spcPts val="1200"/>
              </a:spcAft>
              <a:buClr>
                <a:srgbClr val="007A84"/>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Finish slides for meeting</a:t>
            </a:r>
          </a:p>
        </p:txBody>
      </p:sp>
      <p:grpSp>
        <p:nvGrpSpPr>
          <p:cNvPr id="64" name="Group 63">
            <a:extLst>
              <a:ext uri="{FF2B5EF4-FFF2-40B4-BE49-F238E27FC236}">
                <a16:creationId xmlns:a16="http://schemas.microsoft.com/office/drawing/2014/main" id="{D352E99D-B064-86FB-1306-8D073D481C84}"/>
              </a:ext>
            </a:extLst>
          </p:cNvPr>
          <p:cNvGrpSpPr/>
          <p:nvPr/>
        </p:nvGrpSpPr>
        <p:grpSpPr>
          <a:xfrm>
            <a:off x="822163" y="3085674"/>
            <a:ext cx="627138" cy="491905"/>
            <a:chOff x="954515" y="1207273"/>
            <a:chExt cx="936174" cy="734302"/>
          </a:xfrm>
          <a:solidFill>
            <a:srgbClr val="007A84"/>
          </a:solidFill>
        </p:grpSpPr>
        <p:sp>
          <p:nvSpPr>
            <p:cNvPr id="65" name="Freeform 64">
              <a:extLst>
                <a:ext uri="{FF2B5EF4-FFF2-40B4-BE49-F238E27FC236}">
                  <a16:creationId xmlns:a16="http://schemas.microsoft.com/office/drawing/2014/main" id="{B9BA28ED-0985-9F66-27B4-152414AAC483}"/>
                </a:ext>
              </a:extLst>
            </p:cNvPr>
            <p:cNvSpPr/>
            <p:nvPr/>
          </p:nvSpPr>
          <p:spPr>
            <a:xfrm>
              <a:off x="954515" y="1207365"/>
              <a:ext cx="450231" cy="734120"/>
            </a:xfrm>
            <a:custGeom>
              <a:avLst/>
              <a:gdLst>
                <a:gd name="connsiteX0" fmla="*/ 45916 w 450231"/>
                <a:gd name="connsiteY0" fmla="*/ 16046 h 734120"/>
                <a:gd name="connsiteX1" fmla="*/ 0 w 450231"/>
                <a:gd name="connsiteY1" fmla="*/ 66647 h 734120"/>
                <a:gd name="connsiteX2" fmla="*/ 0 w 450231"/>
                <a:gd name="connsiteY2" fmla="*/ 49415 h 734120"/>
                <a:gd name="connsiteX3" fmla="*/ 45916 w 450231"/>
                <a:gd name="connsiteY3" fmla="*/ 0 h 734120"/>
                <a:gd name="connsiteX4" fmla="*/ 45916 w 450231"/>
                <a:gd name="connsiteY4" fmla="*/ 16046 h 734120"/>
                <a:gd name="connsiteX5" fmla="*/ 45916 w 450231"/>
                <a:gd name="connsiteY5" fmla="*/ 50510 h 734120"/>
                <a:gd name="connsiteX6" fmla="*/ 0 w 450231"/>
                <a:gd name="connsiteY6" fmla="*/ 101110 h 734120"/>
                <a:gd name="connsiteX7" fmla="*/ 0 w 450231"/>
                <a:gd name="connsiteY7" fmla="*/ 83879 h 734120"/>
                <a:gd name="connsiteX8" fmla="*/ 45916 w 450231"/>
                <a:gd name="connsiteY8" fmla="*/ 33278 h 734120"/>
                <a:gd name="connsiteX9" fmla="*/ 45916 w 450231"/>
                <a:gd name="connsiteY9" fmla="*/ 50510 h 734120"/>
                <a:gd name="connsiteX10" fmla="*/ 45916 w 450231"/>
                <a:gd name="connsiteY10" fmla="*/ 84973 h 734120"/>
                <a:gd name="connsiteX11" fmla="*/ 0 w 450231"/>
                <a:gd name="connsiteY11" fmla="*/ 135573 h 734120"/>
                <a:gd name="connsiteX12" fmla="*/ 0 w 450231"/>
                <a:gd name="connsiteY12" fmla="*/ 118342 h 734120"/>
                <a:gd name="connsiteX13" fmla="*/ 45916 w 450231"/>
                <a:gd name="connsiteY13" fmla="*/ 67741 h 734120"/>
                <a:gd name="connsiteX14" fmla="*/ 45916 w 450231"/>
                <a:gd name="connsiteY14" fmla="*/ 84973 h 734120"/>
                <a:gd name="connsiteX15" fmla="*/ 45916 w 450231"/>
                <a:gd name="connsiteY15" fmla="*/ 119436 h 734120"/>
                <a:gd name="connsiteX16" fmla="*/ 0 w 450231"/>
                <a:gd name="connsiteY16" fmla="*/ 170037 h 734120"/>
                <a:gd name="connsiteX17" fmla="*/ 0 w 450231"/>
                <a:gd name="connsiteY17" fmla="*/ 152805 h 734120"/>
                <a:gd name="connsiteX18" fmla="*/ 45916 w 450231"/>
                <a:gd name="connsiteY18" fmla="*/ 102296 h 734120"/>
                <a:gd name="connsiteX19" fmla="*/ 45916 w 450231"/>
                <a:gd name="connsiteY19" fmla="*/ 119527 h 734120"/>
                <a:gd name="connsiteX20" fmla="*/ 45916 w 450231"/>
                <a:gd name="connsiteY20" fmla="*/ 153899 h 734120"/>
                <a:gd name="connsiteX21" fmla="*/ 0 w 450231"/>
                <a:gd name="connsiteY21" fmla="*/ 204500 h 734120"/>
                <a:gd name="connsiteX22" fmla="*/ 0 w 450231"/>
                <a:gd name="connsiteY22" fmla="*/ 187268 h 734120"/>
                <a:gd name="connsiteX23" fmla="*/ 45916 w 450231"/>
                <a:gd name="connsiteY23" fmla="*/ 136759 h 734120"/>
                <a:gd name="connsiteX24" fmla="*/ 45916 w 450231"/>
                <a:gd name="connsiteY24" fmla="*/ 153990 h 734120"/>
                <a:gd name="connsiteX25" fmla="*/ 45916 w 450231"/>
                <a:gd name="connsiteY25" fmla="*/ 188362 h 734120"/>
                <a:gd name="connsiteX26" fmla="*/ 0 w 450231"/>
                <a:gd name="connsiteY26" fmla="*/ 238963 h 734120"/>
                <a:gd name="connsiteX27" fmla="*/ 0 w 450231"/>
                <a:gd name="connsiteY27" fmla="*/ 221731 h 734120"/>
                <a:gd name="connsiteX28" fmla="*/ 45916 w 450231"/>
                <a:gd name="connsiteY28" fmla="*/ 171222 h 734120"/>
                <a:gd name="connsiteX29" fmla="*/ 45916 w 450231"/>
                <a:gd name="connsiteY29" fmla="*/ 188453 h 734120"/>
                <a:gd name="connsiteX30" fmla="*/ 45916 w 450231"/>
                <a:gd name="connsiteY30" fmla="*/ 222826 h 734120"/>
                <a:gd name="connsiteX31" fmla="*/ 0 w 450231"/>
                <a:gd name="connsiteY31" fmla="*/ 273426 h 734120"/>
                <a:gd name="connsiteX32" fmla="*/ 0 w 450231"/>
                <a:gd name="connsiteY32" fmla="*/ 256195 h 734120"/>
                <a:gd name="connsiteX33" fmla="*/ 45916 w 450231"/>
                <a:gd name="connsiteY33" fmla="*/ 205685 h 734120"/>
                <a:gd name="connsiteX34" fmla="*/ 45916 w 450231"/>
                <a:gd name="connsiteY34" fmla="*/ 222917 h 734120"/>
                <a:gd name="connsiteX35" fmla="*/ 45916 w 450231"/>
                <a:gd name="connsiteY35" fmla="*/ 257289 h 734120"/>
                <a:gd name="connsiteX36" fmla="*/ 0 w 450231"/>
                <a:gd name="connsiteY36" fmla="*/ 307889 h 734120"/>
                <a:gd name="connsiteX37" fmla="*/ 0 w 450231"/>
                <a:gd name="connsiteY37" fmla="*/ 290658 h 734120"/>
                <a:gd name="connsiteX38" fmla="*/ 45916 w 450231"/>
                <a:gd name="connsiteY38" fmla="*/ 240148 h 734120"/>
                <a:gd name="connsiteX39" fmla="*/ 45916 w 450231"/>
                <a:gd name="connsiteY39" fmla="*/ 257380 h 734120"/>
                <a:gd name="connsiteX40" fmla="*/ 45916 w 450231"/>
                <a:gd name="connsiteY40" fmla="*/ 291752 h 734120"/>
                <a:gd name="connsiteX41" fmla="*/ 0 w 450231"/>
                <a:gd name="connsiteY41" fmla="*/ 342353 h 734120"/>
                <a:gd name="connsiteX42" fmla="*/ 0 w 450231"/>
                <a:gd name="connsiteY42" fmla="*/ 325121 h 734120"/>
                <a:gd name="connsiteX43" fmla="*/ 45916 w 450231"/>
                <a:gd name="connsiteY43" fmla="*/ 274611 h 734120"/>
                <a:gd name="connsiteX44" fmla="*/ 45916 w 450231"/>
                <a:gd name="connsiteY44" fmla="*/ 291843 h 734120"/>
                <a:gd name="connsiteX45" fmla="*/ 45916 w 450231"/>
                <a:gd name="connsiteY45" fmla="*/ 326215 h 734120"/>
                <a:gd name="connsiteX46" fmla="*/ 0 w 450231"/>
                <a:gd name="connsiteY46" fmla="*/ 376816 h 734120"/>
                <a:gd name="connsiteX47" fmla="*/ 0 w 450231"/>
                <a:gd name="connsiteY47" fmla="*/ 359584 h 734120"/>
                <a:gd name="connsiteX48" fmla="*/ 45916 w 450231"/>
                <a:gd name="connsiteY48" fmla="*/ 309075 h 734120"/>
                <a:gd name="connsiteX49" fmla="*/ 45916 w 450231"/>
                <a:gd name="connsiteY49" fmla="*/ 326306 h 734120"/>
                <a:gd name="connsiteX50" fmla="*/ 45916 w 450231"/>
                <a:gd name="connsiteY50" fmla="*/ 360678 h 734120"/>
                <a:gd name="connsiteX51" fmla="*/ 0 w 450231"/>
                <a:gd name="connsiteY51" fmla="*/ 411279 h 734120"/>
                <a:gd name="connsiteX52" fmla="*/ 0 w 450231"/>
                <a:gd name="connsiteY52" fmla="*/ 394047 h 734120"/>
                <a:gd name="connsiteX53" fmla="*/ 45916 w 450231"/>
                <a:gd name="connsiteY53" fmla="*/ 343538 h 734120"/>
                <a:gd name="connsiteX54" fmla="*/ 45916 w 450231"/>
                <a:gd name="connsiteY54" fmla="*/ 360769 h 734120"/>
                <a:gd name="connsiteX55" fmla="*/ 45916 w 450231"/>
                <a:gd name="connsiteY55" fmla="*/ 395141 h 734120"/>
                <a:gd name="connsiteX56" fmla="*/ 0 w 450231"/>
                <a:gd name="connsiteY56" fmla="*/ 445742 h 734120"/>
                <a:gd name="connsiteX57" fmla="*/ 0 w 450231"/>
                <a:gd name="connsiteY57" fmla="*/ 428511 h 734120"/>
                <a:gd name="connsiteX58" fmla="*/ 45916 w 450231"/>
                <a:gd name="connsiteY58" fmla="*/ 378001 h 734120"/>
                <a:gd name="connsiteX59" fmla="*/ 45916 w 450231"/>
                <a:gd name="connsiteY59" fmla="*/ 395233 h 734120"/>
                <a:gd name="connsiteX60" fmla="*/ 45916 w 450231"/>
                <a:gd name="connsiteY60" fmla="*/ 429605 h 734120"/>
                <a:gd name="connsiteX61" fmla="*/ 0 w 450231"/>
                <a:gd name="connsiteY61" fmla="*/ 480205 h 734120"/>
                <a:gd name="connsiteX62" fmla="*/ 0 w 450231"/>
                <a:gd name="connsiteY62" fmla="*/ 462974 h 734120"/>
                <a:gd name="connsiteX63" fmla="*/ 45916 w 450231"/>
                <a:gd name="connsiteY63" fmla="*/ 412464 h 734120"/>
                <a:gd name="connsiteX64" fmla="*/ 45916 w 450231"/>
                <a:gd name="connsiteY64" fmla="*/ 429696 h 734120"/>
                <a:gd name="connsiteX65" fmla="*/ 45916 w 450231"/>
                <a:gd name="connsiteY65" fmla="*/ 464068 h 734120"/>
                <a:gd name="connsiteX66" fmla="*/ 0 w 450231"/>
                <a:gd name="connsiteY66" fmla="*/ 514669 h 734120"/>
                <a:gd name="connsiteX67" fmla="*/ 0 w 450231"/>
                <a:gd name="connsiteY67" fmla="*/ 497437 h 734120"/>
                <a:gd name="connsiteX68" fmla="*/ 45916 w 450231"/>
                <a:gd name="connsiteY68" fmla="*/ 446927 h 734120"/>
                <a:gd name="connsiteX69" fmla="*/ 45916 w 450231"/>
                <a:gd name="connsiteY69" fmla="*/ 464159 h 734120"/>
                <a:gd name="connsiteX70" fmla="*/ 45916 w 450231"/>
                <a:gd name="connsiteY70" fmla="*/ 498531 h 734120"/>
                <a:gd name="connsiteX71" fmla="*/ 0 w 450231"/>
                <a:gd name="connsiteY71" fmla="*/ 549132 h 734120"/>
                <a:gd name="connsiteX72" fmla="*/ 0 w 450231"/>
                <a:gd name="connsiteY72" fmla="*/ 531900 h 734120"/>
                <a:gd name="connsiteX73" fmla="*/ 45916 w 450231"/>
                <a:gd name="connsiteY73" fmla="*/ 481391 h 734120"/>
                <a:gd name="connsiteX74" fmla="*/ 45916 w 450231"/>
                <a:gd name="connsiteY74" fmla="*/ 498622 h 734120"/>
                <a:gd name="connsiteX75" fmla="*/ 45916 w 450231"/>
                <a:gd name="connsiteY75" fmla="*/ 532994 h 734120"/>
                <a:gd name="connsiteX76" fmla="*/ 0 w 450231"/>
                <a:gd name="connsiteY76" fmla="*/ 583504 h 734120"/>
                <a:gd name="connsiteX77" fmla="*/ 0 w 450231"/>
                <a:gd name="connsiteY77" fmla="*/ 566272 h 734120"/>
                <a:gd name="connsiteX78" fmla="*/ 45916 w 450231"/>
                <a:gd name="connsiteY78" fmla="*/ 515763 h 734120"/>
                <a:gd name="connsiteX79" fmla="*/ 45916 w 450231"/>
                <a:gd name="connsiteY79" fmla="*/ 532994 h 734120"/>
                <a:gd name="connsiteX80" fmla="*/ 45916 w 450231"/>
                <a:gd name="connsiteY80" fmla="*/ 567457 h 734120"/>
                <a:gd name="connsiteX81" fmla="*/ 0 w 450231"/>
                <a:gd name="connsiteY81" fmla="*/ 617967 h 734120"/>
                <a:gd name="connsiteX82" fmla="*/ 0 w 450231"/>
                <a:gd name="connsiteY82" fmla="*/ 600735 h 734120"/>
                <a:gd name="connsiteX83" fmla="*/ 45916 w 450231"/>
                <a:gd name="connsiteY83" fmla="*/ 550226 h 734120"/>
                <a:gd name="connsiteX84" fmla="*/ 45916 w 450231"/>
                <a:gd name="connsiteY84" fmla="*/ 567457 h 734120"/>
                <a:gd name="connsiteX85" fmla="*/ 45916 w 450231"/>
                <a:gd name="connsiteY85" fmla="*/ 601921 h 734120"/>
                <a:gd name="connsiteX86" fmla="*/ 0 w 450231"/>
                <a:gd name="connsiteY86" fmla="*/ 652430 h 734120"/>
                <a:gd name="connsiteX87" fmla="*/ 0 w 450231"/>
                <a:gd name="connsiteY87" fmla="*/ 635199 h 734120"/>
                <a:gd name="connsiteX88" fmla="*/ 45916 w 450231"/>
                <a:gd name="connsiteY88" fmla="*/ 584689 h 734120"/>
                <a:gd name="connsiteX89" fmla="*/ 45916 w 450231"/>
                <a:gd name="connsiteY89" fmla="*/ 601921 h 734120"/>
                <a:gd name="connsiteX90" fmla="*/ 45916 w 450231"/>
                <a:gd name="connsiteY90" fmla="*/ 636384 h 734120"/>
                <a:gd name="connsiteX91" fmla="*/ 0 w 450231"/>
                <a:gd name="connsiteY91" fmla="*/ 686893 h 734120"/>
                <a:gd name="connsiteX92" fmla="*/ 0 w 450231"/>
                <a:gd name="connsiteY92" fmla="*/ 669662 h 734120"/>
                <a:gd name="connsiteX93" fmla="*/ 45916 w 450231"/>
                <a:gd name="connsiteY93" fmla="*/ 619152 h 734120"/>
                <a:gd name="connsiteX94" fmla="*/ 45916 w 450231"/>
                <a:gd name="connsiteY94" fmla="*/ 636384 h 734120"/>
                <a:gd name="connsiteX95" fmla="*/ 0 w 450231"/>
                <a:gd name="connsiteY95" fmla="*/ 721448 h 734120"/>
                <a:gd name="connsiteX96" fmla="*/ 45916 w 450231"/>
                <a:gd name="connsiteY96" fmla="*/ 670938 h 734120"/>
                <a:gd name="connsiteX97" fmla="*/ 45916 w 450231"/>
                <a:gd name="connsiteY97" fmla="*/ 653707 h 734120"/>
                <a:gd name="connsiteX98" fmla="*/ 0 w 450231"/>
                <a:gd name="connsiteY98" fmla="*/ 704216 h 734120"/>
                <a:gd name="connsiteX99" fmla="*/ 0 w 450231"/>
                <a:gd name="connsiteY99" fmla="*/ 721448 h 734120"/>
                <a:gd name="connsiteX100" fmla="*/ 67598 w 450231"/>
                <a:gd name="connsiteY100" fmla="*/ 681241 h 734120"/>
                <a:gd name="connsiteX101" fmla="*/ 19132 w 450231"/>
                <a:gd name="connsiteY101" fmla="*/ 734121 h 734120"/>
                <a:gd name="connsiteX102" fmla="*/ 3826 w 450231"/>
                <a:gd name="connsiteY102" fmla="*/ 734121 h 734120"/>
                <a:gd name="connsiteX103" fmla="*/ 52293 w 450231"/>
                <a:gd name="connsiteY103" fmla="*/ 681241 h 734120"/>
                <a:gd name="connsiteX104" fmla="*/ 67598 w 450231"/>
                <a:gd name="connsiteY104" fmla="*/ 681241 h 734120"/>
                <a:gd name="connsiteX105" fmla="*/ 98209 w 450231"/>
                <a:gd name="connsiteY105" fmla="*/ 681241 h 734120"/>
                <a:gd name="connsiteX106" fmla="*/ 51018 w 450231"/>
                <a:gd name="connsiteY106" fmla="*/ 734121 h 734120"/>
                <a:gd name="connsiteX107" fmla="*/ 34437 w 450231"/>
                <a:gd name="connsiteY107" fmla="*/ 734121 h 734120"/>
                <a:gd name="connsiteX108" fmla="*/ 82904 w 450231"/>
                <a:gd name="connsiteY108" fmla="*/ 681241 h 734120"/>
                <a:gd name="connsiteX109" fmla="*/ 98209 w 450231"/>
                <a:gd name="connsiteY109" fmla="*/ 681241 h 734120"/>
                <a:gd name="connsiteX110" fmla="*/ 66323 w 450231"/>
                <a:gd name="connsiteY110" fmla="*/ 666288 h 734120"/>
                <a:gd name="connsiteX111" fmla="*/ 66323 w 450231"/>
                <a:gd name="connsiteY111" fmla="*/ 0 h 734120"/>
                <a:gd name="connsiteX112" fmla="*/ 321412 w 450231"/>
                <a:gd name="connsiteY112" fmla="*/ 0 h 734120"/>
                <a:gd name="connsiteX113" fmla="*/ 383271 w 450231"/>
                <a:gd name="connsiteY113" fmla="*/ 10941 h 734120"/>
                <a:gd name="connsiteX114" fmla="*/ 422809 w 450231"/>
                <a:gd name="connsiteY114" fmla="*/ 40845 h 734120"/>
                <a:gd name="connsiteX115" fmla="*/ 443854 w 450231"/>
                <a:gd name="connsiteY115" fmla="*/ 86249 h 734120"/>
                <a:gd name="connsiteX116" fmla="*/ 450231 w 450231"/>
                <a:gd name="connsiteY116" fmla="*/ 142503 h 734120"/>
                <a:gd name="connsiteX117" fmla="*/ 450231 w 450231"/>
                <a:gd name="connsiteY117" fmla="*/ 523877 h 734120"/>
                <a:gd name="connsiteX118" fmla="*/ 443854 w 450231"/>
                <a:gd name="connsiteY118" fmla="*/ 580130 h 734120"/>
                <a:gd name="connsiteX119" fmla="*/ 422809 w 450231"/>
                <a:gd name="connsiteY119" fmla="*/ 625534 h 734120"/>
                <a:gd name="connsiteX120" fmla="*/ 383271 w 450231"/>
                <a:gd name="connsiteY120" fmla="*/ 655439 h 734120"/>
                <a:gd name="connsiteX121" fmla="*/ 321412 w 450231"/>
                <a:gd name="connsiteY121" fmla="*/ 666380 h 734120"/>
                <a:gd name="connsiteX122" fmla="*/ 66323 w 450231"/>
                <a:gd name="connsiteY122" fmla="*/ 666380 h 734120"/>
                <a:gd name="connsiteX123" fmla="*/ 130095 w 450231"/>
                <a:gd name="connsiteY123" fmla="*/ 681241 h 734120"/>
                <a:gd name="connsiteX124" fmla="*/ 81628 w 450231"/>
                <a:gd name="connsiteY124" fmla="*/ 734121 h 734120"/>
                <a:gd name="connsiteX125" fmla="*/ 66323 w 450231"/>
                <a:gd name="connsiteY125" fmla="*/ 734121 h 734120"/>
                <a:gd name="connsiteX126" fmla="*/ 114790 w 450231"/>
                <a:gd name="connsiteY126" fmla="*/ 681241 h 734120"/>
                <a:gd name="connsiteX127" fmla="*/ 130095 w 450231"/>
                <a:gd name="connsiteY127" fmla="*/ 681241 h 734120"/>
                <a:gd name="connsiteX128" fmla="*/ 161981 w 450231"/>
                <a:gd name="connsiteY128" fmla="*/ 681241 h 734120"/>
                <a:gd name="connsiteX129" fmla="*/ 113514 w 450231"/>
                <a:gd name="connsiteY129" fmla="*/ 734121 h 734120"/>
                <a:gd name="connsiteX130" fmla="*/ 98209 w 450231"/>
                <a:gd name="connsiteY130" fmla="*/ 734121 h 734120"/>
                <a:gd name="connsiteX131" fmla="*/ 145400 w 450231"/>
                <a:gd name="connsiteY131" fmla="*/ 681241 h 734120"/>
                <a:gd name="connsiteX132" fmla="*/ 161981 w 450231"/>
                <a:gd name="connsiteY132" fmla="*/ 681241 h 734120"/>
                <a:gd name="connsiteX133" fmla="*/ 192592 w 450231"/>
                <a:gd name="connsiteY133" fmla="*/ 681241 h 734120"/>
                <a:gd name="connsiteX134" fmla="*/ 144125 w 450231"/>
                <a:gd name="connsiteY134" fmla="*/ 734121 h 734120"/>
                <a:gd name="connsiteX135" fmla="*/ 128820 w 450231"/>
                <a:gd name="connsiteY135" fmla="*/ 734121 h 734120"/>
                <a:gd name="connsiteX136" fmla="*/ 177287 w 450231"/>
                <a:gd name="connsiteY136" fmla="*/ 681241 h 734120"/>
                <a:gd name="connsiteX137" fmla="*/ 192592 w 450231"/>
                <a:gd name="connsiteY137" fmla="*/ 681241 h 734120"/>
                <a:gd name="connsiteX138" fmla="*/ 224478 w 450231"/>
                <a:gd name="connsiteY138" fmla="*/ 681241 h 734120"/>
                <a:gd name="connsiteX139" fmla="*/ 176011 w 450231"/>
                <a:gd name="connsiteY139" fmla="*/ 734121 h 734120"/>
                <a:gd name="connsiteX140" fmla="*/ 160706 w 450231"/>
                <a:gd name="connsiteY140" fmla="*/ 734121 h 734120"/>
                <a:gd name="connsiteX141" fmla="*/ 207897 w 450231"/>
                <a:gd name="connsiteY141" fmla="*/ 681241 h 734120"/>
                <a:gd name="connsiteX142" fmla="*/ 224478 w 450231"/>
                <a:gd name="connsiteY142" fmla="*/ 681241 h 734120"/>
                <a:gd name="connsiteX143" fmla="*/ 173460 w 450231"/>
                <a:gd name="connsiteY143" fmla="*/ 569828 h 734120"/>
                <a:gd name="connsiteX144" fmla="*/ 299729 w 450231"/>
                <a:gd name="connsiteY144" fmla="*/ 569828 h 734120"/>
                <a:gd name="connsiteX145" fmla="*/ 323963 w 450231"/>
                <a:gd name="connsiteY145" fmla="*/ 561805 h 734120"/>
                <a:gd name="connsiteX146" fmla="*/ 336717 w 450231"/>
                <a:gd name="connsiteY146" fmla="*/ 541109 h 734120"/>
                <a:gd name="connsiteX147" fmla="*/ 341181 w 450231"/>
                <a:gd name="connsiteY147" fmla="*/ 512389 h 734120"/>
                <a:gd name="connsiteX148" fmla="*/ 341819 w 450231"/>
                <a:gd name="connsiteY148" fmla="*/ 480205 h 734120"/>
                <a:gd name="connsiteX149" fmla="*/ 341819 w 450231"/>
                <a:gd name="connsiteY149" fmla="*/ 186083 h 734120"/>
                <a:gd name="connsiteX150" fmla="*/ 341181 w 450231"/>
                <a:gd name="connsiteY150" fmla="*/ 153899 h 734120"/>
                <a:gd name="connsiteX151" fmla="*/ 336717 w 450231"/>
                <a:gd name="connsiteY151" fmla="*/ 125180 h 734120"/>
                <a:gd name="connsiteX152" fmla="*/ 323963 w 450231"/>
                <a:gd name="connsiteY152" fmla="*/ 104484 h 734120"/>
                <a:gd name="connsiteX153" fmla="*/ 299729 w 450231"/>
                <a:gd name="connsiteY153" fmla="*/ 96460 h 734120"/>
                <a:gd name="connsiteX154" fmla="*/ 173460 w 450231"/>
                <a:gd name="connsiteY154" fmla="*/ 96460 h 734120"/>
                <a:gd name="connsiteX155" fmla="*/ 173460 w 450231"/>
                <a:gd name="connsiteY155" fmla="*/ 569828 h 734120"/>
                <a:gd name="connsiteX156" fmla="*/ 255089 w 450231"/>
                <a:gd name="connsiteY156" fmla="*/ 681241 h 734120"/>
                <a:gd name="connsiteX157" fmla="*/ 207897 w 450231"/>
                <a:gd name="connsiteY157" fmla="*/ 734121 h 734120"/>
                <a:gd name="connsiteX158" fmla="*/ 191316 w 450231"/>
                <a:gd name="connsiteY158" fmla="*/ 734121 h 734120"/>
                <a:gd name="connsiteX159" fmla="*/ 239783 w 450231"/>
                <a:gd name="connsiteY159" fmla="*/ 681241 h 734120"/>
                <a:gd name="connsiteX160" fmla="*/ 255089 w 450231"/>
                <a:gd name="connsiteY160" fmla="*/ 681241 h 734120"/>
                <a:gd name="connsiteX161" fmla="*/ 241059 w 450231"/>
                <a:gd name="connsiteY161" fmla="*/ 111413 h 734120"/>
                <a:gd name="connsiteX162" fmla="*/ 193867 w 450231"/>
                <a:gd name="connsiteY162" fmla="*/ 163108 h 734120"/>
                <a:gd name="connsiteX163" fmla="*/ 193867 w 450231"/>
                <a:gd name="connsiteY163" fmla="*/ 145876 h 734120"/>
                <a:gd name="connsiteX164" fmla="*/ 224478 w 450231"/>
                <a:gd name="connsiteY164" fmla="*/ 111413 h 734120"/>
                <a:gd name="connsiteX165" fmla="*/ 241059 w 450231"/>
                <a:gd name="connsiteY165" fmla="*/ 111413 h 734120"/>
                <a:gd name="connsiteX166" fmla="*/ 209173 w 450231"/>
                <a:gd name="connsiteY166" fmla="*/ 111413 h 734120"/>
                <a:gd name="connsiteX167" fmla="*/ 193867 w 450231"/>
                <a:gd name="connsiteY167" fmla="*/ 128644 h 734120"/>
                <a:gd name="connsiteX168" fmla="*/ 193867 w 450231"/>
                <a:gd name="connsiteY168" fmla="*/ 111413 h 734120"/>
                <a:gd name="connsiteX169" fmla="*/ 209173 w 450231"/>
                <a:gd name="connsiteY169" fmla="*/ 111413 h 734120"/>
                <a:gd name="connsiteX170" fmla="*/ 271669 w 450231"/>
                <a:gd name="connsiteY170" fmla="*/ 111413 h 734120"/>
                <a:gd name="connsiteX171" fmla="*/ 224478 w 450231"/>
                <a:gd name="connsiteY171" fmla="*/ 164293 h 734120"/>
                <a:gd name="connsiteX172" fmla="*/ 207897 w 450231"/>
                <a:gd name="connsiteY172" fmla="*/ 164293 h 734120"/>
                <a:gd name="connsiteX173" fmla="*/ 256364 w 450231"/>
                <a:gd name="connsiteY173" fmla="*/ 111413 h 734120"/>
                <a:gd name="connsiteX174" fmla="*/ 271669 w 450231"/>
                <a:gd name="connsiteY174" fmla="*/ 111413 h 734120"/>
                <a:gd name="connsiteX175" fmla="*/ 286975 w 450231"/>
                <a:gd name="connsiteY175" fmla="*/ 681241 h 734120"/>
                <a:gd name="connsiteX176" fmla="*/ 238508 w 450231"/>
                <a:gd name="connsiteY176" fmla="*/ 734121 h 734120"/>
                <a:gd name="connsiteX177" fmla="*/ 223203 w 450231"/>
                <a:gd name="connsiteY177" fmla="*/ 734121 h 734120"/>
                <a:gd name="connsiteX178" fmla="*/ 271669 w 450231"/>
                <a:gd name="connsiteY178" fmla="*/ 681241 h 734120"/>
                <a:gd name="connsiteX179" fmla="*/ 286975 w 450231"/>
                <a:gd name="connsiteY179" fmla="*/ 681241 h 734120"/>
                <a:gd name="connsiteX180" fmla="*/ 303555 w 450231"/>
                <a:gd name="connsiteY180" fmla="*/ 111413 h 734120"/>
                <a:gd name="connsiteX181" fmla="*/ 255089 w 450231"/>
                <a:gd name="connsiteY181" fmla="*/ 164293 h 734120"/>
                <a:gd name="connsiteX182" fmla="*/ 239783 w 450231"/>
                <a:gd name="connsiteY182" fmla="*/ 164293 h 734120"/>
                <a:gd name="connsiteX183" fmla="*/ 288250 w 450231"/>
                <a:gd name="connsiteY183" fmla="*/ 111413 h 734120"/>
                <a:gd name="connsiteX184" fmla="*/ 303555 w 450231"/>
                <a:gd name="connsiteY184" fmla="*/ 111413 h 734120"/>
                <a:gd name="connsiteX185" fmla="*/ 317585 w 450231"/>
                <a:gd name="connsiteY185" fmla="*/ 681241 h 734120"/>
                <a:gd name="connsiteX186" fmla="*/ 270394 w 450231"/>
                <a:gd name="connsiteY186" fmla="*/ 734121 h 734120"/>
                <a:gd name="connsiteX187" fmla="*/ 253813 w 450231"/>
                <a:gd name="connsiteY187" fmla="*/ 734121 h 734120"/>
                <a:gd name="connsiteX188" fmla="*/ 302280 w 450231"/>
                <a:gd name="connsiteY188" fmla="*/ 681241 h 734120"/>
                <a:gd name="connsiteX189" fmla="*/ 317585 w 450231"/>
                <a:gd name="connsiteY189" fmla="*/ 681241 h 734120"/>
                <a:gd name="connsiteX190" fmla="*/ 318861 w 450231"/>
                <a:gd name="connsiteY190" fmla="*/ 129830 h 734120"/>
                <a:gd name="connsiteX191" fmla="*/ 271669 w 450231"/>
                <a:gd name="connsiteY191" fmla="*/ 180339 h 734120"/>
                <a:gd name="connsiteX192" fmla="*/ 269118 w 450231"/>
                <a:gd name="connsiteY192" fmla="*/ 174595 h 734120"/>
                <a:gd name="connsiteX193" fmla="*/ 266568 w 450231"/>
                <a:gd name="connsiteY193" fmla="*/ 170037 h 734120"/>
                <a:gd name="connsiteX194" fmla="*/ 312484 w 450231"/>
                <a:gd name="connsiteY194" fmla="*/ 118342 h 734120"/>
                <a:gd name="connsiteX195" fmla="*/ 318861 w 450231"/>
                <a:gd name="connsiteY195" fmla="*/ 129830 h 734120"/>
                <a:gd name="connsiteX196" fmla="*/ 321412 w 450231"/>
                <a:gd name="connsiteY196" fmla="*/ 160828 h 734120"/>
                <a:gd name="connsiteX197" fmla="*/ 275496 w 450231"/>
                <a:gd name="connsiteY197" fmla="*/ 211338 h 734120"/>
                <a:gd name="connsiteX198" fmla="*/ 274858 w 450231"/>
                <a:gd name="connsiteY198" fmla="*/ 202768 h 734120"/>
                <a:gd name="connsiteX199" fmla="*/ 274220 w 450231"/>
                <a:gd name="connsiteY199" fmla="*/ 195291 h 734120"/>
                <a:gd name="connsiteX200" fmla="*/ 320136 w 450231"/>
                <a:gd name="connsiteY200" fmla="*/ 143597 h 734120"/>
                <a:gd name="connsiteX201" fmla="*/ 321412 w 450231"/>
                <a:gd name="connsiteY201" fmla="*/ 160828 h 734120"/>
                <a:gd name="connsiteX202" fmla="*/ 321412 w 450231"/>
                <a:gd name="connsiteY202" fmla="*/ 195291 h 734120"/>
                <a:gd name="connsiteX203" fmla="*/ 275496 w 450231"/>
                <a:gd name="connsiteY203" fmla="*/ 245801 h 734120"/>
                <a:gd name="connsiteX204" fmla="*/ 275496 w 450231"/>
                <a:gd name="connsiteY204" fmla="*/ 228569 h 734120"/>
                <a:gd name="connsiteX205" fmla="*/ 321412 w 450231"/>
                <a:gd name="connsiteY205" fmla="*/ 178060 h 734120"/>
                <a:gd name="connsiteX206" fmla="*/ 321412 w 450231"/>
                <a:gd name="connsiteY206" fmla="*/ 195291 h 734120"/>
                <a:gd name="connsiteX207" fmla="*/ 321412 w 450231"/>
                <a:gd name="connsiteY207" fmla="*/ 229755 h 734120"/>
                <a:gd name="connsiteX208" fmla="*/ 275496 w 450231"/>
                <a:gd name="connsiteY208" fmla="*/ 280264 h 734120"/>
                <a:gd name="connsiteX209" fmla="*/ 275496 w 450231"/>
                <a:gd name="connsiteY209" fmla="*/ 263033 h 734120"/>
                <a:gd name="connsiteX210" fmla="*/ 321412 w 450231"/>
                <a:gd name="connsiteY210" fmla="*/ 212523 h 734120"/>
                <a:gd name="connsiteX211" fmla="*/ 321412 w 450231"/>
                <a:gd name="connsiteY211" fmla="*/ 229755 h 734120"/>
                <a:gd name="connsiteX212" fmla="*/ 321412 w 450231"/>
                <a:gd name="connsiteY212" fmla="*/ 264218 h 734120"/>
                <a:gd name="connsiteX213" fmla="*/ 275496 w 450231"/>
                <a:gd name="connsiteY213" fmla="*/ 314727 h 734120"/>
                <a:gd name="connsiteX214" fmla="*/ 275496 w 450231"/>
                <a:gd name="connsiteY214" fmla="*/ 297496 h 734120"/>
                <a:gd name="connsiteX215" fmla="*/ 321412 w 450231"/>
                <a:gd name="connsiteY215" fmla="*/ 246986 h 734120"/>
                <a:gd name="connsiteX216" fmla="*/ 321412 w 450231"/>
                <a:gd name="connsiteY216" fmla="*/ 264218 h 734120"/>
                <a:gd name="connsiteX217" fmla="*/ 321412 w 450231"/>
                <a:gd name="connsiteY217" fmla="*/ 298681 h 734120"/>
                <a:gd name="connsiteX218" fmla="*/ 275496 w 450231"/>
                <a:gd name="connsiteY218" fmla="*/ 349191 h 734120"/>
                <a:gd name="connsiteX219" fmla="*/ 275496 w 450231"/>
                <a:gd name="connsiteY219" fmla="*/ 331959 h 734120"/>
                <a:gd name="connsiteX220" fmla="*/ 321412 w 450231"/>
                <a:gd name="connsiteY220" fmla="*/ 281449 h 734120"/>
                <a:gd name="connsiteX221" fmla="*/ 321412 w 450231"/>
                <a:gd name="connsiteY221" fmla="*/ 298681 h 734120"/>
                <a:gd name="connsiteX222" fmla="*/ 321412 w 450231"/>
                <a:gd name="connsiteY222" fmla="*/ 333144 h 734120"/>
                <a:gd name="connsiteX223" fmla="*/ 275496 w 450231"/>
                <a:gd name="connsiteY223" fmla="*/ 383654 h 734120"/>
                <a:gd name="connsiteX224" fmla="*/ 275496 w 450231"/>
                <a:gd name="connsiteY224" fmla="*/ 366422 h 734120"/>
                <a:gd name="connsiteX225" fmla="*/ 321412 w 450231"/>
                <a:gd name="connsiteY225" fmla="*/ 315913 h 734120"/>
                <a:gd name="connsiteX226" fmla="*/ 321412 w 450231"/>
                <a:gd name="connsiteY226" fmla="*/ 333144 h 734120"/>
                <a:gd name="connsiteX227" fmla="*/ 275496 w 450231"/>
                <a:gd name="connsiteY227" fmla="*/ 418117 h 734120"/>
                <a:gd name="connsiteX228" fmla="*/ 321412 w 450231"/>
                <a:gd name="connsiteY228" fmla="*/ 367607 h 734120"/>
                <a:gd name="connsiteX229" fmla="*/ 321412 w 450231"/>
                <a:gd name="connsiteY229" fmla="*/ 350376 h 734120"/>
                <a:gd name="connsiteX230" fmla="*/ 275496 w 450231"/>
                <a:gd name="connsiteY230" fmla="*/ 400885 h 734120"/>
                <a:gd name="connsiteX231" fmla="*/ 275496 w 450231"/>
                <a:gd name="connsiteY231" fmla="*/ 418117 h 734120"/>
                <a:gd name="connsiteX232" fmla="*/ 321412 w 450231"/>
                <a:gd name="connsiteY232" fmla="*/ 402071 h 734120"/>
                <a:gd name="connsiteX233" fmla="*/ 275496 w 450231"/>
                <a:gd name="connsiteY233" fmla="*/ 452580 h 734120"/>
                <a:gd name="connsiteX234" fmla="*/ 275496 w 450231"/>
                <a:gd name="connsiteY234" fmla="*/ 435349 h 734120"/>
                <a:gd name="connsiteX235" fmla="*/ 321412 w 450231"/>
                <a:gd name="connsiteY235" fmla="*/ 384839 h 734120"/>
                <a:gd name="connsiteX236" fmla="*/ 321412 w 450231"/>
                <a:gd name="connsiteY236" fmla="*/ 402071 h 734120"/>
                <a:gd name="connsiteX237" fmla="*/ 321412 w 450231"/>
                <a:gd name="connsiteY237" fmla="*/ 436534 h 734120"/>
                <a:gd name="connsiteX238" fmla="*/ 275496 w 450231"/>
                <a:gd name="connsiteY238" fmla="*/ 487043 h 734120"/>
                <a:gd name="connsiteX239" fmla="*/ 275496 w 450231"/>
                <a:gd name="connsiteY239" fmla="*/ 469812 h 734120"/>
                <a:gd name="connsiteX240" fmla="*/ 321412 w 450231"/>
                <a:gd name="connsiteY240" fmla="*/ 419302 h 734120"/>
                <a:gd name="connsiteX241" fmla="*/ 321412 w 450231"/>
                <a:gd name="connsiteY241" fmla="*/ 436534 h 734120"/>
                <a:gd name="connsiteX242" fmla="*/ 321412 w 450231"/>
                <a:gd name="connsiteY242" fmla="*/ 470997 h 734120"/>
                <a:gd name="connsiteX243" fmla="*/ 275496 w 450231"/>
                <a:gd name="connsiteY243" fmla="*/ 521507 h 734120"/>
                <a:gd name="connsiteX244" fmla="*/ 275496 w 450231"/>
                <a:gd name="connsiteY244" fmla="*/ 504275 h 734120"/>
                <a:gd name="connsiteX245" fmla="*/ 321412 w 450231"/>
                <a:gd name="connsiteY245" fmla="*/ 453765 h 734120"/>
                <a:gd name="connsiteX246" fmla="*/ 321412 w 450231"/>
                <a:gd name="connsiteY246" fmla="*/ 470997 h 734120"/>
                <a:gd name="connsiteX247" fmla="*/ 320136 w 450231"/>
                <a:gd name="connsiteY247" fmla="*/ 505460 h 734120"/>
                <a:gd name="connsiteX248" fmla="*/ 283148 w 450231"/>
                <a:gd name="connsiteY248" fmla="*/ 547947 h 734120"/>
                <a:gd name="connsiteX249" fmla="*/ 275496 w 450231"/>
                <a:gd name="connsiteY249" fmla="*/ 547947 h 734120"/>
                <a:gd name="connsiteX250" fmla="*/ 275496 w 450231"/>
                <a:gd name="connsiteY250" fmla="*/ 538738 h 734120"/>
                <a:gd name="connsiteX251" fmla="*/ 321412 w 450231"/>
                <a:gd name="connsiteY251" fmla="*/ 488229 h 734120"/>
                <a:gd name="connsiteX252" fmla="*/ 320136 w 450231"/>
                <a:gd name="connsiteY252" fmla="*/ 505460 h 734120"/>
                <a:gd name="connsiteX253" fmla="*/ 350747 w 450231"/>
                <a:gd name="connsiteY253" fmla="*/ 678961 h 734120"/>
                <a:gd name="connsiteX254" fmla="*/ 306106 w 450231"/>
                <a:gd name="connsiteY254" fmla="*/ 729471 h 734120"/>
                <a:gd name="connsiteX255" fmla="*/ 296540 w 450231"/>
                <a:gd name="connsiteY255" fmla="*/ 731750 h 734120"/>
                <a:gd name="connsiteX256" fmla="*/ 285699 w 450231"/>
                <a:gd name="connsiteY256" fmla="*/ 732935 h 734120"/>
                <a:gd name="connsiteX257" fmla="*/ 334166 w 450231"/>
                <a:gd name="connsiteY257" fmla="*/ 681241 h 734120"/>
                <a:gd name="connsiteX258" fmla="*/ 343094 w 450231"/>
                <a:gd name="connsiteY258" fmla="*/ 680055 h 734120"/>
                <a:gd name="connsiteX259" fmla="*/ 350747 w 450231"/>
                <a:gd name="connsiteY259" fmla="*/ 678870 h 734120"/>
                <a:gd name="connsiteX260" fmla="*/ 298454 w 450231"/>
                <a:gd name="connsiteY260" fmla="*/ 548038 h 734120"/>
                <a:gd name="connsiteX261" fmla="*/ 318861 w 450231"/>
                <a:gd name="connsiteY261" fmla="*/ 525062 h 734120"/>
                <a:gd name="connsiteX262" fmla="*/ 314397 w 450231"/>
                <a:gd name="connsiteY262" fmla="*/ 537735 h 734120"/>
                <a:gd name="connsiteX263" fmla="*/ 309933 w 450231"/>
                <a:gd name="connsiteY263" fmla="*/ 545758 h 734120"/>
                <a:gd name="connsiteX264" fmla="*/ 298454 w 450231"/>
                <a:gd name="connsiteY264" fmla="*/ 548038 h 734120"/>
                <a:gd name="connsiteX265" fmla="*/ 331615 w 450231"/>
                <a:gd name="connsiteY265" fmla="*/ 718074 h 734120"/>
                <a:gd name="connsiteX266" fmla="*/ 369878 w 450231"/>
                <a:gd name="connsiteY266" fmla="*/ 675588 h 734120"/>
                <a:gd name="connsiteX267" fmla="*/ 387735 w 450231"/>
                <a:gd name="connsiteY267" fmla="*/ 669844 h 734120"/>
                <a:gd name="connsiteX268" fmla="*/ 360313 w 450231"/>
                <a:gd name="connsiteY268" fmla="*/ 696284 h 734120"/>
                <a:gd name="connsiteX269" fmla="*/ 331615 w 450231"/>
                <a:gd name="connsiteY269" fmla="*/ 718074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Lst>
              <a:rect l="l" t="t" r="r" b="b"/>
              <a:pathLst>
                <a:path w="450231" h="734120">
                  <a:moveTo>
                    <a:pt x="45916" y="16046"/>
                  </a:moveTo>
                  <a:lnTo>
                    <a:pt x="0" y="66647"/>
                  </a:lnTo>
                  <a:lnTo>
                    <a:pt x="0" y="49415"/>
                  </a:lnTo>
                  <a:lnTo>
                    <a:pt x="45916" y="0"/>
                  </a:lnTo>
                  <a:lnTo>
                    <a:pt x="45916" y="16046"/>
                  </a:lnTo>
                  <a:close/>
                  <a:moveTo>
                    <a:pt x="45916" y="50510"/>
                  </a:moveTo>
                  <a:lnTo>
                    <a:pt x="0" y="101110"/>
                  </a:lnTo>
                  <a:lnTo>
                    <a:pt x="0" y="83879"/>
                  </a:lnTo>
                  <a:lnTo>
                    <a:pt x="45916" y="33278"/>
                  </a:lnTo>
                  <a:lnTo>
                    <a:pt x="45916" y="50510"/>
                  </a:lnTo>
                  <a:close/>
                  <a:moveTo>
                    <a:pt x="45916" y="84973"/>
                  </a:moveTo>
                  <a:lnTo>
                    <a:pt x="0" y="135573"/>
                  </a:lnTo>
                  <a:lnTo>
                    <a:pt x="0" y="118342"/>
                  </a:lnTo>
                  <a:lnTo>
                    <a:pt x="45916" y="67741"/>
                  </a:lnTo>
                  <a:lnTo>
                    <a:pt x="45916" y="84973"/>
                  </a:lnTo>
                  <a:close/>
                  <a:moveTo>
                    <a:pt x="45916" y="119436"/>
                  </a:moveTo>
                  <a:lnTo>
                    <a:pt x="0" y="170037"/>
                  </a:lnTo>
                  <a:lnTo>
                    <a:pt x="0" y="152805"/>
                  </a:lnTo>
                  <a:lnTo>
                    <a:pt x="45916" y="102296"/>
                  </a:lnTo>
                  <a:lnTo>
                    <a:pt x="45916" y="119527"/>
                  </a:lnTo>
                  <a:close/>
                  <a:moveTo>
                    <a:pt x="45916" y="153899"/>
                  </a:moveTo>
                  <a:lnTo>
                    <a:pt x="0" y="204500"/>
                  </a:lnTo>
                  <a:lnTo>
                    <a:pt x="0" y="187268"/>
                  </a:lnTo>
                  <a:lnTo>
                    <a:pt x="45916" y="136759"/>
                  </a:lnTo>
                  <a:lnTo>
                    <a:pt x="45916" y="153990"/>
                  </a:lnTo>
                  <a:close/>
                  <a:moveTo>
                    <a:pt x="45916" y="188362"/>
                  </a:moveTo>
                  <a:lnTo>
                    <a:pt x="0" y="238963"/>
                  </a:lnTo>
                  <a:lnTo>
                    <a:pt x="0" y="221731"/>
                  </a:lnTo>
                  <a:lnTo>
                    <a:pt x="45916" y="171222"/>
                  </a:lnTo>
                  <a:lnTo>
                    <a:pt x="45916" y="188453"/>
                  </a:lnTo>
                  <a:close/>
                  <a:moveTo>
                    <a:pt x="45916" y="222826"/>
                  </a:moveTo>
                  <a:lnTo>
                    <a:pt x="0" y="273426"/>
                  </a:lnTo>
                  <a:lnTo>
                    <a:pt x="0" y="256195"/>
                  </a:lnTo>
                  <a:lnTo>
                    <a:pt x="45916" y="205685"/>
                  </a:lnTo>
                  <a:lnTo>
                    <a:pt x="45916" y="222917"/>
                  </a:lnTo>
                  <a:close/>
                  <a:moveTo>
                    <a:pt x="45916" y="257289"/>
                  </a:moveTo>
                  <a:lnTo>
                    <a:pt x="0" y="307889"/>
                  </a:lnTo>
                  <a:lnTo>
                    <a:pt x="0" y="290658"/>
                  </a:lnTo>
                  <a:lnTo>
                    <a:pt x="45916" y="240148"/>
                  </a:lnTo>
                  <a:lnTo>
                    <a:pt x="45916" y="257380"/>
                  </a:lnTo>
                  <a:close/>
                  <a:moveTo>
                    <a:pt x="45916" y="291752"/>
                  </a:moveTo>
                  <a:lnTo>
                    <a:pt x="0" y="342353"/>
                  </a:lnTo>
                  <a:lnTo>
                    <a:pt x="0" y="325121"/>
                  </a:lnTo>
                  <a:lnTo>
                    <a:pt x="45916" y="274611"/>
                  </a:lnTo>
                  <a:lnTo>
                    <a:pt x="45916" y="291843"/>
                  </a:lnTo>
                  <a:close/>
                  <a:moveTo>
                    <a:pt x="45916" y="326215"/>
                  </a:moveTo>
                  <a:lnTo>
                    <a:pt x="0" y="376816"/>
                  </a:lnTo>
                  <a:lnTo>
                    <a:pt x="0" y="359584"/>
                  </a:lnTo>
                  <a:lnTo>
                    <a:pt x="45916" y="309075"/>
                  </a:lnTo>
                  <a:lnTo>
                    <a:pt x="45916" y="326306"/>
                  </a:lnTo>
                  <a:close/>
                  <a:moveTo>
                    <a:pt x="45916" y="360678"/>
                  </a:moveTo>
                  <a:lnTo>
                    <a:pt x="0" y="411279"/>
                  </a:lnTo>
                  <a:lnTo>
                    <a:pt x="0" y="394047"/>
                  </a:lnTo>
                  <a:lnTo>
                    <a:pt x="45916" y="343538"/>
                  </a:lnTo>
                  <a:lnTo>
                    <a:pt x="45916" y="360769"/>
                  </a:lnTo>
                  <a:close/>
                  <a:moveTo>
                    <a:pt x="45916" y="395141"/>
                  </a:moveTo>
                  <a:lnTo>
                    <a:pt x="0" y="445742"/>
                  </a:lnTo>
                  <a:lnTo>
                    <a:pt x="0" y="428511"/>
                  </a:lnTo>
                  <a:lnTo>
                    <a:pt x="45916" y="378001"/>
                  </a:lnTo>
                  <a:lnTo>
                    <a:pt x="45916" y="395233"/>
                  </a:lnTo>
                  <a:close/>
                  <a:moveTo>
                    <a:pt x="45916" y="429605"/>
                  </a:moveTo>
                  <a:lnTo>
                    <a:pt x="0" y="480205"/>
                  </a:lnTo>
                  <a:lnTo>
                    <a:pt x="0" y="462974"/>
                  </a:lnTo>
                  <a:lnTo>
                    <a:pt x="45916" y="412464"/>
                  </a:lnTo>
                  <a:lnTo>
                    <a:pt x="45916" y="429696"/>
                  </a:lnTo>
                  <a:close/>
                  <a:moveTo>
                    <a:pt x="45916" y="464068"/>
                  </a:moveTo>
                  <a:lnTo>
                    <a:pt x="0" y="514669"/>
                  </a:lnTo>
                  <a:lnTo>
                    <a:pt x="0" y="497437"/>
                  </a:lnTo>
                  <a:lnTo>
                    <a:pt x="45916" y="446927"/>
                  </a:lnTo>
                  <a:lnTo>
                    <a:pt x="45916" y="464159"/>
                  </a:lnTo>
                  <a:close/>
                  <a:moveTo>
                    <a:pt x="45916" y="498531"/>
                  </a:moveTo>
                  <a:lnTo>
                    <a:pt x="0" y="549132"/>
                  </a:lnTo>
                  <a:lnTo>
                    <a:pt x="0" y="531900"/>
                  </a:lnTo>
                  <a:lnTo>
                    <a:pt x="45916" y="481391"/>
                  </a:lnTo>
                  <a:lnTo>
                    <a:pt x="45916" y="498622"/>
                  </a:lnTo>
                  <a:close/>
                  <a:moveTo>
                    <a:pt x="45916" y="532994"/>
                  </a:moveTo>
                  <a:lnTo>
                    <a:pt x="0" y="583504"/>
                  </a:lnTo>
                  <a:lnTo>
                    <a:pt x="0" y="566272"/>
                  </a:lnTo>
                  <a:lnTo>
                    <a:pt x="45916" y="515763"/>
                  </a:lnTo>
                  <a:lnTo>
                    <a:pt x="45916" y="532994"/>
                  </a:lnTo>
                  <a:close/>
                  <a:moveTo>
                    <a:pt x="45916" y="567457"/>
                  </a:moveTo>
                  <a:lnTo>
                    <a:pt x="0" y="617967"/>
                  </a:lnTo>
                  <a:lnTo>
                    <a:pt x="0" y="600735"/>
                  </a:lnTo>
                  <a:lnTo>
                    <a:pt x="45916" y="550226"/>
                  </a:lnTo>
                  <a:lnTo>
                    <a:pt x="45916" y="567457"/>
                  </a:lnTo>
                  <a:close/>
                  <a:moveTo>
                    <a:pt x="45916" y="601921"/>
                  </a:moveTo>
                  <a:lnTo>
                    <a:pt x="0" y="652430"/>
                  </a:lnTo>
                  <a:lnTo>
                    <a:pt x="0" y="635199"/>
                  </a:lnTo>
                  <a:lnTo>
                    <a:pt x="45916" y="584689"/>
                  </a:lnTo>
                  <a:lnTo>
                    <a:pt x="45916" y="601921"/>
                  </a:lnTo>
                  <a:close/>
                  <a:moveTo>
                    <a:pt x="45916" y="636384"/>
                  </a:moveTo>
                  <a:lnTo>
                    <a:pt x="0" y="686893"/>
                  </a:lnTo>
                  <a:lnTo>
                    <a:pt x="0" y="669662"/>
                  </a:lnTo>
                  <a:lnTo>
                    <a:pt x="45916" y="619152"/>
                  </a:lnTo>
                  <a:lnTo>
                    <a:pt x="45916" y="636384"/>
                  </a:lnTo>
                  <a:close/>
                  <a:moveTo>
                    <a:pt x="0" y="721448"/>
                  </a:moveTo>
                  <a:lnTo>
                    <a:pt x="45916" y="670938"/>
                  </a:lnTo>
                  <a:lnTo>
                    <a:pt x="45916" y="653707"/>
                  </a:lnTo>
                  <a:lnTo>
                    <a:pt x="0" y="704216"/>
                  </a:lnTo>
                  <a:lnTo>
                    <a:pt x="0" y="721448"/>
                  </a:lnTo>
                  <a:close/>
                  <a:moveTo>
                    <a:pt x="67598" y="681241"/>
                  </a:moveTo>
                  <a:lnTo>
                    <a:pt x="19132" y="734121"/>
                  </a:lnTo>
                  <a:lnTo>
                    <a:pt x="3826" y="734121"/>
                  </a:lnTo>
                  <a:lnTo>
                    <a:pt x="52293" y="681241"/>
                  </a:lnTo>
                  <a:lnTo>
                    <a:pt x="67598" y="681241"/>
                  </a:lnTo>
                  <a:close/>
                  <a:moveTo>
                    <a:pt x="98209" y="681241"/>
                  </a:moveTo>
                  <a:lnTo>
                    <a:pt x="51018" y="734121"/>
                  </a:lnTo>
                  <a:lnTo>
                    <a:pt x="34437" y="734121"/>
                  </a:lnTo>
                  <a:lnTo>
                    <a:pt x="82904" y="681241"/>
                  </a:lnTo>
                  <a:lnTo>
                    <a:pt x="98209" y="681241"/>
                  </a:lnTo>
                  <a:close/>
                  <a:moveTo>
                    <a:pt x="66323" y="666288"/>
                  </a:moveTo>
                  <a:lnTo>
                    <a:pt x="66323" y="0"/>
                  </a:ln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5"/>
                    <a:pt x="450231" y="122627"/>
                    <a:pt x="450231" y="142503"/>
                  </a:cubicBezTo>
                  <a:lnTo>
                    <a:pt x="450231" y="523877"/>
                  </a:lnTo>
                  <a:cubicBezTo>
                    <a:pt x="450231" y="543844"/>
                    <a:pt x="448136" y="562534"/>
                    <a:pt x="443854" y="580130"/>
                  </a:cubicBezTo>
                  <a:cubicBezTo>
                    <a:pt x="439572" y="597727"/>
                    <a:pt x="432557" y="612861"/>
                    <a:pt x="422809" y="625534"/>
                  </a:cubicBezTo>
                  <a:cubicBezTo>
                    <a:pt x="413061" y="638207"/>
                    <a:pt x="399851" y="648145"/>
                    <a:pt x="383271" y="655439"/>
                  </a:cubicBezTo>
                  <a:cubicBezTo>
                    <a:pt x="366690" y="662733"/>
                    <a:pt x="346101" y="666380"/>
                    <a:pt x="321412" y="666380"/>
                  </a:cubicBezTo>
                  <a:lnTo>
                    <a:pt x="66323" y="666380"/>
                  </a:lnTo>
                  <a:close/>
                  <a:moveTo>
                    <a:pt x="130095" y="681241"/>
                  </a:moveTo>
                  <a:lnTo>
                    <a:pt x="81628" y="734121"/>
                  </a:lnTo>
                  <a:lnTo>
                    <a:pt x="66323" y="734121"/>
                  </a:lnTo>
                  <a:lnTo>
                    <a:pt x="114790" y="681241"/>
                  </a:lnTo>
                  <a:lnTo>
                    <a:pt x="130095" y="681241"/>
                  </a:lnTo>
                  <a:close/>
                  <a:moveTo>
                    <a:pt x="161981" y="681241"/>
                  </a:moveTo>
                  <a:lnTo>
                    <a:pt x="113514" y="734121"/>
                  </a:lnTo>
                  <a:lnTo>
                    <a:pt x="98209" y="734121"/>
                  </a:lnTo>
                  <a:lnTo>
                    <a:pt x="145400" y="681241"/>
                  </a:lnTo>
                  <a:lnTo>
                    <a:pt x="161981" y="681241"/>
                  </a:lnTo>
                  <a:close/>
                  <a:moveTo>
                    <a:pt x="192592" y="681241"/>
                  </a:moveTo>
                  <a:lnTo>
                    <a:pt x="144125" y="734121"/>
                  </a:lnTo>
                  <a:lnTo>
                    <a:pt x="128820" y="734121"/>
                  </a:lnTo>
                  <a:lnTo>
                    <a:pt x="177287" y="681241"/>
                  </a:lnTo>
                  <a:lnTo>
                    <a:pt x="192592" y="681241"/>
                  </a:lnTo>
                  <a:close/>
                  <a:moveTo>
                    <a:pt x="224478" y="681241"/>
                  </a:moveTo>
                  <a:lnTo>
                    <a:pt x="176011" y="734121"/>
                  </a:lnTo>
                  <a:lnTo>
                    <a:pt x="160706" y="734121"/>
                  </a:lnTo>
                  <a:lnTo>
                    <a:pt x="207897" y="681241"/>
                  </a:lnTo>
                  <a:lnTo>
                    <a:pt x="224478" y="681241"/>
                  </a:lnTo>
                  <a:close/>
                  <a:moveTo>
                    <a:pt x="173460" y="569828"/>
                  </a:moveTo>
                  <a:lnTo>
                    <a:pt x="299729" y="569828"/>
                  </a:lnTo>
                  <a:cubicBezTo>
                    <a:pt x="309933" y="569828"/>
                    <a:pt x="318041" y="567184"/>
                    <a:pt x="323963" y="561805"/>
                  </a:cubicBezTo>
                  <a:cubicBezTo>
                    <a:pt x="329884" y="556426"/>
                    <a:pt x="334166" y="549588"/>
                    <a:pt x="336717" y="541109"/>
                  </a:cubicBezTo>
                  <a:cubicBezTo>
                    <a:pt x="339268" y="532721"/>
                    <a:pt x="340725" y="523148"/>
                    <a:pt x="341181" y="512389"/>
                  </a:cubicBezTo>
                  <a:cubicBezTo>
                    <a:pt x="341636" y="501631"/>
                    <a:pt x="341819" y="490964"/>
                    <a:pt x="341819" y="480205"/>
                  </a:cubicBezTo>
                  <a:lnTo>
                    <a:pt x="341819" y="186083"/>
                  </a:lnTo>
                  <a:cubicBezTo>
                    <a:pt x="341819" y="175325"/>
                    <a:pt x="341636" y="164657"/>
                    <a:pt x="341181" y="153899"/>
                  </a:cubicBezTo>
                  <a:cubicBezTo>
                    <a:pt x="340725" y="143141"/>
                    <a:pt x="339268" y="133568"/>
                    <a:pt x="336717" y="125180"/>
                  </a:cubicBezTo>
                  <a:cubicBezTo>
                    <a:pt x="334166" y="116792"/>
                    <a:pt x="329884" y="109863"/>
                    <a:pt x="323963" y="104484"/>
                  </a:cubicBezTo>
                  <a:cubicBezTo>
                    <a:pt x="318041" y="99104"/>
                    <a:pt x="309933" y="96460"/>
                    <a:pt x="299729" y="96460"/>
                  </a:cubicBezTo>
                  <a:lnTo>
                    <a:pt x="173460" y="96460"/>
                  </a:lnTo>
                  <a:lnTo>
                    <a:pt x="173460" y="569828"/>
                  </a:lnTo>
                  <a:close/>
                  <a:moveTo>
                    <a:pt x="255089" y="681241"/>
                  </a:moveTo>
                  <a:lnTo>
                    <a:pt x="207897" y="734121"/>
                  </a:lnTo>
                  <a:lnTo>
                    <a:pt x="191316" y="734121"/>
                  </a:lnTo>
                  <a:lnTo>
                    <a:pt x="239783" y="681241"/>
                  </a:lnTo>
                  <a:lnTo>
                    <a:pt x="255089" y="681241"/>
                  </a:lnTo>
                  <a:close/>
                  <a:moveTo>
                    <a:pt x="241059" y="111413"/>
                  </a:moveTo>
                  <a:lnTo>
                    <a:pt x="193867" y="163108"/>
                  </a:lnTo>
                  <a:lnTo>
                    <a:pt x="193867" y="145876"/>
                  </a:lnTo>
                  <a:lnTo>
                    <a:pt x="224478" y="111413"/>
                  </a:lnTo>
                  <a:lnTo>
                    <a:pt x="241059" y="111413"/>
                  </a:lnTo>
                  <a:close/>
                  <a:moveTo>
                    <a:pt x="209173" y="111413"/>
                  </a:moveTo>
                  <a:lnTo>
                    <a:pt x="193867" y="128644"/>
                  </a:lnTo>
                  <a:lnTo>
                    <a:pt x="193867" y="111413"/>
                  </a:lnTo>
                  <a:lnTo>
                    <a:pt x="209173" y="111413"/>
                  </a:lnTo>
                  <a:close/>
                  <a:moveTo>
                    <a:pt x="271669" y="111413"/>
                  </a:moveTo>
                  <a:lnTo>
                    <a:pt x="224478" y="164293"/>
                  </a:lnTo>
                  <a:lnTo>
                    <a:pt x="207897" y="164293"/>
                  </a:lnTo>
                  <a:lnTo>
                    <a:pt x="256364" y="111413"/>
                  </a:lnTo>
                  <a:lnTo>
                    <a:pt x="271669" y="111413"/>
                  </a:lnTo>
                  <a:close/>
                  <a:moveTo>
                    <a:pt x="286975" y="681241"/>
                  </a:moveTo>
                  <a:lnTo>
                    <a:pt x="238508" y="734121"/>
                  </a:lnTo>
                  <a:lnTo>
                    <a:pt x="223203" y="734121"/>
                  </a:lnTo>
                  <a:lnTo>
                    <a:pt x="271669" y="681241"/>
                  </a:lnTo>
                  <a:lnTo>
                    <a:pt x="286975" y="681241"/>
                  </a:lnTo>
                  <a:close/>
                  <a:moveTo>
                    <a:pt x="303555" y="111413"/>
                  </a:moveTo>
                  <a:lnTo>
                    <a:pt x="255089" y="164293"/>
                  </a:lnTo>
                  <a:lnTo>
                    <a:pt x="239783" y="164293"/>
                  </a:lnTo>
                  <a:lnTo>
                    <a:pt x="288250" y="111413"/>
                  </a:lnTo>
                  <a:lnTo>
                    <a:pt x="303555" y="111413"/>
                  </a:lnTo>
                  <a:close/>
                  <a:moveTo>
                    <a:pt x="317585" y="681241"/>
                  </a:moveTo>
                  <a:lnTo>
                    <a:pt x="270394" y="734121"/>
                  </a:lnTo>
                  <a:lnTo>
                    <a:pt x="253813" y="734121"/>
                  </a:lnTo>
                  <a:lnTo>
                    <a:pt x="302280" y="681241"/>
                  </a:lnTo>
                  <a:lnTo>
                    <a:pt x="317585" y="681241"/>
                  </a:lnTo>
                  <a:close/>
                  <a:moveTo>
                    <a:pt x="318861" y="129830"/>
                  </a:moveTo>
                  <a:lnTo>
                    <a:pt x="271669" y="180339"/>
                  </a:lnTo>
                  <a:cubicBezTo>
                    <a:pt x="270849" y="178060"/>
                    <a:pt x="269938" y="176145"/>
                    <a:pt x="269118" y="174595"/>
                  </a:cubicBezTo>
                  <a:cubicBezTo>
                    <a:pt x="268299" y="173045"/>
                    <a:pt x="267388" y="171587"/>
                    <a:pt x="266568" y="170037"/>
                  </a:cubicBezTo>
                  <a:lnTo>
                    <a:pt x="312484" y="118342"/>
                  </a:lnTo>
                  <a:cubicBezTo>
                    <a:pt x="315034" y="120621"/>
                    <a:pt x="317130" y="124450"/>
                    <a:pt x="318861" y="129830"/>
                  </a:cubicBezTo>
                  <a:close/>
                  <a:moveTo>
                    <a:pt x="321412" y="160828"/>
                  </a:moveTo>
                  <a:lnTo>
                    <a:pt x="275496" y="211338"/>
                  </a:lnTo>
                  <a:cubicBezTo>
                    <a:pt x="275496" y="208329"/>
                    <a:pt x="275313" y="205412"/>
                    <a:pt x="274858" y="202768"/>
                  </a:cubicBezTo>
                  <a:cubicBezTo>
                    <a:pt x="274402" y="200124"/>
                    <a:pt x="274220" y="197571"/>
                    <a:pt x="274220" y="195291"/>
                  </a:cubicBezTo>
                  <a:lnTo>
                    <a:pt x="320136" y="143597"/>
                  </a:lnTo>
                  <a:cubicBezTo>
                    <a:pt x="320956" y="147426"/>
                    <a:pt x="321412" y="153170"/>
                    <a:pt x="321412" y="160828"/>
                  </a:cubicBezTo>
                  <a:close/>
                  <a:moveTo>
                    <a:pt x="321412" y="195291"/>
                  </a:moveTo>
                  <a:lnTo>
                    <a:pt x="275496" y="245801"/>
                  </a:lnTo>
                  <a:lnTo>
                    <a:pt x="275496" y="228569"/>
                  </a:lnTo>
                  <a:lnTo>
                    <a:pt x="321412" y="178060"/>
                  </a:lnTo>
                  <a:lnTo>
                    <a:pt x="321412" y="195291"/>
                  </a:lnTo>
                  <a:close/>
                  <a:moveTo>
                    <a:pt x="321412" y="229755"/>
                  </a:moveTo>
                  <a:lnTo>
                    <a:pt x="275496" y="280264"/>
                  </a:lnTo>
                  <a:lnTo>
                    <a:pt x="275496" y="263033"/>
                  </a:lnTo>
                  <a:lnTo>
                    <a:pt x="321412" y="212523"/>
                  </a:lnTo>
                  <a:lnTo>
                    <a:pt x="321412" y="229755"/>
                  </a:lnTo>
                  <a:close/>
                  <a:moveTo>
                    <a:pt x="321412" y="264218"/>
                  </a:moveTo>
                  <a:lnTo>
                    <a:pt x="275496" y="314727"/>
                  </a:lnTo>
                  <a:lnTo>
                    <a:pt x="275496" y="297496"/>
                  </a:lnTo>
                  <a:lnTo>
                    <a:pt x="321412" y="246986"/>
                  </a:lnTo>
                  <a:lnTo>
                    <a:pt x="321412" y="264218"/>
                  </a:lnTo>
                  <a:close/>
                  <a:moveTo>
                    <a:pt x="321412" y="298681"/>
                  </a:moveTo>
                  <a:lnTo>
                    <a:pt x="275496" y="349191"/>
                  </a:lnTo>
                  <a:lnTo>
                    <a:pt x="275496" y="331959"/>
                  </a:lnTo>
                  <a:lnTo>
                    <a:pt x="321412" y="281449"/>
                  </a:lnTo>
                  <a:lnTo>
                    <a:pt x="321412" y="298681"/>
                  </a:lnTo>
                  <a:close/>
                  <a:moveTo>
                    <a:pt x="321412" y="333144"/>
                  </a:moveTo>
                  <a:lnTo>
                    <a:pt x="275496" y="383654"/>
                  </a:lnTo>
                  <a:lnTo>
                    <a:pt x="275496" y="366422"/>
                  </a:lnTo>
                  <a:lnTo>
                    <a:pt x="321412" y="315913"/>
                  </a:lnTo>
                  <a:lnTo>
                    <a:pt x="321412" y="333144"/>
                  </a:lnTo>
                  <a:close/>
                  <a:moveTo>
                    <a:pt x="275496" y="418117"/>
                  </a:moveTo>
                  <a:lnTo>
                    <a:pt x="321412" y="367607"/>
                  </a:lnTo>
                  <a:lnTo>
                    <a:pt x="321412" y="350376"/>
                  </a:lnTo>
                  <a:lnTo>
                    <a:pt x="275496" y="400885"/>
                  </a:lnTo>
                  <a:lnTo>
                    <a:pt x="275496" y="418117"/>
                  </a:lnTo>
                  <a:close/>
                  <a:moveTo>
                    <a:pt x="321412" y="402071"/>
                  </a:moveTo>
                  <a:lnTo>
                    <a:pt x="275496" y="452580"/>
                  </a:lnTo>
                  <a:lnTo>
                    <a:pt x="275496" y="435349"/>
                  </a:lnTo>
                  <a:lnTo>
                    <a:pt x="321412" y="384839"/>
                  </a:lnTo>
                  <a:lnTo>
                    <a:pt x="321412" y="402071"/>
                  </a:lnTo>
                  <a:close/>
                  <a:moveTo>
                    <a:pt x="321412" y="436534"/>
                  </a:moveTo>
                  <a:lnTo>
                    <a:pt x="275496" y="487043"/>
                  </a:lnTo>
                  <a:lnTo>
                    <a:pt x="275496" y="469812"/>
                  </a:lnTo>
                  <a:lnTo>
                    <a:pt x="321412" y="419302"/>
                  </a:lnTo>
                  <a:lnTo>
                    <a:pt x="321412" y="436534"/>
                  </a:lnTo>
                  <a:close/>
                  <a:moveTo>
                    <a:pt x="321412" y="470997"/>
                  </a:moveTo>
                  <a:lnTo>
                    <a:pt x="275496" y="521507"/>
                  </a:lnTo>
                  <a:lnTo>
                    <a:pt x="275496" y="504275"/>
                  </a:lnTo>
                  <a:lnTo>
                    <a:pt x="321412" y="453765"/>
                  </a:lnTo>
                  <a:lnTo>
                    <a:pt x="321412" y="470997"/>
                  </a:lnTo>
                  <a:close/>
                  <a:moveTo>
                    <a:pt x="320136" y="505460"/>
                  </a:moveTo>
                  <a:lnTo>
                    <a:pt x="283148" y="547947"/>
                  </a:lnTo>
                  <a:lnTo>
                    <a:pt x="275496" y="547947"/>
                  </a:lnTo>
                  <a:lnTo>
                    <a:pt x="275496" y="538738"/>
                  </a:lnTo>
                  <a:lnTo>
                    <a:pt x="321412" y="488229"/>
                  </a:lnTo>
                  <a:cubicBezTo>
                    <a:pt x="321412" y="495887"/>
                    <a:pt x="320956" y="501631"/>
                    <a:pt x="320136" y="505460"/>
                  </a:cubicBezTo>
                  <a:close/>
                  <a:moveTo>
                    <a:pt x="350747" y="678961"/>
                  </a:moveTo>
                  <a:lnTo>
                    <a:pt x="306106" y="729471"/>
                  </a:lnTo>
                  <a:cubicBezTo>
                    <a:pt x="302735" y="730200"/>
                    <a:pt x="299547" y="731021"/>
                    <a:pt x="296540" y="731750"/>
                  </a:cubicBezTo>
                  <a:cubicBezTo>
                    <a:pt x="293534" y="732480"/>
                    <a:pt x="289981" y="732935"/>
                    <a:pt x="285699" y="732935"/>
                  </a:cubicBezTo>
                  <a:lnTo>
                    <a:pt x="334166" y="681241"/>
                  </a:lnTo>
                  <a:cubicBezTo>
                    <a:pt x="337537" y="680511"/>
                    <a:pt x="340543" y="680055"/>
                    <a:pt x="343094" y="680055"/>
                  </a:cubicBezTo>
                  <a:cubicBezTo>
                    <a:pt x="345645" y="680055"/>
                    <a:pt x="348196" y="679691"/>
                    <a:pt x="350747" y="678870"/>
                  </a:cubicBezTo>
                  <a:close/>
                  <a:moveTo>
                    <a:pt x="298454" y="548038"/>
                  </a:moveTo>
                  <a:lnTo>
                    <a:pt x="318861" y="525062"/>
                  </a:lnTo>
                  <a:cubicBezTo>
                    <a:pt x="317130" y="529621"/>
                    <a:pt x="315672" y="533906"/>
                    <a:pt x="314397" y="537735"/>
                  </a:cubicBezTo>
                  <a:cubicBezTo>
                    <a:pt x="313121" y="541564"/>
                    <a:pt x="311664" y="544208"/>
                    <a:pt x="309933" y="545758"/>
                  </a:cubicBezTo>
                  <a:cubicBezTo>
                    <a:pt x="309113" y="546488"/>
                    <a:pt x="305286" y="547308"/>
                    <a:pt x="298454" y="548038"/>
                  </a:cubicBezTo>
                  <a:close/>
                  <a:moveTo>
                    <a:pt x="331615" y="718074"/>
                  </a:moveTo>
                  <a:lnTo>
                    <a:pt x="369878" y="675588"/>
                  </a:lnTo>
                  <a:cubicBezTo>
                    <a:pt x="375800" y="674859"/>
                    <a:pt x="381813" y="672944"/>
                    <a:pt x="387735" y="669844"/>
                  </a:cubicBezTo>
                  <a:cubicBezTo>
                    <a:pt x="378351" y="679053"/>
                    <a:pt x="369241" y="687805"/>
                    <a:pt x="360313" y="696284"/>
                  </a:cubicBezTo>
                  <a:cubicBezTo>
                    <a:pt x="351385" y="704672"/>
                    <a:pt x="341819" y="711966"/>
                    <a:pt x="331615" y="718074"/>
                  </a:cubicBezTo>
                  <a:close/>
                </a:path>
              </a:pathLst>
            </a:custGeom>
            <a:grpFill/>
            <a:ln w="9102"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14EBCA9B-2FEF-ADB6-1E84-A4473B971490}"/>
                </a:ext>
              </a:extLst>
            </p:cNvPr>
            <p:cNvSpPr/>
            <p:nvPr/>
          </p:nvSpPr>
          <p:spPr>
            <a:xfrm>
              <a:off x="1440458" y="1207273"/>
              <a:ext cx="450231" cy="734302"/>
            </a:xfrm>
            <a:custGeom>
              <a:avLst/>
              <a:gdLst>
                <a:gd name="connsiteX0" fmla="*/ 45916 w 450231"/>
                <a:gd name="connsiteY0" fmla="*/ 160919 h 734302"/>
                <a:gd name="connsiteX1" fmla="*/ 0 w 450231"/>
                <a:gd name="connsiteY1" fmla="*/ 211429 h 734302"/>
                <a:gd name="connsiteX2" fmla="*/ 0 w 450231"/>
                <a:gd name="connsiteY2" fmla="*/ 194197 h 734302"/>
                <a:gd name="connsiteX3" fmla="*/ 45916 w 450231"/>
                <a:gd name="connsiteY3" fmla="*/ 143688 h 734302"/>
                <a:gd name="connsiteX4" fmla="*/ 45916 w 450231"/>
                <a:gd name="connsiteY4" fmla="*/ 160919 h 734302"/>
                <a:gd name="connsiteX5" fmla="*/ 45916 w 450231"/>
                <a:gd name="connsiteY5" fmla="*/ 195383 h 734302"/>
                <a:gd name="connsiteX6" fmla="*/ 0 w 450231"/>
                <a:gd name="connsiteY6" fmla="*/ 245892 h 734302"/>
                <a:gd name="connsiteX7" fmla="*/ 0 w 450231"/>
                <a:gd name="connsiteY7" fmla="*/ 228661 h 734302"/>
                <a:gd name="connsiteX8" fmla="*/ 45916 w 450231"/>
                <a:gd name="connsiteY8" fmla="*/ 178151 h 734302"/>
                <a:gd name="connsiteX9" fmla="*/ 45916 w 450231"/>
                <a:gd name="connsiteY9" fmla="*/ 195383 h 734302"/>
                <a:gd name="connsiteX10" fmla="*/ 45916 w 450231"/>
                <a:gd name="connsiteY10" fmla="*/ 229846 h 734302"/>
                <a:gd name="connsiteX11" fmla="*/ 0 w 450231"/>
                <a:gd name="connsiteY11" fmla="*/ 280355 h 734302"/>
                <a:gd name="connsiteX12" fmla="*/ 0 w 450231"/>
                <a:gd name="connsiteY12" fmla="*/ 263124 h 734302"/>
                <a:gd name="connsiteX13" fmla="*/ 45916 w 450231"/>
                <a:gd name="connsiteY13" fmla="*/ 212614 h 734302"/>
                <a:gd name="connsiteX14" fmla="*/ 45916 w 450231"/>
                <a:gd name="connsiteY14" fmla="*/ 229846 h 734302"/>
                <a:gd name="connsiteX15" fmla="*/ 45916 w 450231"/>
                <a:gd name="connsiteY15" fmla="*/ 264309 h 734302"/>
                <a:gd name="connsiteX16" fmla="*/ 0 w 450231"/>
                <a:gd name="connsiteY16" fmla="*/ 314819 h 734302"/>
                <a:gd name="connsiteX17" fmla="*/ 0 w 450231"/>
                <a:gd name="connsiteY17" fmla="*/ 297587 h 734302"/>
                <a:gd name="connsiteX18" fmla="*/ 45916 w 450231"/>
                <a:gd name="connsiteY18" fmla="*/ 247077 h 734302"/>
                <a:gd name="connsiteX19" fmla="*/ 45916 w 450231"/>
                <a:gd name="connsiteY19" fmla="*/ 264309 h 734302"/>
                <a:gd name="connsiteX20" fmla="*/ 45916 w 450231"/>
                <a:gd name="connsiteY20" fmla="*/ 298772 h 734302"/>
                <a:gd name="connsiteX21" fmla="*/ 0 w 450231"/>
                <a:gd name="connsiteY21" fmla="*/ 349282 h 734302"/>
                <a:gd name="connsiteX22" fmla="*/ 0 w 450231"/>
                <a:gd name="connsiteY22" fmla="*/ 332050 h 734302"/>
                <a:gd name="connsiteX23" fmla="*/ 45916 w 450231"/>
                <a:gd name="connsiteY23" fmla="*/ 281541 h 734302"/>
                <a:gd name="connsiteX24" fmla="*/ 45916 w 450231"/>
                <a:gd name="connsiteY24" fmla="*/ 298772 h 734302"/>
                <a:gd name="connsiteX25" fmla="*/ 45916 w 450231"/>
                <a:gd name="connsiteY25" fmla="*/ 333235 h 734302"/>
                <a:gd name="connsiteX26" fmla="*/ 0 w 450231"/>
                <a:gd name="connsiteY26" fmla="*/ 383745 h 734302"/>
                <a:gd name="connsiteX27" fmla="*/ 0 w 450231"/>
                <a:gd name="connsiteY27" fmla="*/ 366513 h 734302"/>
                <a:gd name="connsiteX28" fmla="*/ 45916 w 450231"/>
                <a:gd name="connsiteY28" fmla="*/ 316004 h 734302"/>
                <a:gd name="connsiteX29" fmla="*/ 45916 w 450231"/>
                <a:gd name="connsiteY29" fmla="*/ 333235 h 734302"/>
                <a:gd name="connsiteX30" fmla="*/ 45916 w 450231"/>
                <a:gd name="connsiteY30" fmla="*/ 367699 h 734302"/>
                <a:gd name="connsiteX31" fmla="*/ 0 w 450231"/>
                <a:gd name="connsiteY31" fmla="*/ 418208 h 734302"/>
                <a:gd name="connsiteX32" fmla="*/ 0 w 450231"/>
                <a:gd name="connsiteY32" fmla="*/ 400977 h 734302"/>
                <a:gd name="connsiteX33" fmla="*/ 45916 w 450231"/>
                <a:gd name="connsiteY33" fmla="*/ 350467 h 734302"/>
                <a:gd name="connsiteX34" fmla="*/ 45916 w 450231"/>
                <a:gd name="connsiteY34" fmla="*/ 367699 h 734302"/>
                <a:gd name="connsiteX35" fmla="*/ 45916 w 450231"/>
                <a:gd name="connsiteY35" fmla="*/ 402162 h 734302"/>
                <a:gd name="connsiteX36" fmla="*/ 0 w 450231"/>
                <a:gd name="connsiteY36" fmla="*/ 452671 h 734302"/>
                <a:gd name="connsiteX37" fmla="*/ 0 w 450231"/>
                <a:gd name="connsiteY37" fmla="*/ 435440 h 734302"/>
                <a:gd name="connsiteX38" fmla="*/ 45916 w 450231"/>
                <a:gd name="connsiteY38" fmla="*/ 384930 h 734302"/>
                <a:gd name="connsiteX39" fmla="*/ 45916 w 450231"/>
                <a:gd name="connsiteY39" fmla="*/ 402162 h 734302"/>
                <a:gd name="connsiteX40" fmla="*/ 45916 w 450231"/>
                <a:gd name="connsiteY40" fmla="*/ 436625 h 734302"/>
                <a:gd name="connsiteX41" fmla="*/ 0 w 450231"/>
                <a:gd name="connsiteY41" fmla="*/ 487134 h 734302"/>
                <a:gd name="connsiteX42" fmla="*/ 0 w 450231"/>
                <a:gd name="connsiteY42" fmla="*/ 469903 h 734302"/>
                <a:gd name="connsiteX43" fmla="*/ 45916 w 450231"/>
                <a:gd name="connsiteY43" fmla="*/ 419393 h 734302"/>
                <a:gd name="connsiteX44" fmla="*/ 45916 w 450231"/>
                <a:gd name="connsiteY44" fmla="*/ 436625 h 734302"/>
                <a:gd name="connsiteX45" fmla="*/ 45916 w 450231"/>
                <a:gd name="connsiteY45" fmla="*/ 471088 h 734302"/>
                <a:gd name="connsiteX46" fmla="*/ 0 w 450231"/>
                <a:gd name="connsiteY46" fmla="*/ 521598 h 734302"/>
                <a:gd name="connsiteX47" fmla="*/ 0 w 450231"/>
                <a:gd name="connsiteY47" fmla="*/ 504366 h 734302"/>
                <a:gd name="connsiteX48" fmla="*/ 45916 w 450231"/>
                <a:gd name="connsiteY48" fmla="*/ 453857 h 734302"/>
                <a:gd name="connsiteX49" fmla="*/ 45916 w 450231"/>
                <a:gd name="connsiteY49" fmla="*/ 471088 h 734302"/>
                <a:gd name="connsiteX50" fmla="*/ 45916 w 450231"/>
                <a:gd name="connsiteY50" fmla="*/ 505551 h 734302"/>
                <a:gd name="connsiteX51" fmla="*/ 0 w 450231"/>
                <a:gd name="connsiteY51" fmla="*/ 556061 h 734302"/>
                <a:gd name="connsiteX52" fmla="*/ 0 w 450231"/>
                <a:gd name="connsiteY52" fmla="*/ 538829 h 734302"/>
                <a:gd name="connsiteX53" fmla="*/ 45916 w 450231"/>
                <a:gd name="connsiteY53" fmla="*/ 488320 h 734302"/>
                <a:gd name="connsiteX54" fmla="*/ 45916 w 450231"/>
                <a:gd name="connsiteY54" fmla="*/ 505551 h 734302"/>
                <a:gd name="connsiteX55" fmla="*/ 45916 w 450231"/>
                <a:gd name="connsiteY55" fmla="*/ 540015 h 734302"/>
                <a:gd name="connsiteX56" fmla="*/ 0 w 450231"/>
                <a:gd name="connsiteY56" fmla="*/ 590524 h 734302"/>
                <a:gd name="connsiteX57" fmla="*/ 0 w 450231"/>
                <a:gd name="connsiteY57" fmla="*/ 573292 h 734302"/>
                <a:gd name="connsiteX58" fmla="*/ 45916 w 450231"/>
                <a:gd name="connsiteY58" fmla="*/ 522783 h 734302"/>
                <a:gd name="connsiteX59" fmla="*/ 45916 w 450231"/>
                <a:gd name="connsiteY59" fmla="*/ 540015 h 734302"/>
                <a:gd name="connsiteX60" fmla="*/ 45916 w 450231"/>
                <a:gd name="connsiteY60" fmla="*/ 126456 h 734302"/>
                <a:gd name="connsiteX61" fmla="*/ 1275 w 450231"/>
                <a:gd name="connsiteY61" fmla="*/ 175872 h 734302"/>
                <a:gd name="connsiteX62" fmla="*/ 3826 w 450231"/>
                <a:gd name="connsiteY62" fmla="*/ 155176 h 734302"/>
                <a:gd name="connsiteX63" fmla="*/ 47191 w 450231"/>
                <a:gd name="connsiteY63" fmla="*/ 106945 h 734302"/>
                <a:gd name="connsiteX64" fmla="*/ 46554 w 450231"/>
                <a:gd name="connsiteY64" fmla="*/ 116154 h 734302"/>
                <a:gd name="connsiteX65" fmla="*/ 45916 w 450231"/>
                <a:gd name="connsiteY65" fmla="*/ 126456 h 734302"/>
                <a:gd name="connsiteX66" fmla="*/ 49742 w 450231"/>
                <a:gd name="connsiteY66" fmla="*/ 569919 h 734302"/>
                <a:gd name="connsiteX67" fmla="*/ 3826 w 450231"/>
                <a:gd name="connsiteY67" fmla="*/ 620429 h 734302"/>
                <a:gd name="connsiteX68" fmla="*/ 2551 w 450231"/>
                <a:gd name="connsiteY68" fmla="*/ 613500 h 734302"/>
                <a:gd name="connsiteX69" fmla="*/ 1275 w 450231"/>
                <a:gd name="connsiteY69" fmla="*/ 605476 h 734302"/>
                <a:gd name="connsiteX70" fmla="*/ 47191 w 450231"/>
                <a:gd name="connsiteY70" fmla="*/ 554967 h 734302"/>
                <a:gd name="connsiteX71" fmla="*/ 48467 w 450231"/>
                <a:gd name="connsiteY71" fmla="*/ 562443 h 734302"/>
                <a:gd name="connsiteX72" fmla="*/ 49742 w 450231"/>
                <a:gd name="connsiteY72" fmla="*/ 569919 h 734302"/>
                <a:gd name="connsiteX73" fmla="*/ 57395 w 450231"/>
                <a:gd name="connsiteY73" fmla="*/ 596359 h 734302"/>
                <a:gd name="connsiteX74" fmla="*/ 10204 w 450231"/>
                <a:gd name="connsiteY74" fmla="*/ 646869 h 734302"/>
                <a:gd name="connsiteX75" fmla="*/ 6377 w 450231"/>
                <a:gd name="connsiteY75" fmla="*/ 634196 h 734302"/>
                <a:gd name="connsiteX76" fmla="*/ 53569 w 450231"/>
                <a:gd name="connsiteY76" fmla="*/ 583686 h 734302"/>
                <a:gd name="connsiteX77" fmla="*/ 55482 w 450231"/>
                <a:gd name="connsiteY77" fmla="*/ 589977 h 734302"/>
                <a:gd name="connsiteX78" fmla="*/ 57395 w 450231"/>
                <a:gd name="connsiteY78" fmla="*/ 596268 h 734302"/>
                <a:gd name="connsiteX79" fmla="*/ 52293 w 450231"/>
                <a:gd name="connsiteY79" fmla="*/ 85155 h 734302"/>
                <a:gd name="connsiteX80" fmla="*/ 12754 w 450231"/>
                <a:gd name="connsiteY80" fmla="*/ 128827 h 734302"/>
                <a:gd name="connsiteX81" fmla="*/ 30611 w 450231"/>
                <a:gd name="connsiteY81" fmla="*/ 95549 h 734302"/>
                <a:gd name="connsiteX82" fmla="*/ 59946 w 450231"/>
                <a:gd name="connsiteY82" fmla="*/ 61086 h 734302"/>
                <a:gd name="connsiteX83" fmla="*/ 59946 w 450231"/>
                <a:gd name="connsiteY83" fmla="*/ 59900 h 734302"/>
                <a:gd name="connsiteX84" fmla="*/ 52293 w 450231"/>
                <a:gd name="connsiteY84" fmla="*/ 85155 h 734302"/>
                <a:gd name="connsiteX85" fmla="*/ 67598 w 450231"/>
                <a:gd name="connsiteY85" fmla="*/ 619335 h 734302"/>
                <a:gd name="connsiteX86" fmla="*/ 21683 w 450231"/>
                <a:gd name="connsiteY86" fmla="*/ 671029 h 734302"/>
                <a:gd name="connsiteX87" fmla="*/ 18494 w 450231"/>
                <a:gd name="connsiteY87" fmla="*/ 664738 h 734302"/>
                <a:gd name="connsiteX88" fmla="*/ 15305 w 450231"/>
                <a:gd name="connsiteY88" fmla="*/ 659542 h 734302"/>
                <a:gd name="connsiteX89" fmla="*/ 62497 w 450231"/>
                <a:gd name="connsiteY89" fmla="*/ 607847 h 734302"/>
                <a:gd name="connsiteX90" fmla="*/ 65048 w 450231"/>
                <a:gd name="connsiteY90" fmla="*/ 613591 h 734302"/>
                <a:gd name="connsiteX91" fmla="*/ 67598 w 450231"/>
                <a:gd name="connsiteY91" fmla="*/ 619335 h 734302"/>
                <a:gd name="connsiteX92" fmla="*/ 81628 w 450231"/>
                <a:gd name="connsiteY92" fmla="*/ 638845 h 734302"/>
                <a:gd name="connsiteX93" fmla="*/ 34437 w 450231"/>
                <a:gd name="connsiteY93" fmla="*/ 690540 h 734302"/>
                <a:gd name="connsiteX94" fmla="*/ 28060 w 450231"/>
                <a:gd name="connsiteY94" fmla="*/ 680238 h 734302"/>
                <a:gd name="connsiteX95" fmla="*/ 73976 w 450231"/>
                <a:gd name="connsiteY95" fmla="*/ 629728 h 734302"/>
                <a:gd name="connsiteX96" fmla="*/ 81628 w 450231"/>
                <a:gd name="connsiteY96" fmla="*/ 638937 h 734302"/>
                <a:gd name="connsiteX97" fmla="*/ 98209 w 450231"/>
                <a:gd name="connsiteY97" fmla="*/ 653798 h 734302"/>
                <a:gd name="connsiteX98" fmla="*/ 51018 w 450231"/>
                <a:gd name="connsiteY98" fmla="*/ 705493 h 734302"/>
                <a:gd name="connsiteX99" fmla="*/ 42090 w 450231"/>
                <a:gd name="connsiteY99" fmla="*/ 698563 h 734302"/>
                <a:gd name="connsiteX100" fmla="*/ 89281 w 450231"/>
                <a:gd name="connsiteY100" fmla="*/ 646869 h 734302"/>
                <a:gd name="connsiteX101" fmla="*/ 98209 w 450231"/>
                <a:gd name="connsiteY101" fmla="*/ 653798 h 734302"/>
                <a:gd name="connsiteX102" fmla="*/ 71425 w 450231"/>
                <a:gd name="connsiteY102" fmla="*/ 718166 h 734302"/>
                <a:gd name="connsiteX103" fmla="*/ 118616 w 450231"/>
                <a:gd name="connsiteY103" fmla="*/ 666471 h 734302"/>
                <a:gd name="connsiteX104" fmla="*/ 113514 w 450231"/>
                <a:gd name="connsiteY104" fmla="*/ 663644 h 734302"/>
                <a:gd name="connsiteX105" fmla="*/ 108413 w 450231"/>
                <a:gd name="connsiteY105" fmla="*/ 660818 h 734302"/>
                <a:gd name="connsiteX106" fmla="*/ 61221 w 450231"/>
                <a:gd name="connsiteY106" fmla="*/ 712513 h 734302"/>
                <a:gd name="connsiteX107" fmla="*/ 71425 w 450231"/>
                <a:gd name="connsiteY107" fmla="*/ 718257 h 734302"/>
                <a:gd name="connsiteX108" fmla="*/ 321412 w 450231"/>
                <a:gd name="connsiteY108" fmla="*/ 91 h 734302"/>
                <a:gd name="connsiteX109" fmla="*/ 383271 w 450231"/>
                <a:gd name="connsiteY109" fmla="*/ 11032 h 734302"/>
                <a:gd name="connsiteX110" fmla="*/ 422809 w 450231"/>
                <a:gd name="connsiteY110" fmla="*/ 40936 h 734302"/>
                <a:gd name="connsiteX111" fmla="*/ 443854 w 450231"/>
                <a:gd name="connsiteY111" fmla="*/ 86340 h 734302"/>
                <a:gd name="connsiteX112" fmla="*/ 450231 w 450231"/>
                <a:gd name="connsiteY112" fmla="*/ 142594 h 734302"/>
                <a:gd name="connsiteX113" fmla="*/ 450231 w 450231"/>
                <a:gd name="connsiteY113" fmla="*/ 523968 h 734302"/>
                <a:gd name="connsiteX114" fmla="*/ 443854 w 450231"/>
                <a:gd name="connsiteY114" fmla="*/ 580222 h 734302"/>
                <a:gd name="connsiteX115" fmla="*/ 422809 w 450231"/>
                <a:gd name="connsiteY115" fmla="*/ 625625 h 734302"/>
                <a:gd name="connsiteX116" fmla="*/ 383271 w 450231"/>
                <a:gd name="connsiteY116" fmla="*/ 655530 h 734302"/>
                <a:gd name="connsiteX117" fmla="*/ 321412 w 450231"/>
                <a:gd name="connsiteY117" fmla="*/ 666471 h 734302"/>
                <a:gd name="connsiteX118" fmla="*/ 195143 w 450231"/>
                <a:gd name="connsiteY118" fmla="*/ 666471 h 734302"/>
                <a:gd name="connsiteX119" fmla="*/ 133284 w 450231"/>
                <a:gd name="connsiteY119" fmla="*/ 655530 h 734302"/>
                <a:gd name="connsiteX120" fmla="*/ 93745 w 450231"/>
                <a:gd name="connsiteY120" fmla="*/ 625625 h 734302"/>
                <a:gd name="connsiteX121" fmla="*/ 72700 w 450231"/>
                <a:gd name="connsiteY121" fmla="*/ 580222 h 734302"/>
                <a:gd name="connsiteX122" fmla="*/ 66323 w 450231"/>
                <a:gd name="connsiteY122" fmla="*/ 523968 h 734302"/>
                <a:gd name="connsiteX123" fmla="*/ 66323 w 450231"/>
                <a:gd name="connsiteY123" fmla="*/ 142503 h 734302"/>
                <a:gd name="connsiteX124" fmla="*/ 72700 w 450231"/>
                <a:gd name="connsiteY124" fmla="*/ 86249 h 734302"/>
                <a:gd name="connsiteX125" fmla="*/ 93745 w 450231"/>
                <a:gd name="connsiteY125" fmla="*/ 40845 h 734302"/>
                <a:gd name="connsiteX126" fmla="*/ 133284 w 450231"/>
                <a:gd name="connsiteY126" fmla="*/ 10941 h 734302"/>
                <a:gd name="connsiteX127" fmla="*/ 195143 w 450231"/>
                <a:gd name="connsiteY127" fmla="*/ 0 h 734302"/>
                <a:gd name="connsiteX128" fmla="*/ 321412 w 450231"/>
                <a:gd name="connsiteY128" fmla="*/ 0 h 734302"/>
                <a:gd name="connsiteX129" fmla="*/ 142850 w 450231"/>
                <a:gd name="connsiteY129" fmla="*/ 675588 h 734302"/>
                <a:gd name="connsiteX130" fmla="*/ 94383 w 450231"/>
                <a:gd name="connsiteY130" fmla="*/ 727283 h 734302"/>
                <a:gd name="connsiteX131" fmla="*/ 82904 w 450231"/>
                <a:gd name="connsiteY131" fmla="*/ 723818 h 734302"/>
                <a:gd name="connsiteX132" fmla="*/ 130095 w 450231"/>
                <a:gd name="connsiteY132" fmla="*/ 670938 h 734302"/>
                <a:gd name="connsiteX133" fmla="*/ 142850 w 450231"/>
                <a:gd name="connsiteY133" fmla="*/ 675497 h 734302"/>
                <a:gd name="connsiteX134" fmla="*/ 168358 w 450231"/>
                <a:gd name="connsiteY134" fmla="*/ 680147 h 734302"/>
                <a:gd name="connsiteX135" fmla="*/ 121167 w 450231"/>
                <a:gd name="connsiteY135" fmla="*/ 733027 h 734302"/>
                <a:gd name="connsiteX136" fmla="*/ 114152 w 450231"/>
                <a:gd name="connsiteY136" fmla="*/ 731841 h 734302"/>
                <a:gd name="connsiteX137" fmla="*/ 107137 w 450231"/>
                <a:gd name="connsiteY137" fmla="*/ 730656 h 734302"/>
                <a:gd name="connsiteX138" fmla="*/ 155604 w 450231"/>
                <a:gd name="connsiteY138" fmla="*/ 677776 h 734302"/>
                <a:gd name="connsiteX139" fmla="*/ 161981 w 450231"/>
                <a:gd name="connsiteY139" fmla="*/ 678961 h 734302"/>
                <a:gd name="connsiteX140" fmla="*/ 168358 w 450231"/>
                <a:gd name="connsiteY140" fmla="*/ 680147 h 734302"/>
                <a:gd name="connsiteX141" fmla="*/ 198969 w 450231"/>
                <a:gd name="connsiteY141" fmla="*/ 681332 h 734302"/>
                <a:gd name="connsiteX142" fmla="*/ 150502 w 450231"/>
                <a:gd name="connsiteY142" fmla="*/ 734212 h 734302"/>
                <a:gd name="connsiteX143" fmla="*/ 135197 w 450231"/>
                <a:gd name="connsiteY143" fmla="*/ 734212 h 734302"/>
                <a:gd name="connsiteX144" fmla="*/ 183664 w 450231"/>
                <a:gd name="connsiteY144" fmla="*/ 681332 h 734302"/>
                <a:gd name="connsiteX145" fmla="*/ 198969 w 450231"/>
                <a:gd name="connsiteY145" fmla="*/ 681332 h 734302"/>
                <a:gd name="connsiteX146" fmla="*/ 230855 w 450231"/>
                <a:gd name="connsiteY146" fmla="*/ 681332 h 734302"/>
                <a:gd name="connsiteX147" fmla="*/ 182388 w 450231"/>
                <a:gd name="connsiteY147" fmla="*/ 734212 h 734302"/>
                <a:gd name="connsiteX148" fmla="*/ 167083 w 450231"/>
                <a:gd name="connsiteY148" fmla="*/ 734212 h 734302"/>
                <a:gd name="connsiteX149" fmla="*/ 214274 w 450231"/>
                <a:gd name="connsiteY149" fmla="*/ 681332 h 734302"/>
                <a:gd name="connsiteX150" fmla="*/ 230855 w 450231"/>
                <a:gd name="connsiteY150" fmla="*/ 681332 h 734302"/>
                <a:gd name="connsiteX151" fmla="*/ 299729 w 450231"/>
                <a:gd name="connsiteY151" fmla="*/ 569919 h 734302"/>
                <a:gd name="connsiteX152" fmla="*/ 325238 w 450231"/>
                <a:gd name="connsiteY152" fmla="*/ 561896 h 734302"/>
                <a:gd name="connsiteX153" fmla="*/ 337992 w 450231"/>
                <a:gd name="connsiteY153" fmla="*/ 541200 h 734302"/>
                <a:gd name="connsiteX154" fmla="*/ 342456 w 450231"/>
                <a:gd name="connsiteY154" fmla="*/ 512480 h 734302"/>
                <a:gd name="connsiteX155" fmla="*/ 343094 w 450231"/>
                <a:gd name="connsiteY155" fmla="*/ 480297 h 734302"/>
                <a:gd name="connsiteX156" fmla="*/ 343094 w 450231"/>
                <a:gd name="connsiteY156" fmla="*/ 186174 h 734302"/>
                <a:gd name="connsiteX157" fmla="*/ 342456 w 450231"/>
                <a:gd name="connsiteY157" fmla="*/ 153990 h 734302"/>
                <a:gd name="connsiteX158" fmla="*/ 337992 w 450231"/>
                <a:gd name="connsiteY158" fmla="*/ 125271 h 734302"/>
                <a:gd name="connsiteX159" fmla="*/ 325238 w 450231"/>
                <a:gd name="connsiteY159" fmla="*/ 104575 h 734302"/>
                <a:gd name="connsiteX160" fmla="*/ 299729 w 450231"/>
                <a:gd name="connsiteY160" fmla="*/ 96552 h 734302"/>
                <a:gd name="connsiteX161" fmla="*/ 216825 w 450231"/>
                <a:gd name="connsiteY161" fmla="*/ 96552 h 734302"/>
                <a:gd name="connsiteX162" fmla="*/ 191954 w 450231"/>
                <a:gd name="connsiteY162" fmla="*/ 104575 h 734302"/>
                <a:gd name="connsiteX163" fmla="*/ 179837 w 450231"/>
                <a:gd name="connsiteY163" fmla="*/ 125271 h 734302"/>
                <a:gd name="connsiteX164" fmla="*/ 175373 w 450231"/>
                <a:gd name="connsiteY164" fmla="*/ 153990 h 734302"/>
                <a:gd name="connsiteX165" fmla="*/ 174736 w 450231"/>
                <a:gd name="connsiteY165" fmla="*/ 186174 h 734302"/>
                <a:gd name="connsiteX166" fmla="*/ 174736 w 450231"/>
                <a:gd name="connsiteY166" fmla="*/ 480297 h 734302"/>
                <a:gd name="connsiteX167" fmla="*/ 175373 w 450231"/>
                <a:gd name="connsiteY167" fmla="*/ 512480 h 734302"/>
                <a:gd name="connsiteX168" fmla="*/ 179837 w 450231"/>
                <a:gd name="connsiteY168" fmla="*/ 541200 h 734302"/>
                <a:gd name="connsiteX169" fmla="*/ 191954 w 450231"/>
                <a:gd name="connsiteY169" fmla="*/ 561896 h 734302"/>
                <a:gd name="connsiteX170" fmla="*/ 216825 w 450231"/>
                <a:gd name="connsiteY170" fmla="*/ 569919 h 734302"/>
                <a:gd name="connsiteX171" fmla="*/ 299729 w 450231"/>
                <a:gd name="connsiteY171" fmla="*/ 569919 h 734302"/>
                <a:gd name="connsiteX172" fmla="*/ 247436 w 450231"/>
                <a:gd name="connsiteY172" fmla="*/ 111595 h 734302"/>
                <a:gd name="connsiteX173" fmla="*/ 198969 w 450231"/>
                <a:gd name="connsiteY173" fmla="*/ 164475 h 734302"/>
                <a:gd name="connsiteX174" fmla="*/ 195143 w 450231"/>
                <a:gd name="connsiteY174" fmla="*/ 164475 h 734302"/>
                <a:gd name="connsiteX175" fmla="*/ 195143 w 450231"/>
                <a:gd name="connsiteY175" fmla="*/ 151802 h 734302"/>
                <a:gd name="connsiteX176" fmla="*/ 230855 w 450231"/>
                <a:gd name="connsiteY176" fmla="*/ 111595 h 734302"/>
                <a:gd name="connsiteX177" fmla="*/ 247436 w 450231"/>
                <a:gd name="connsiteY177" fmla="*/ 111595 h 734302"/>
                <a:gd name="connsiteX178" fmla="*/ 215550 w 450231"/>
                <a:gd name="connsiteY178" fmla="*/ 111595 h 734302"/>
                <a:gd name="connsiteX179" fmla="*/ 197694 w 450231"/>
                <a:gd name="connsiteY179" fmla="*/ 132291 h 734302"/>
                <a:gd name="connsiteX180" fmla="*/ 206622 w 450231"/>
                <a:gd name="connsiteY180" fmla="*/ 115060 h 734302"/>
                <a:gd name="connsiteX181" fmla="*/ 215550 w 450231"/>
                <a:gd name="connsiteY181" fmla="*/ 111595 h 734302"/>
                <a:gd name="connsiteX182" fmla="*/ 261466 w 450231"/>
                <a:gd name="connsiteY182" fmla="*/ 681423 h 734302"/>
                <a:gd name="connsiteX183" fmla="*/ 214274 w 450231"/>
                <a:gd name="connsiteY183" fmla="*/ 734303 h 734302"/>
                <a:gd name="connsiteX184" fmla="*/ 197694 w 450231"/>
                <a:gd name="connsiteY184" fmla="*/ 734303 h 734302"/>
                <a:gd name="connsiteX185" fmla="*/ 246160 w 450231"/>
                <a:gd name="connsiteY185" fmla="*/ 681423 h 734302"/>
                <a:gd name="connsiteX186" fmla="*/ 261466 w 450231"/>
                <a:gd name="connsiteY186" fmla="*/ 681423 h 734302"/>
                <a:gd name="connsiteX187" fmla="*/ 278047 w 450231"/>
                <a:gd name="connsiteY187" fmla="*/ 111595 h 734302"/>
                <a:gd name="connsiteX188" fmla="*/ 229580 w 450231"/>
                <a:gd name="connsiteY188" fmla="*/ 164475 h 734302"/>
                <a:gd name="connsiteX189" fmla="*/ 214274 w 450231"/>
                <a:gd name="connsiteY189" fmla="*/ 164475 h 734302"/>
                <a:gd name="connsiteX190" fmla="*/ 262741 w 450231"/>
                <a:gd name="connsiteY190" fmla="*/ 111595 h 734302"/>
                <a:gd name="connsiteX191" fmla="*/ 278047 w 450231"/>
                <a:gd name="connsiteY191" fmla="*/ 111595 h 734302"/>
                <a:gd name="connsiteX192" fmla="*/ 293352 w 450231"/>
                <a:gd name="connsiteY192" fmla="*/ 681423 h 734302"/>
                <a:gd name="connsiteX193" fmla="*/ 244885 w 450231"/>
                <a:gd name="connsiteY193" fmla="*/ 734303 h 734302"/>
                <a:gd name="connsiteX194" fmla="*/ 229580 w 450231"/>
                <a:gd name="connsiteY194" fmla="*/ 734303 h 734302"/>
                <a:gd name="connsiteX195" fmla="*/ 276771 w 450231"/>
                <a:gd name="connsiteY195" fmla="*/ 681423 h 734302"/>
                <a:gd name="connsiteX196" fmla="*/ 293352 w 450231"/>
                <a:gd name="connsiteY196" fmla="*/ 681423 h 734302"/>
                <a:gd name="connsiteX197" fmla="*/ 307382 w 450231"/>
                <a:gd name="connsiteY197" fmla="*/ 113966 h 734302"/>
                <a:gd name="connsiteX198" fmla="*/ 260190 w 450231"/>
                <a:gd name="connsiteY198" fmla="*/ 166846 h 734302"/>
                <a:gd name="connsiteX199" fmla="*/ 244885 w 450231"/>
                <a:gd name="connsiteY199" fmla="*/ 165660 h 734302"/>
                <a:gd name="connsiteX200" fmla="*/ 293352 w 450231"/>
                <a:gd name="connsiteY200" fmla="*/ 111686 h 734302"/>
                <a:gd name="connsiteX201" fmla="*/ 295903 w 450231"/>
                <a:gd name="connsiteY201" fmla="*/ 111686 h 734302"/>
                <a:gd name="connsiteX202" fmla="*/ 307382 w 450231"/>
                <a:gd name="connsiteY202" fmla="*/ 113966 h 734302"/>
                <a:gd name="connsiteX203" fmla="*/ 323963 w 450231"/>
                <a:gd name="connsiteY203" fmla="*/ 681423 h 734302"/>
                <a:gd name="connsiteX204" fmla="*/ 276771 w 450231"/>
                <a:gd name="connsiteY204" fmla="*/ 734303 h 734302"/>
                <a:gd name="connsiteX205" fmla="*/ 260190 w 450231"/>
                <a:gd name="connsiteY205" fmla="*/ 734303 h 734302"/>
                <a:gd name="connsiteX206" fmla="*/ 308657 w 450231"/>
                <a:gd name="connsiteY206" fmla="*/ 681423 h 734302"/>
                <a:gd name="connsiteX207" fmla="*/ 323963 w 450231"/>
                <a:gd name="connsiteY207" fmla="*/ 681423 h 734302"/>
                <a:gd name="connsiteX208" fmla="*/ 320136 w 450231"/>
                <a:gd name="connsiteY208" fmla="*/ 134571 h 734302"/>
                <a:gd name="connsiteX209" fmla="*/ 272945 w 450231"/>
                <a:gd name="connsiteY209" fmla="*/ 186265 h 734302"/>
                <a:gd name="connsiteX210" fmla="*/ 269118 w 450231"/>
                <a:gd name="connsiteY210" fmla="*/ 173592 h 734302"/>
                <a:gd name="connsiteX211" fmla="*/ 316310 w 450231"/>
                <a:gd name="connsiteY211" fmla="*/ 121898 h 734302"/>
                <a:gd name="connsiteX212" fmla="*/ 320136 w 450231"/>
                <a:gd name="connsiteY212" fmla="*/ 134571 h 734302"/>
                <a:gd name="connsiteX213" fmla="*/ 322687 w 450231"/>
                <a:gd name="connsiteY213" fmla="*/ 166754 h 734302"/>
                <a:gd name="connsiteX214" fmla="*/ 276771 w 450231"/>
                <a:gd name="connsiteY214" fmla="*/ 217264 h 734302"/>
                <a:gd name="connsiteX215" fmla="*/ 276133 w 450231"/>
                <a:gd name="connsiteY215" fmla="*/ 209241 h 734302"/>
                <a:gd name="connsiteX216" fmla="*/ 275496 w 450231"/>
                <a:gd name="connsiteY216" fmla="*/ 201218 h 734302"/>
                <a:gd name="connsiteX217" fmla="*/ 322687 w 450231"/>
                <a:gd name="connsiteY217" fmla="*/ 149523 h 734302"/>
                <a:gd name="connsiteX218" fmla="*/ 322687 w 450231"/>
                <a:gd name="connsiteY218" fmla="*/ 166754 h 734302"/>
                <a:gd name="connsiteX219" fmla="*/ 322687 w 450231"/>
                <a:gd name="connsiteY219" fmla="*/ 201218 h 734302"/>
                <a:gd name="connsiteX220" fmla="*/ 276771 w 450231"/>
                <a:gd name="connsiteY220" fmla="*/ 251727 h 734302"/>
                <a:gd name="connsiteX221" fmla="*/ 276771 w 450231"/>
                <a:gd name="connsiteY221" fmla="*/ 234496 h 734302"/>
                <a:gd name="connsiteX222" fmla="*/ 322687 w 450231"/>
                <a:gd name="connsiteY222" fmla="*/ 183986 h 734302"/>
                <a:gd name="connsiteX223" fmla="*/ 322687 w 450231"/>
                <a:gd name="connsiteY223" fmla="*/ 201218 h 734302"/>
                <a:gd name="connsiteX224" fmla="*/ 322687 w 450231"/>
                <a:gd name="connsiteY224" fmla="*/ 235681 h 734302"/>
                <a:gd name="connsiteX225" fmla="*/ 276771 w 450231"/>
                <a:gd name="connsiteY225" fmla="*/ 286190 h 734302"/>
                <a:gd name="connsiteX226" fmla="*/ 276771 w 450231"/>
                <a:gd name="connsiteY226" fmla="*/ 268959 h 734302"/>
                <a:gd name="connsiteX227" fmla="*/ 322687 w 450231"/>
                <a:gd name="connsiteY227" fmla="*/ 218449 h 734302"/>
                <a:gd name="connsiteX228" fmla="*/ 322687 w 450231"/>
                <a:gd name="connsiteY228" fmla="*/ 235681 h 734302"/>
                <a:gd name="connsiteX229" fmla="*/ 322687 w 450231"/>
                <a:gd name="connsiteY229" fmla="*/ 270144 h 734302"/>
                <a:gd name="connsiteX230" fmla="*/ 276771 w 450231"/>
                <a:gd name="connsiteY230" fmla="*/ 320654 h 734302"/>
                <a:gd name="connsiteX231" fmla="*/ 276771 w 450231"/>
                <a:gd name="connsiteY231" fmla="*/ 303422 h 734302"/>
                <a:gd name="connsiteX232" fmla="*/ 322687 w 450231"/>
                <a:gd name="connsiteY232" fmla="*/ 252912 h 734302"/>
                <a:gd name="connsiteX233" fmla="*/ 322687 w 450231"/>
                <a:gd name="connsiteY233" fmla="*/ 270144 h 734302"/>
                <a:gd name="connsiteX234" fmla="*/ 322687 w 450231"/>
                <a:gd name="connsiteY234" fmla="*/ 304607 h 734302"/>
                <a:gd name="connsiteX235" fmla="*/ 276771 w 450231"/>
                <a:gd name="connsiteY235" fmla="*/ 355117 h 734302"/>
                <a:gd name="connsiteX236" fmla="*/ 276771 w 450231"/>
                <a:gd name="connsiteY236" fmla="*/ 337885 h 734302"/>
                <a:gd name="connsiteX237" fmla="*/ 322687 w 450231"/>
                <a:gd name="connsiteY237" fmla="*/ 287376 h 734302"/>
                <a:gd name="connsiteX238" fmla="*/ 322687 w 450231"/>
                <a:gd name="connsiteY238" fmla="*/ 304607 h 734302"/>
                <a:gd name="connsiteX239" fmla="*/ 322687 w 450231"/>
                <a:gd name="connsiteY239" fmla="*/ 339070 h 734302"/>
                <a:gd name="connsiteX240" fmla="*/ 276771 w 450231"/>
                <a:gd name="connsiteY240" fmla="*/ 389580 h 734302"/>
                <a:gd name="connsiteX241" fmla="*/ 276771 w 450231"/>
                <a:gd name="connsiteY241" fmla="*/ 372348 h 734302"/>
                <a:gd name="connsiteX242" fmla="*/ 322687 w 450231"/>
                <a:gd name="connsiteY242" fmla="*/ 321839 h 734302"/>
                <a:gd name="connsiteX243" fmla="*/ 322687 w 450231"/>
                <a:gd name="connsiteY243" fmla="*/ 339070 h 734302"/>
                <a:gd name="connsiteX244" fmla="*/ 322687 w 450231"/>
                <a:gd name="connsiteY244" fmla="*/ 373534 h 734302"/>
                <a:gd name="connsiteX245" fmla="*/ 276771 w 450231"/>
                <a:gd name="connsiteY245" fmla="*/ 424043 h 734302"/>
                <a:gd name="connsiteX246" fmla="*/ 276771 w 450231"/>
                <a:gd name="connsiteY246" fmla="*/ 406812 h 734302"/>
                <a:gd name="connsiteX247" fmla="*/ 322687 w 450231"/>
                <a:gd name="connsiteY247" fmla="*/ 356302 h 734302"/>
                <a:gd name="connsiteX248" fmla="*/ 322687 w 450231"/>
                <a:gd name="connsiteY248" fmla="*/ 373534 h 734302"/>
                <a:gd name="connsiteX249" fmla="*/ 322687 w 450231"/>
                <a:gd name="connsiteY249" fmla="*/ 407997 h 734302"/>
                <a:gd name="connsiteX250" fmla="*/ 276771 w 450231"/>
                <a:gd name="connsiteY250" fmla="*/ 458506 h 734302"/>
                <a:gd name="connsiteX251" fmla="*/ 276771 w 450231"/>
                <a:gd name="connsiteY251" fmla="*/ 441275 h 734302"/>
                <a:gd name="connsiteX252" fmla="*/ 322687 w 450231"/>
                <a:gd name="connsiteY252" fmla="*/ 390765 h 734302"/>
                <a:gd name="connsiteX253" fmla="*/ 322687 w 450231"/>
                <a:gd name="connsiteY253" fmla="*/ 407997 h 734302"/>
                <a:gd name="connsiteX254" fmla="*/ 276771 w 450231"/>
                <a:gd name="connsiteY254" fmla="*/ 492970 h 734302"/>
                <a:gd name="connsiteX255" fmla="*/ 322687 w 450231"/>
                <a:gd name="connsiteY255" fmla="*/ 442460 h 734302"/>
                <a:gd name="connsiteX256" fmla="*/ 322687 w 450231"/>
                <a:gd name="connsiteY256" fmla="*/ 425228 h 734302"/>
                <a:gd name="connsiteX257" fmla="*/ 276771 w 450231"/>
                <a:gd name="connsiteY257" fmla="*/ 475738 h 734302"/>
                <a:gd name="connsiteX258" fmla="*/ 276771 w 450231"/>
                <a:gd name="connsiteY258" fmla="*/ 492970 h 734302"/>
                <a:gd name="connsiteX259" fmla="*/ 322687 w 450231"/>
                <a:gd name="connsiteY259" fmla="*/ 476923 h 734302"/>
                <a:gd name="connsiteX260" fmla="*/ 276771 w 450231"/>
                <a:gd name="connsiteY260" fmla="*/ 527433 h 734302"/>
                <a:gd name="connsiteX261" fmla="*/ 276771 w 450231"/>
                <a:gd name="connsiteY261" fmla="*/ 510201 h 734302"/>
                <a:gd name="connsiteX262" fmla="*/ 322687 w 450231"/>
                <a:gd name="connsiteY262" fmla="*/ 459692 h 734302"/>
                <a:gd name="connsiteX263" fmla="*/ 322687 w 450231"/>
                <a:gd name="connsiteY263" fmla="*/ 476923 h 734302"/>
                <a:gd name="connsiteX264" fmla="*/ 321412 w 450231"/>
                <a:gd name="connsiteY264" fmla="*/ 512572 h 734302"/>
                <a:gd name="connsiteX265" fmla="*/ 289526 w 450231"/>
                <a:gd name="connsiteY265" fmla="*/ 547035 h 734302"/>
                <a:gd name="connsiteX266" fmla="*/ 276771 w 450231"/>
                <a:gd name="connsiteY266" fmla="*/ 548220 h 734302"/>
                <a:gd name="connsiteX267" fmla="*/ 276771 w 450231"/>
                <a:gd name="connsiteY267" fmla="*/ 544756 h 734302"/>
                <a:gd name="connsiteX268" fmla="*/ 322687 w 450231"/>
                <a:gd name="connsiteY268" fmla="*/ 494246 h 734302"/>
                <a:gd name="connsiteX269" fmla="*/ 322049 w 450231"/>
                <a:gd name="connsiteY269" fmla="*/ 503454 h 734302"/>
                <a:gd name="connsiteX270" fmla="*/ 321412 w 450231"/>
                <a:gd name="connsiteY270" fmla="*/ 512663 h 734302"/>
                <a:gd name="connsiteX271" fmla="*/ 358399 w 450231"/>
                <a:gd name="connsiteY271" fmla="*/ 679144 h 734302"/>
                <a:gd name="connsiteX272" fmla="*/ 313759 w 450231"/>
                <a:gd name="connsiteY272" fmla="*/ 727374 h 734302"/>
                <a:gd name="connsiteX273" fmla="*/ 304193 w 450231"/>
                <a:gd name="connsiteY273" fmla="*/ 730838 h 734302"/>
                <a:gd name="connsiteX274" fmla="*/ 293352 w 450231"/>
                <a:gd name="connsiteY274" fmla="*/ 733118 h 734302"/>
                <a:gd name="connsiteX275" fmla="*/ 340543 w 450231"/>
                <a:gd name="connsiteY275" fmla="*/ 681423 h 734302"/>
                <a:gd name="connsiteX276" fmla="*/ 350109 w 450231"/>
                <a:gd name="connsiteY276" fmla="*/ 680238 h 734302"/>
                <a:gd name="connsiteX277" fmla="*/ 358399 w 450231"/>
                <a:gd name="connsiteY277" fmla="*/ 679053 h 734302"/>
                <a:gd name="connsiteX278" fmla="*/ 306106 w 450231"/>
                <a:gd name="connsiteY278" fmla="*/ 545850 h 734302"/>
                <a:gd name="connsiteX279" fmla="*/ 317585 w 450231"/>
                <a:gd name="connsiteY279" fmla="*/ 533177 h 734302"/>
                <a:gd name="connsiteX280" fmla="*/ 311208 w 450231"/>
                <a:gd name="connsiteY280" fmla="*/ 545850 h 734302"/>
                <a:gd name="connsiteX281" fmla="*/ 306106 w 450231"/>
                <a:gd name="connsiteY281" fmla="*/ 545850 h 734302"/>
                <a:gd name="connsiteX282" fmla="*/ 345645 w 450231"/>
                <a:gd name="connsiteY282" fmla="*/ 710142 h 734302"/>
                <a:gd name="connsiteX283" fmla="*/ 378807 w 450231"/>
                <a:gd name="connsiteY283" fmla="*/ 673400 h 734302"/>
                <a:gd name="connsiteX284" fmla="*/ 383271 w 450231"/>
                <a:gd name="connsiteY284" fmla="*/ 671668 h 734302"/>
                <a:gd name="connsiteX285" fmla="*/ 387735 w 450231"/>
                <a:gd name="connsiteY285" fmla="*/ 669935 h 734302"/>
                <a:gd name="connsiteX286" fmla="*/ 367328 w 450231"/>
                <a:gd name="connsiteY286" fmla="*/ 691178 h 734302"/>
                <a:gd name="connsiteX287" fmla="*/ 345645 w 450231"/>
                <a:gd name="connsiteY287" fmla="*/ 710142 h 7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450231" h="734302">
                  <a:moveTo>
                    <a:pt x="45916" y="160919"/>
                  </a:moveTo>
                  <a:lnTo>
                    <a:pt x="0" y="211429"/>
                  </a:lnTo>
                  <a:lnTo>
                    <a:pt x="0" y="194197"/>
                  </a:lnTo>
                  <a:lnTo>
                    <a:pt x="45916" y="143688"/>
                  </a:lnTo>
                  <a:lnTo>
                    <a:pt x="45916" y="160919"/>
                  </a:lnTo>
                  <a:close/>
                  <a:moveTo>
                    <a:pt x="45916" y="195383"/>
                  </a:moveTo>
                  <a:lnTo>
                    <a:pt x="0" y="245892"/>
                  </a:lnTo>
                  <a:lnTo>
                    <a:pt x="0" y="228661"/>
                  </a:lnTo>
                  <a:lnTo>
                    <a:pt x="45916" y="178151"/>
                  </a:lnTo>
                  <a:lnTo>
                    <a:pt x="45916" y="195383"/>
                  </a:lnTo>
                  <a:close/>
                  <a:moveTo>
                    <a:pt x="45916" y="229846"/>
                  </a:moveTo>
                  <a:lnTo>
                    <a:pt x="0" y="280355"/>
                  </a:lnTo>
                  <a:lnTo>
                    <a:pt x="0" y="263124"/>
                  </a:lnTo>
                  <a:lnTo>
                    <a:pt x="45916" y="212614"/>
                  </a:lnTo>
                  <a:lnTo>
                    <a:pt x="45916" y="229846"/>
                  </a:lnTo>
                  <a:close/>
                  <a:moveTo>
                    <a:pt x="45916" y="264309"/>
                  </a:moveTo>
                  <a:lnTo>
                    <a:pt x="0" y="314819"/>
                  </a:lnTo>
                  <a:lnTo>
                    <a:pt x="0" y="297587"/>
                  </a:lnTo>
                  <a:lnTo>
                    <a:pt x="45916" y="247077"/>
                  </a:lnTo>
                  <a:lnTo>
                    <a:pt x="45916" y="264309"/>
                  </a:lnTo>
                  <a:close/>
                  <a:moveTo>
                    <a:pt x="45916" y="298772"/>
                  </a:moveTo>
                  <a:lnTo>
                    <a:pt x="0" y="349282"/>
                  </a:lnTo>
                  <a:lnTo>
                    <a:pt x="0" y="332050"/>
                  </a:lnTo>
                  <a:lnTo>
                    <a:pt x="45916" y="281541"/>
                  </a:lnTo>
                  <a:lnTo>
                    <a:pt x="45916" y="298772"/>
                  </a:lnTo>
                  <a:close/>
                  <a:moveTo>
                    <a:pt x="45916" y="333235"/>
                  </a:moveTo>
                  <a:lnTo>
                    <a:pt x="0" y="383745"/>
                  </a:lnTo>
                  <a:lnTo>
                    <a:pt x="0" y="366513"/>
                  </a:lnTo>
                  <a:lnTo>
                    <a:pt x="45916" y="316004"/>
                  </a:lnTo>
                  <a:lnTo>
                    <a:pt x="45916" y="333235"/>
                  </a:lnTo>
                  <a:close/>
                  <a:moveTo>
                    <a:pt x="45916" y="367699"/>
                  </a:moveTo>
                  <a:lnTo>
                    <a:pt x="0" y="418208"/>
                  </a:lnTo>
                  <a:lnTo>
                    <a:pt x="0" y="400977"/>
                  </a:lnTo>
                  <a:lnTo>
                    <a:pt x="45916" y="350467"/>
                  </a:lnTo>
                  <a:lnTo>
                    <a:pt x="45916" y="367699"/>
                  </a:lnTo>
                  <a:close/>
                  <a:moveTo>
                    <a:pt x="45916" y="402162"/>
                  </a:moveTo>
                  <a:lnTo>
                    <a:pt x="0" y="452671"/>
                  </a:lnTo>
                  <a:lnTo>
                    <a:pt x="0" y="435440"/>
                  </a:lnTo>
                  <a:lnTo>
                    <a:pt x="45916" y="384930"/>
                  </a:lnTo>
                  <a:lnTo>
                    <a:pt x="45916" y="402162"/>
                  </a:lnTo>
                  <a:close/>
                  <a:moveTo>
                    <a:pt x="45916" y="436625"/>
                  </a:moveTo>
                  <a:lnTo>
                    <a:pt x="0" y="487134"/>
                  </a:lnTo>
                  <a:lnTo>
                    <a:pt x="0" y="469903"/>
                  </a:lnTo>
                  <a:lnTo>
                    <a:pt x="45916" y="419393"/>
                  </a:lnTo>
                  <a:lnTo>
                    <a:pt x="45916" y="436625"/>
                  </a:lnTo>
                  <a:close/>
                  <a:moveTo>
                    <a:pt x="45916" y="471088"/>
                  </a:moveTo>
                  <a:lnTo>
                    <a:pt x="0" y="521598"/>
                  </a:lnTo>
                  <a:lnTo>
                    <a:pt x="0" y="504366"/>
                  </a:lnTo>
                  <a:lnTo>
                    <a:pt x="45916" y="453857"/>
                  </a:lnTo>
                  <a:lnTo>
                    <a:pt x="45916" y="471088"/>
                  </a:lnTo>
                  <a:close/>
                  <a:moveTo>
                    <a:pt x="45916" y="505551"/>
                  </a:moveTo>
                  <a:lnTo>
                    <a:pt x="0" y="556061"/>
                  </a:lnTo>
                  <a:lnTo>
                    <a:pt x="0" y="538829"/>
                  </a:lnTo>
                  <a:lnTo>
                    <a:pt x="45916" y="488320"/>
                  </a:lnTo>
                  <a:lnTo>
                    <a:pt x="45916" y="505551"/>
                  </a:lnTo>
                  <a:close/>
                  <a:moveTo>
                    <a:pt x="45916" y="540015"/>
                  </a:moveTo>
                  <a:lnTo>
                    <a:pt x="0" y="590524"/>
                  </a:lnTo>
                  <a:lnTo>
                    <a:pt x="0" y="573292"/>
                  </a:lnTo>
                  <a:lnTo>
                    <a:pt x="45916" y="522783"/>
                  </a:lnTo>
                  <a:lnTo>
                    <a:pt x="45916" y="540015"/>
                  </a:lnTo>
                  <a:close/>
                  <a:moveTo>
                    <a:pt x="45916" y="126456"/>
                  </a:moveTo>
                  <a:lnTo>
                    <a:pt x="1275" y="175872"/>
                  </a:lnTo>
                  <a:cubicBezTo>
                    <a:pt x="1275" y="169763"/>
                    <a:pt x="2095" y="162834"/>
                    <a:pt x="3826" y="155176"/>
                  </a:cubicBezTo>
                  <a:lnTo>
                    <a:pt x="47191" y="106945"/>
                  </a:lnTo>
                  <a:cubicBezTo>
                    <a:pt x="47191" y="110045"/>
                    <a:pt x="47009" y="113054"/>
                    <a:pt x="46554" y="116154"/>
                  </a:cubicBezTo>
                  <a:cubicBezTo>
                    <a:pt x="46098" y="119254"/>
                    <a:pt x="45916" y="122627"/>
                    <a:pt x="45916" y="126456"/>
                  </a:cubicBezTo>
                  <a:close/>
                  <a:moveTo>
                    <a:pt x="49742" y="569919"/>
                  </a:moveTo>
                  <a:lnTo>
                    <a:pt x="3826" y="620429"/>
                  </a:lnTo>
                  <a:cubicBezTo>
                    <a:pt x="3006" y="618149"/>
                    <a:pt x="2551" y="615870"/>
                    <a:pt x="2551" y="613500"/>
                  </a:cubicBezTo>
                  <a:cubicBezTo>
                    <a:pt x="2551" y="611129"/>
                    <a:pt x="2095" y="608485"/>
                    <a:pt x="1275" y="605476"/>
                  </a:cubicBezTo>
                  <a:lnTo>
                    <a:pt x="47191" y="554967"/>
                  </a:lnTo>
                  <a:cubicBezTo>
                    <a:pt x="48011" y="557246"/>
                    <a:pt x="48467" y="559799"/>
                    <a:pt x="48467" y="562443"/>
                  </a:cubicBezTo>
                  <a:cubicBezTo>
                    <a:pt x="48467" y="565087"/>
                    <a:pt x="48922" y="567640"/>
                    <a:pt x="49742" y="569919"/>
                  </a:cubicBezTo>
                  <a:close/>
                  <a:moveTo>
                    <a:pt x="57395" y="596359"/>
                  </a:moveTo>
                  <a:lnTo>
                    <a:pt x="10204" y="646869"/>
                  </a:lnTo>
                  <a:cubicBezTo>
                    <a:pt x="9384" y="644589"/>
                    <a:pt x="8108" y="640395"/>
                    <a:pt x="6377" y="634196"/>
                  </a:cubicBezTo>
                  <a:lnTo>
                    <a:pt x="53569" y="583686"/>
                  </a:lnTo>
                  <a:cubicBezTo>
                    <a:pt x="54389" y="585965"/>
                    <a:pt x="55026" y="588062"/>
                    <a:pt x="55482" y="589977"/>
                  </a:cubicBezTo>
                  <a:cubicBezTo>
                    <a:pt x="55937" y="591892"/>
                    <a:pt x="56575" y="593989"/>
                    <a:pt x="57395" y="596268"/>
                  </a:cubicBezTo>
                  <a:close/>
                  <a:moveTo>
                    <a:pt x="52293" y="85155"/>
                  </a:moveTo>
                  <a:lnTo>
                    <a:pt x="12754" y="128827"/>
                  </a:lnTo>
                  <a:cubicBezTo>
                    <a:pt x="17036" y="117339"/>
                    <a:pt x="22958" y="106216"/>
                    <a:pt x="30611" y="95549"/>
                  </a:cubicBezTo>
                  <a:cubicBezTo>
                    <a:pt x="38263" y="84790"/>
                    <a:pt x="48011" y="73303"/>
                    <a:pt x="59946" y="61086"/>
                  </a:cubicBezTo>
                  <a:lnTo>
                    <a:pt x="59946" y="59900"/>
                  </a:lnTo>
                  <a:cubicBezTo>
                    <a:pt x="55664" y="68379"/>
                    <a:pt x="53113" y="76767"/>
                    <a:pt x="52293" y="85155"/>
                  </a:cubicBezTo>
                  <a:close/>
                  <a:moveTo>
                    <a:pt x="67598" y="619335"/>
                  </a:moveTo>
                  <a:lnTo>
                    <a:pt x="21683" y="671029"/>
                  </a:lnTo>
                  <a:cubicBezTo>
                    <a:pt x="19952" y="668750"/>
                    <a:pt x="18949" y="666653"/>
                    <a:pt x="18494" y="664738"/>
                  </a:cubicBezTo>
                  <a:cubicBezTo>
                    <a:pt x="18038" y="662824"/>
                    <a:pt x="17036" y="661092"/>
                    <a:pt x="15305" y="659542"/>
                  </a:cubicBezTo>
                  <a:lnTo>
                    <a:pt x="62497" y="607847"/>
                  </a:lnTo>
                  <a:cubicBezTo>
                    <a:pt x="63317" y="609397"/>
                    <a:pt x="64228" y="611311"/>
                    <a:pt x="65048" y="613591"/>
                  </a:cubicBezTo>
                  <a:cubicBezTo>
                    <a:pt x="65868" y="615870"/>
                    <a:pt x="66779" y="617785"/>
                    <a:pt x="67598" y="619335"/>
                  </a:cubicBezTo>
                  <a:close/>
                  <a:moveTo>
                    <a:pt x="81628" y="638845"/>
                  </a:moveTo>
                  <a:lnTo>
                    <a:pt x="34437" y="690540"/>
                  </a:lnTo>
                  <a:cubicBezTo>
                    <a:pt x="31066" y="685982"/>
                    <a:pt x="28880" y="682517"/>
                    <a:pt x="28060" y="680238"/>
                  </a:cubicBezTo>
                  <a:lnTo>
                    <a:pt x="73976" y="629728"/>
                  </a:lnTo>
                  <a:cubicBezTo>
                    <a:pt x="75707" y="631278"/>
                    <a:pt x="78258" y="634287"/>
                    <a:pt x="81628" y="638937"/>
                  </a:cubicBezTo>
                  <a:close/>
                  <a:moveTo>
                    <a:pt x="98209" y="653798"/>
                  </a:moveTo>
                  <a:lnTo>
                    <a:pt x="51018" y="705493"/>
                  </a:lnTo>
                  <a:cubicBezTo>
                    <a:pt x="47647" y="702393"/>
                    <a:pt x="44641" y="700113"/>
                    <a:pt x="42090" y="698563"/>
                  </a:cubicBezTo>
                  <a:lnTo>
                    <a:pt x="89281" y="646869"/>
                  </a:lnTo>
                  <a:cubicBezTo>
                    <a:pt x="91832" y="648419"/>
                    <a:pt x="94838" y="650698"/>
                    <a:pt x="98209" y="653798"/>
                  </a:cubicBezTo>
                  <a:close/>
                  <a:moveTo>
                    <a:pt x="71425" y="718166"/>
                  </a:moveTo>
                  <a:lnTo>
                    <a:pt x="118616" y="666471"/>
                  </a:lnTo>
                  <a:cubicBezTo>
                    <a:pt x="116885" y="664921"/>
                    <a:pt x="115245" y="664009"/>
                    <a:pt x="113514" y="663644"/>
                  </a:cubicBezTo>
                  <a:cubicBezTo>
                    <a:pt x="111783" y="663280"/>
                    <a:pt x="110144" y="662277"/>
                    <a:pt x="108413" y="660818"/>
                  </a:cubicBezTo>
                  <a:lnTo>
                    <a:pt x="61221" y="712513"/>
                  </a:lnTo>
                  <a:cubicBezTo>
                    <a:pt x="63772" y="715522"/>
                    <a:pt x="67143" y="717527"/>
                    <a:pt x="71425" y="718257"/>
                  </a:cubicBezTo>
                  <a:close/>
                  <a:moveTo>
                    <a:pt x="321412" y="91"/>
                  </a:moveTo>
                  <a:cubicBezTo>
                    <a:pt x="346101" y="91"/>
                    <a:pt x="366690" y="3738"/>
                    <a:pt x="383271" y="11032"/>
                  </a:cubicBezTo>
                  <a:cubicBezTo>
                    <a:pt x="399851" y="18326"/>
                    <a:pt x="413061" y="28263"/>
                    <a:pt x="422809" y="40936"/>
                  </a:cubicBezTo>
                  <a:cubicBezTo>
                    <a:pt x="432557" y="53609"/>
                    <a:pt x="439572" y="68744"/>
                    <a:pt x="443854" y="86340"/>
                  </a:cubicBezTo>
                  <a:cubicBezTo>
                    <a:pt x="448136" y="103937"/>
                    <a:pt x="450231" y="122718"/>
                    <a:pt x="450231" y="142594"/>
                  </a:cubicBezTo>
                  <a:lnTo>
                    <a:pt x="450231" y="523968"/>
                  </a:lnTo>
                  <a:cubicBezTo>
                    <a:pt x="450231" y="543935"/>
                    <a:pt x="448136" y="562625"/>
                    <a:pt x="443854" y="580222"/>
                  </a:cubicBezTo>
                  <a:cubicBezTo>
                    <a:pt x="439572" y="597818"/>
                    <a:pt x="432557" y="612953"/>
                    <a:pt x="422809" y="625625"/>
                  </a:cubicBezTo>
                  <a:cubicBezTo>
                    <a:pt x="413061" y="638298"/>
                    <a:pt x="399851" y="648236"/>
                    <a:pt x="383271" y="655530"/>
                  </a:cubicBezTo>
                  <a:cubicBezTo>
                    <a:pt x="366690" y="662824"/>
                    <a:pt x="346101" y="666471"/>
                    <a:pt x="321412" y="666471"/>
                  </a:cubicBezTo>
                  <a:lnTo>
                    <a:pt x="195143" y="666471"/>
                  </a:lnTo>
                  <a:cubicBezTo>
                    <a:pt x="170454" y="666471"/>
                    <a:pt x="149865" y="662824"/>
                    <a:pt x="133284" y="655530"/>
                  </a:cubicBezTo>
                  <a:cubicBezTo>
                    <a:pt x="116703" y="648236"/>
                    <a:pt x="103493" y="638298"/>
                    <a:pt x="93745" y="625625"/>
                  </a:cubicBezTo>
                  <a:cubicBezTo>
                    <a:pt x="83997" y="612953"/>
                    <a:pt x="76982" y="597909"/>
                    <a:pt x="72700" y="580222"/>
                  </a:cubicBezTo>
                  <a:cubicBezTo>
                    <a:pt x="68418" y="562625"/>
                    <a:pt x="66323" y="543844"/>
                    <a:pt x="66323" y="523968"/>
                  </a:cubicBezTo>
                  <a:lnTo>
                    <a:pt x="66323" y="142503"/>
                  </a:lnTo>
                  <a:cubicBezTo>
                    <a:pt x="66323" y="122627"/>
                    <a:pt x="68418" y="103845"/>
                    <a:pt x="72700" y="86249"/>
                  </a:cubicBezTo>
                  <a:cubicBezTo>
                    <a:pt x="76982" y="68653"/>
                    <a:pt x="83997" y="53518"/>
                    <a:pt x="93745" y="40845"/>
                  </a:cubicBezTo>
                  <a:cubicBezTo>
                    <a:pt x="103493" y="28172"/>
                    <a:pt x="116703" y="18234"/>
                    <a:pt x="133284" y="10941"/>
                  </a:cubicBezTo>
                  <a:cubicBezTo>
                    <a:pt x="149865" y="3647"/>
                    <a:pt x="170454" y="0"/>
                    <a:pt x="195143" y="0"/>
                  </a:cubicBezTo>
                  <a:lnTo>
                    <a:pt x="321412" y="0"/>
                  </a:lnTo>
                  <a:close/>
                  <a:moveTo>
                    <a:pt x="142850" y="675588"/>
                  </a:moveTo>
                  <a:lnTo>
                    <a:pt x="94383" y="727283"/>
                  </a:lnTo>
                  <a:lnTo>
                    <a:pt x="82904" y="723818"/>
                  </a:lnTo>
                  <a:lnTo>
                    <a:pt x="130095" y="670938"/>
                  </a:lnTo>
                  <a:cubicBezTo>
                    <a:pt x="135197" y="672488"/>
                    <a:pt x="139479" y="673947"/>
                    <a:pt x="142850" y="675497"/>
                  </a:cubicBezTo>
                  <a:close/>
                  <a:moveTo>
                    <a:pt x="168358" y="680147"/>
                  </a:moveTo>
                  <a:lnTo>
                    <a:pt x="121167" y="733027"/>
                  </a:lnTo>
                  <a:cubicBezTo>
                    <a:pt x="118616" y="732297"/>
                    <a:pt x="116247" y="731841"/>
                    <a:pt x="114152" y="731841"/>
                  </a:cubicBezTo>
                  <a:cubicBezTo>
                    <a:pt x="112057" y="731841"/>
                    <a:pt x="109688" y="731477"/>
                    <a:pt x="107137" y="730656"/>
                  </a:cubicBezTo>
                  <a:lnTo>
                    <a:pt x="155604" y="677776"/>
                  </a:lnTo>
                  <a:cubicBezTo>
                    <a:pt x="157335" y="678506"/>
                    <a:pt x="159430" y="678961"/>
                    <a:pt x="161981" y="678961"/>
                  </a:cubicBezTo>
                  <a:cubicBezTo>
                    <a:pt x="164532" y="678961"/>
                    <a:pt x="166627" y="679326"/>
                    <a:pt x="168358" y="680147"/>
                  </a:cubicBezTo>
                  <a:close/>
                  <a:moveTo>
                    <a:pt x="198969" y="681332"/>
                  </a:moveTo>
                  <a:lnTo>
                    <a:pt x="150502" y="734212"/>
                  </a:lnTo>
                  <a:lnTo>
                    <a:pt x="135197" y="734212"/>
                  </a:lnTo>
                  <a:lnTo>
                    <a:pt x="183664" y="681332"/>
                  </a:lnTo>
                  <a:lnTo>
                    <a:pt x="198969" y="681332"/>
                  </a:lnTo>
                  <a:close/>
                  <a:moveTo>
                    <a:pt x="230855" y="681332"/>
                  </a:moveTo>
                  <a:lnTo>
                    <a:pt x="182388" y="734212"/>
                  </a:lnTo>
                  <a:lnTo>
                    <a:pt x="167083" y="734212"/>
                  </a:lnTo>
                  <a:lnTo>
                    <a:pt x="214274" y="681332"/>
                  </a:lnTo>
                  <a:lnTo>
                    <a:pt x="230855" y="681332"/>
                  </a:lnTo>
                  <a:close/>
                  <a:moveTo>
                    <a:pt x="299729" y="569919"/>
                  </a:moveTo>
                  <a:cubicBezTo>
                    <a:pt x="310753" y="569919"/>
                    <a:pt x="319316" y="567275"/>
                    <a:pt x="325238" y="561896"/>
                  </a:cubicBezTo>
                  <a:cubicBezTo>
                    <a:pt x="331160" y="556517"/>
                    <a:pt x="335442" y="549679"/>
                    <a:pt x="337992" y="541200"/>
                  </a:cubicBezTo>
                  <a:cubicBezTo>
                    <a:pt x="340543" y="532812"/>
                    <a:pt x="342001" y="523239"/>
                    <a:pt x="342456" y="512480"/>
                  </a:cubicBezTo>
                  <a:cubicBezTo>
                    <a:pt x="342912" y="501722"/>
                    <a:pt x="343094" y="491055"/>
                    <a:pt x="343094" y="480297"/>
                  </a:cubicBezTo>
                  <a:lnTo>
                    <a:pt x="343094" y="186174"/>
                  </a:lnTo>
                  <a:cubicBezTo>
                    <a:pt x="343094" y="175416"/>
                    <a:pt x="342912" y="164749"/>
                    <a:pt x="342456" y="153990"/>
                  </a:cubicBezTo>
                  <a:cubicBezTo>
                    <a:pt x="342001" y="143232"/>
                    <a:pt x="340543" y="133659"/>
                    <a:pt x="337992" y="125271"/>
                  </a:cubicBezTo>
                  <a:cubicBezTo>
                    <a:pt x="335442" y="116883"/>
                    <a:pt x="331160" y="109954"/>
                    <a:pt x="325238" y="104575"/>
                  </a:cubicBezTo>
                  <a:cubicBezTo>
                    <a:pt x="319316" y="99196"/>
                    <a:pt x="310753" y="96552"/>
                    <a:pt x="299729" y="96552"/>
                  </a:cubicBezTo>
                  <a:lnTo>
                    <a:pt x="216825" y="96552"/>
                  </a:lnTo>
                  <a:cubicBezTo>
                    <a:pt x="205802" y="96552"/>
                    <a:pt x="197511" y="99287"/>
                    <a:pt x="191954" y="104575"/>
                  </a:cubicBezTo>
                  <a:cubicBezTo>
                    <a:pt x="186397" y="109954"/>
                    <a:pt x="182388" y="116792"/>
                    <a:pt x="179837" y="125271"/>
                  </a:cubicBezTo>
                  <a:cubicBezTo>
                    <a:pt x="177287" y="133750"/>
                    <a:pt x="175829" y="143232"/>
                    <a:pt x="175373" y="153990"/>
                  </a:cubicBezTo>
                  <a:cubicBezTo>
                    <a:pt x="174918" y="164749"/>
                    <a:pt x="174736" y="175416"/>
                    <a:pt x="174736" y="186174"/>
                  </a:cubicBezTo>
                  <a:lnTo>
                    <a:pt x="174736" y="480297"/>
                  </a:lnTo>
                  <a:cubicBezTo>
                    <a:pt x="174736" y="491055"/>
                    <a:pt x="174918" y="501722"/>
                    <a:pt x="175373" y="512480"/>
                  </a:cubicBezTo>
                  <a:cubicBezTo>
                    <a:pt x="175829" y="523239"/>
                    <a:pt x="177287" y="532812"/>
                    <a:pt x="179837" y="541200"/>
                  </a:cubicBezTo>
                  <a:cubicBezTo>
                    <a:pt x="182388" y="549679"/>
                    <a:pt x="186397" y="556517"/>
                    <a:pt x="191954" y="561896"/>
                  </a:cubicBezTo>
                  <a:cubicBezTo>
                    <a:pt x="197511" y="567275"/>
                    <a:pt x="205802" y="569919"/>
                    <a:pt x="216825" y="569919"/>
                  </a:cubicBezTo>
                  <a:lnTo>
                    <a:pt x="299729" y="569919"/>
                  </a:lnTo>
                  <a:close/>
                  <a:moveTo>
                    <a:pt x="247436" y="111595"/>
                  </a:moveTo>
                  <a:lnTo>
                    <a:pt x="198969" y="164475"/>
                  </a:lnTo>
                  <a:lnTo>
                    <a:pt x="195143" y="164475"/>
                  </a:lnTo>
                  <a:lnTo>
                    <a:pt x="195143" y="151802"/>
                  </a:lnTo>
                  <a:lnTo>
                    <a:pt x="230855" y="111595"/>
                  </a:lnTo>
                  <a:lnTo>
                    <a:pt x="247436" y="111595"/>
                  </a:lnTo>
                  <a:close/>
                  <a:moveTo>
                    <a:pt x="215550" y="111595"/>
                  </a:moveTo>
                  <a:lnTo>
                    <a:pt x="197694" y="132291"/>
                  </a:lnTo>
                  <a:cubicBezTo>
                    <a:pt x="199425" y="123903"/>
                    <a:pt x="202340" y="118160"/>
                    <a:pt x="206622" y="115060"/>
                  </a:cubicBezTo>
                  <a:cubicBezTo>
                    <a:pt x="209173" y="112780"/>
                    <a:pt x="212179" y="111595"/>
                    <a:pt x="215550" y="111595"/>
                  </a:cubicBezTo>
                  <a:close/>
                  <a:moveTo>
                    <a:pt x="261466" y="681423"/>
                  </a:moveTo>
                  <a:lnTo>
                    <a:pt x="214274" y="734303"/>
                  </a:lnTo>
                  <a:lnTo>
                    <a:pt x="197694" y="734303"/>
                  </a:lnTo>
                  <a:lnTo>
                    <a:pt x="246160" y="681423"/>
                  </a:lnTo>
                  <a:lnTo>
                    <a:pt x="261466" y="681423"/>
                  </a:lnTo>
                  <a:close/>
                  <a:moveTo>
                    <a:pt x="278047" y="111595"/>
                  </a:moveTo>
                  <a:lnTo>
                    <a:pt x="229580" y="164475"/>
                  </a:lnTo>
                  <a:lnTo>
                    <a:pt x="214274" y="164475"/>
                  </a:lnTo>
                  <a:lnTo>
                    <a:pt x="262741" y="111595"/>
                  </a:lnTo>
                  <a:lnTo>
                    <a:pt x="278047" y="111595"/>
                  </a:lnTo>
                  <a:close/>
                  <a:moveTo>
                    <a:pt x="293352" y="681423"/>
                  </a:moveTo>
                  <a:lnTo>
                    <a:pt x="244885" y="734303"/>
                  </a:lnTo>
                  <a:lnTo>
                    <a:pt x="229580" y="734303"/>
                  </a:lnTo>
                  <a:lnTo>
                    <a:pt x="276771" y="681423"/>
                  </a:lnTo>
                  <a:lnTo>
                    <a:pt x="293352" y="681423"/>
                  </a:lnTo>
                  <a:close/>
                  <a:moveTo>
                    <a:pt x="307382" y="113966"/>
                  </a:moveTo>
                  <a:lnTo>
                    <a:pt x="260190" y="166846"/>
                  </a:lnTo>
                  <a:cubicBezTo>
                    <a:pt x="258459" y="166116"/>
                    <a:pt x="253358" y="165660"/>
                    <a:pt x="244885" y="165660"/>
                  </a:cubicBezTo>
                  <a:lnTo>
                    <a:pt x="293352" y="111686"/>
                  </a:lnTo>
                  <a:lnTo>
                    <a:pt x="295903" y="111686"/>
                  </a:lnTo>
                  <a:cubicBezTo>
                    <a:pt x="298454" y="111686"/>
                    <a:pt x="302280" y="112416"/>
                    <a:pt x="307382" y="113966"/>
                  </a:cubicBezTo>
                  <a:close/>
                  <a:moveTo>
                    <a:pt x="323963" y="681423"/>
                  </a:moveTo>
                  <a:lnTo>
                    <a:pt x="276771" y="734303"/>
                  </a:lnTo>
                  <a:lnTo>
                    <a:pt x="260190" y="734303"/>
                  </a:lnTo>
                  <a:lnTo>
                    <a:pt x="308657" y="681423"/>
                  </a:lnTo>
                  <a:lnTo>
                    <a:pt x="323963" y="681423"/>
                  </a:lnTo>
                  <a:close/>
                  <a:moveTo>
                    <a:pt x="320136" y="134571"/>
                  </a:moveTo>
                  <a:lnTo>
                    <a:pt x="272945" y="186265"/>
                  </a:lnTo>
                  <a:cubicBezTo>
                    <a:pt x="272945" y="181707"/>
                    <a:pt x="271669" y="177513"/>
                    <a:pt x="269118" y="173592"/>
                  </a:cubicBezTo>
                  <a:lnTo>
                    <a:pt x="316310" y="121898"/>
                  </a:lnTo>
                  <a:cubicBezTo>
                    <a:pt x="317130" y="124177"/>
                    <a:pt x="318405" y="128371"/>
                    <a:pt x="320136" y="134571"/>
                  </a:cubicBezTo>
                  <a:close/>
                  <a:moveTo>
                    <a:pt x="322687" y="166754"/>
                  </a:moveTo>
                  <a:lnTo>
                    <a:pt x="276771" y="217264"/>
                  </a:lnTo>
                  <a:cubicBezTo>
                    <a:pt x="276771" y="214255"/>
                    <a:pt x="276589" y="211520"/>
                    <a:pt x="276133" y="209241"/>
                  </a:cubicBezTo>
                  <a:cubicBezTo>
                    <a:pt x="275678" y="206962"/>
                    <a:pt x="275496" y="204226"/>
                    <a:pt x="275496" y="201218"/>
                  </a:cubicBezTo>
                  <a:lnTo>
                    <a:pt x="322687" y="149523"/>
                  </a:lnTo>
                  <a:lnTo>
                    <a:pt x="322687" y="166754"/>
                  </a:lnTo>
                  <a:close/>
                  <a:moveTo>
                    <a:pt x="322687" y="201218"/>
                  </a:moveTo>
                  <a:lnTo>
                    <a:pt x="276771" y="251727"/>
                  </a:lnTo>
                  <a:lnTo>
                    <a:pt x="276771" y="234496"/>
                  </a:lnTo>
                  <a:lnTo>
                    <a:pt x="322687" y="183986"/>
                  </a:lnTo>
                  <a:lnTo>
                    <a:pt x="322687" y="201218"/>
                  </a:lnTo>
                  <a:close/>
                  <a:moveTo>
                    <a:pt x="322687" y="235681"/>
                  </a:moveTo>
                  <a:lnTo>
                    <a:pt x="276771" y="286190"/>
                  </a:lnTo>
                  <a:lnTo>
                    <a:pt x="276771" y="268959"/>
                  </a:lnTo>
                  <a:lnTo>
                    <a:pt x="322687" y="218449"/>
                  </a:lnTo>
                  <a:lnTo>
                    <a:pt x="322687" y="235681"/>
                  </a:lnTo>
                  <a:close/>
                  <a:moveTo>
                    <a:pt x="322687" y="270144"/>
                  </a:moveTo>
                  <a:lnTo>
                    <a:pt x="276771" y="320654"/>
                  </a:lnTo>
                  <a:lnTo>
                    <a:pt x="276771" y="303422"/>
                  </a:lnTo>
                  <a:lnTo>
                    <a:pt x="322687" y="252912"/>
                  </a:lnTo>
                  <a:lnTo>
                    <a:pt x="322687" y="270144"/>
                  </a:lnTo>
                  <a:close/>
                  <a:moveTo>
                    <a:pt x="322687" y="304607"/>
                  </a:moveTo>
                  <a:lnTo>
                    <a:pt x="276771" y="355117"/>
                  </a:lnTo>
                  <a:lnTo>
                    <a:pt x="276771" y="337885"/>
                  </a:lnTo>
                  <a:lnTo>
                    <a:pt x="322687" y="287376"/>
                  </a:lnTo>
                  <a:lnTo>
                    <a:pt x="322687" y="304607"/>
                  </a:lnTo>
                  <a:close/>
                  <a:moveTo>
                    <a:pt x="322687" y="339070"/>
                  </a:moveTo>
                  <a:lnTo>
                    <a:pt x="276771" y="389580"/>
                  </a:lnTo>
                  <a:lnTo>
                    <a:pt x="276771" y="372348"/>
                  </a:lnTo>
                  <a:lnTo>
                    <a:pt x="322687" y="321839"/>
                  </a:lnTo>
                  <a:lnTo>
                    <a:pt x="322687" y="339070"/>
                  </a:lnTo>
                  <a:close/>
                  <a:moveTo>
                    <a:pt x="322687" y="373534"/>
                  </a:moveTo>
                  <a:lnTo>
                    <a:pt x="276771" y="424043"/>
                  </a:lnTo>
                  <a:lnTo>
                    <a:pt x="276771" y="406812"/>
                  </a:lnTo>
                  <a:lnTo>
                    <a:pt x="322687" y="356302"/>
                  </a:lnTo>
                  <a:lnTo>
                    <a:pt x="322687" y="373534"/>
                  </a:lnTo>
                  <a:close/>
                  <a:moveTo>
                    <a:pt x="322687" y="407997"/>
                  </a:moveTo>
                  <a:lnTo>
                    <a:pt x="276771" y="458506"/>
                  </a:lnTo>
                  <a:lnTo>
                    <a:pt x="276771" y="441275"/>
                  </a:lnTo>
                  <a:lnTo>
                    <a:pt x="322687" y="390765"/>
                  </a:lnTo>
                  <a:lnTo>
                    <a:pt x="322687" y="407997"/>
                  </a:lnTo>
                  <a:close/>
                  <a:moveTo>
                    <a:pt x="276771" y="492970"/>
                  </a:moveTo>
                  <a:lnTo>
                    <a:pt x="322687" y="442460"/>
                  </a:lnTo>
                  <a:lnTo>
                    <a:pt x="322687" y="425228"/>
                  </a:lnTo>
                  <a:lnTo>
                    <a:pt x="276771" y="475738"/>
                  </a:lnTo>
                  <a:lnTo>
                    <a:pt x="276771" y="492970"/>
                  </a:lnTo>
                  <a:close/>
                  <a:moveTo>
                    <a:pt x="322687" y="476923"/>
                  </a:moveTo>
                  <a:lnTo>
                    <a:pt x="276771" y="527433"/>
                  </a:lnTo>
                  <a:lnTo>
                    <a:pt x="276771" y="510201"/>
                  </a:lnTo>
                  <a:lnTo>
                    <a:pt x="322687" y="459692"/>
                  </a:lnTo>
                  <a:lnTo>
                    <a:pt x="322687" y="476923"/>
                  </a:lnTo>
                  <a:close/>
                  <a:moveTo>
                    <a:pt x="321412" y="512572"/>
                  </a:moveTo>
                  <a:lnTo>
                    <a:pt x="289526" y="547035"/>
                  </a:lnTo>
                  <a:lnTo>
                    <a:pt x="276771" y="548220"/>
                  </a:lnTo>
                  <a:lnTo>
                    <a:pt x="276771" y="544756"/>
                  </a:lnTo>
                  <a:lnTo>
                    <a:pt x="322687" y="494246"/>
                  </a:lnTo>
                  <a:cubicBezTo>
                    <a:pt x="322687" y="497346"/>
                    <a:pt x="322505" y="500354"/>
                    <a:pt x="322049" y="503454"/>
                  </a:cubicBezTo>
                  <a:cubicBezTo>
                    <a:pt x="321594" y="506554"/>
                    <a:pt x="321412" y="509563"/>
                    <a:pt x="321412" y="512663"/>
                  </a:cubicBezTo>
                  <a:close/>
                  <a:moveTo>
                    <a:pt x="358399" y="679144"/>
                  </a:moveTo>
                  <a:lnTo>
                    <a:pt x="313759" y="727374"/>
                  </a:lnTo>
                  <a:cubicBezTo>
                    <a:pt x="310388" y="728924"/>
                    <a:pt x="307200" y="730018"/>
                    <a:pt x="304193" y="730838"/>
                  </a:cubicBezTo>
                  <a:cubicBezTo>
                    <a:pt x="301187" y="731568"/>
                    <a:pt x="297634" y="732388"/>
                    <a:pt x="293352" y="733118"/>
                  </a:cubicBezTo>
                  <a:lnTo>
                    <a:pt x="340543" y="681423"/>
                  </a:lnTo>
                  <a:cubicBezTo>
                    <a:pt x="343914" y="680694"/>
                    <a:pt x="347103" y="680238"/>
                    <a:pt x="350109" y="680238"/>
                  </a:cubicBezTo>
                  <a:cubicBezTo>
                    <a:pt x="353115" y="680238"/>
                    <a:pt x="355849" y="679873"/>
                    <a:pt x="358399" y="679053"/>
                  </a:cubicBezTo>
                  <a:close/>
                  <a:moveTo>
                    <a:pt x="306106" y="545850"/>
                  </a:moveTo>
                  <a:lnTo>
                    <a:pt x="317585" y="533177"/>
                  </a:lnTo>
                  <a:cubicBezTo>
                    <a:pt x="315854" y="539285"/>
                    <a:pt x="313759" y="543479"/>
                    <a:pt x="311208" y="545850"/>
                  </a:cubicBezTo>
                  <a:lnTo>
                    <a:pt x="306106" y="545850"/>
                  </a:lnTo>
                  <a:close/>
                  <a:moveTo>
                    <a:pt x="345645" y="710142"/>
                  </a:moveTo>
                  <a:lnTo>
                    <a:pt x="378807" y="673400"/>
                  </a:lnTo>
                  <a:cubicBezTo>
                    <a:pt x="380538" y="672670"/>
                    <a:pt x="381995" y="672032"/>
                    <a:pt x="383271" y="671668"/>
                  </a:cubicBezTo>
                  <a:cubicBezTo>
                    <a:pt x="384546" y="671303"/>
                    <a:pt x="386004" y="670665"/>
                    <a:pt x="387735" y="669935"/>
                  </a:cubicBezTo>
                  <a:cubicBezTo>
                    <a:pt x="380902" y="677594"/>
                    <a:pt x="374160" y="684705"/>
                    <a:pt x="367328" y="691178"/>
                  </a:cubicBezTo>
                  <a:cubicBezTo>
                    <a:pt x="360495" y="697652"/>
                    <a:pt x="353298" y="704034"/>
                    <a:pt x="345645" y="710142"/>
                  </a:cubicBezTo>
                  <a:close/>
                </a:path>
              </a:pathLst>
            </a:custGeom>
            <a:grpFill/>
            <a:ln w="9102" cap="flat">
              <a:noFill/>
              <a:prstDash val="solid"/>
              <a:miter/>
            </a:ln>
          </p:spPr>
          <p:txBody>
            <a:bodyPr rtlCol="0" anchor="ctr"/>
            <a:lstStyle/>
            <a:p>
              <a:endParaRPr lang="en-US"/>
            </a:p>
          </p:txBody>
        </p:sp>
      </p:grpSp>
      <p:grpSp>
        <p:nvGrpSpPr>
          <p:cNvPr id="67" name="Group 66">
            <a:extLst>
              <a:ext uri="{FF2B5EF4-FFF2-40B4-BE49-F238E27FC236}">
                <a16:creationId xmlns:a16="http://schemas.microsoft.com/office/drawing/2014/main" id="{EC918E94-E51A-CAD9-0EB3-4AB2ADC2C49F}"/>
              </a:ext>
            </a:extLst>
          </p:cNvPr>
          <p:cNvGrpSpPr/>
          <p:nvPr/>
        </p:nvGrpSpPr>
        <p:grpSpPr>
          <a:xfrm>
            <a:off x="6459918" y="3085645"/>
            <a:ext cx="1721642" cy="491844"/>
            <a:chOff x="954515" y="2738971"/>
            <a:chExt cx="2570017" cy="734211"/>
          </a:xfrm>
          <a:solidFill>
            <a:srgbClr val="AD5902"/>
          </a:solidFill>
        </p:grpSpPr>
        <p:sp>
          <p:nvSpPr>
            <p:cNvPr id="68" name="Freeform 67">
              <a:extLst>
                <a:ext uri="{FF2B5EF4-FFF2-40B4-BE49-F238E27FC236}">
                  <a16:creationId xmlns:a16="http://schemas.microsoft.com/office/drawing/2014/main" id="{095414A2-BC21-8F2D-5A39-E3C9EBB38556}"/>
                </a:ext>
              </a:extLst>
            </p:cNvPr>
            <p:cNvSpPr/>
            <p:nvPr/>
          </p:nvSpPr>
          <p:spPr>
            <a:xfrm>
              <a:off x="954515" y="2738971"/>
              <a:ext cx="450231" cy="734120"/>
            </a:xfrm>
            <a:custGeom>
              <a:avLst/>
              <a:gdLst>
                <a:gd name="connsiteX0" fmla="*/ 45916 w 450231"/>
                <a:gd name="connsiteY0" fmla="*/ 16137 h 734120"/>
                <a:gd name="connsiteX1" fmla="*/ 0 w 450231"/>
                <a:gd name="connsiteY1" fmla="*/ 66647 h 734120"/>
                <a:gd name="connsiteX2" fmla="*/ 0 w 450231"/>
                <a:gd name="connsiteY2" fmla="*/ 49415 h 734120"/>
                <a:gd name="connsiteX3" fmla="*/ 45916 w 450231"/>
                <a:gd name="connsiteY3" fmla="*/ 0 h 734120"/>
                <a:gd name="connsiteX4" fmla="*/ 45916 w 450231"/>
                <a:gd name="connsiteY4" fmla="*/ 16046 h 734120"/>
                <a:gd name="connsiteX5" fmla="*/ 45916 w 450231"/>
                <a:gd name="connsiteY5" fmla="*/ 50601 h 734120"/>
                <a:gd name="connsiteX6" fmla="*/ 0 w 450231"/>
                <a:gd name="connsiteY6" fmla="*/ 101110 h 734120"/>
                <a:gd name="connsiteX7" fmla="*/ 0 w 450231"/>
                <a:gd name="connsiteY7" fmla="*/ 83879 h 734120"/>
                <a:gd name="connsiteX8" fmla="*/ 45916 w 450231"/>
                <a:gd name="connsiteY8" fmla="*/ 33369 h 734120"/>
                <a:gd name="connsiteX9" fmla="*/ 45916 w 450231"/>
                <a:gd name="connsiteY9" fmla="*/ 50601 h 734120"/>
                <a:gd name="connsiteX10" fmla="*/ 45916 w 450231"/>
                <a:gd name="connsiteY10" fmla="*/ 85064 h 734120"/>
                <a:gd name="connsiteX11" fmla="*/ 0 w 450231"/>
                <a:gd name="connsiteY11" fmla="*/ 135573 h 734120"/>
                <a:gd name="connsiteX12" fmla="*/ 0 w 450231"/>
                <a:gd name="connsiteY12" fmla="*/ 118342 h 734120"/>
                <a:gd name="connsiteX13" fmla="*/ 45916 w 450231"/>
                <a:gd name="connsiteY13" fmla="*/ 67832 h 734120"/>
                <a:gd name="connsiteX14" fmla="*/ 45916 w 450231"/>
                <a:gd name="connsiteY14" fmla="*/ 85064 h 734120"/>
                <a:gd name="connsiteX15" fmla="*/ 45916 w 450231"/>
                <a:gd name="connsiteY15" fmla="*/ 119527 h 734120"/>
                <a:gd name="connsiteX16" fmla="*/ 0 w 450231"/>
                <a:gd name="connsiteY16" fmla="*/ 170037 h 734120"/>
                <a:gd name="connsiteX17" fmla="*/ 0 w 450231"/>
                <a:gd name="connsiteY17" fmla="*/ 152805 h 734120"/>
                <a:gd name="connsiteX18" fmla="*/ 45916 w 450231"/>
                <a:gd name="connsiteY18" fmla="*/ 102296 h 734120"/>
                <a:gd name="connsiteX19" fmla="*/ 45916 w 450231"/>
                <a:gd name="connsiteY19" fmla="*/ 119527 h 734120"/>
                <a:gd name="connsiteX20" fmla="*/ 45916 w 450231"/>
                <a:gd name="connsiteY20" fmla="*/ 153990 h 734120"/>
                <a:gd name="connsiteX21" fmla="*/ 0 w 450231"/>
                <a:gd name="connsiteY21" fmla="*/ 204500 h 734120"/>
                <a:gd name="connsiteX22" fmla="*/ 0 w 450231"/>
                <a:gd name="connsiteY22" fmla="*/ 187268 h 734120"/>
                <a:gd name="connsiteX23" fmla="*/ 45916 w 450231"/>
                <a:gd name="connsiteY23" fmla="*/ 136759 h 734120"/>
                <a:gd name="connsiteX24" fmla="*/ 45916 w 450231"/>
                <a:gd name="connsiteY24" fmla="*/ 153990 h 734120"/>
                <a:gd name="connsiteX25" fmla="*/ 45916 w 450231"/>
                <a:gd name="connsiteY25" fmla="*/ 188453 h 734120"/>
                <a:gd name="connsiteX26" fmla="*/ 0 w 450231"/>
                <a:gd name="connsiteY26" fmla="*/ 238963 h 734120"/>
                <a:gd name="connsiteX27" fmla="*/ 0 w 450231"/>
                <a:gd name="connsiteY27" fmla="*/ 221731 h 734120"/>
                <a:gd name="connsiteX28" fmla="*/ 45916 w 450231"/>
                <a:gd name="connsiteY28" fmla="*/ 171222 h 734120"/>
                <a:gd name="connsiteX29" fmla="*/ 45916 w 450231"/>
                <a:gd name="connsiteY29" fmla="*/ 188453 h 734120"/>
                <a:gd name="connsiteX30" fmla="*/ 45916 w 450231"/>
                <a:gd name="connsiteY30" fmla="*/ 222917 h 734120"/>
                <a:gd name="connsiteX31" fmla="*/ 0 w 450231"/>
                <a:gd name="connsiteY31" fmla="*/ 273426 h 734120"/>
                <a:gd name="connsiteX32" fmla="*/ 0 w 450231"/>
                <a:gd name="connsiteY32" fmla="*/ 256195 h 734120"/>
                <a:gd name="connsiteX33" fmla="*/ 45916 w 450231"/>
                <a:gd name="connsiteY33" fmla="*/ 205685 h 734120"/>
                <a:gd name="connsiteX34" fmla="*/ 45916 w 450231"/>
                <a:gd name="connsiteY34" fmla="*/ 222917 h 734120"/>
                <a:gd name="connsiteX35" fmla="*/ 45916 w 450231"/>
                <a:gd name="connsiteY35" fmla="*/ 257380 h 734120"/>
                <a:gd name="connsiteX36" fmla="*/ 0 w 450231"/>
                <a:gd name="connsiteY36" fmla="*/ 307889 h 734120"/>
                <a:gd name="connsiteX37" fmla="*/ 0 w 450231"/>
                <a:gd name="connsiteY37" fmla="*/ 290658 h 734120"/>
                <a:gd name="connsiteX38" fmla="*/ 45916 w 450231"/>
                <a:gd name="connsiteY38" fmla="*/ 240148 h 734120"/>
                <a:gd name="connsiteX39" fmla="*/ 45916 w 450231"/>
                <a:gd name="connsiteY39" fmla="*/ 257380 h 734120"/>
                <a:gd name="connsiteX40" fmla="*/ 45916 w 450231"/>
                <a:gd name="connsiteY40" fmla="*/ 291843 h 734120"/>
                <a:gd name="connsiteX41" fmla="*/ 0 w 450231"/>
                <a:gd name="connsiteY41" fmla="*/ 342352 h 734120"/>
                <a:gd name="connsiteX42" fmla="*/ 0 w 450231"/>
                <a:gd name="connsiteY42" fmla="*/ 325121 h 734120"/>
                <a:gd name="connsiteX43" fmla="*/ 45916 w 450231"/>
                <a:gd name="connsiteY43" fmla="*/ 274611 h 734120"/>
                <a:gd name="connsiteX44" fmla="*/ 45916 w 450231"/>
                <a:gd name="connsiteY44" fmla="*/ 291843 h 734120"/>
                <a:gd name="connsiteX45" fmla="*/ 45916 w 450231"/>
                <a:gd name="connsiteY45" fmla="*/ 326306 h 734120"/>
                <a:gd name="connsiteX46" fmla="*/ 0 w 450231"/>
                <a:gd name="connsiteY46" fmla="*/ 376816 h 734120"/>
                <a:gd name="connsiteX47" fmla="*/ 0 w 450231"/>
                <a:gd name="connsiteY47" fmla="*/ 359584 h 734120"/>
                <a:gd name="connsiteX48" fmla="*/ 45916 w 450231"/>
                <a:gd name="connsiteY48" fmla="*/ 309075 h 734120"/>
                <a:gd name="connsiteX49" fmla="*/ 45916 w 450231"/>
                <a:gd name="connsiteY49" fmla="*/ 326306 h 734120"/>
                <a:gd name="connsiteX50" fmla="*/ 45916 w 450231"/>
                <a:gd name="connsiteY50" fmla="*/ 360769 h 734120"/>
                <a:gd name="connsiteX51" fmla="*/ 0 w 450231"/>
                <a:gd name="connsiteY51" fmla="*/ 411279 h 734120"/>
                <a:gd name="connsiteX52" fmla="*/ 0 w 450231"/>
                <a:gd name="connsiteY52" fmla="*/ 394047 h 734120"/>
                <a:gd name="connsiteX53" fmla="*/ 45916 w 450231"/>
                <a:gd name="connsiteY53" fmla="*/ 343538 h 734120"/>
                <a:gd name="connsiteX54" fmla="*/ 45916 w 450231"/>
                <a:gd name="connsiteY54" fmla="*/ 360769 h 734120"/>
                <a:gd name="connsiteX55" fmla="*/ 45916 w 450231"/>
                <a:gd name="connsiteY55" fmla="*/ 395233 h 734120"/>
                <a:gd name="connsiteX56" fmla="*/ 0 w 450231"/>
                <a:gd name="connsiteY56" fmla="*/ 445742 h 734120"/>
                <a:gd name="connsiteX57" fmla="*/ 0 w 450231"/>
                <a:gd name="connsiteY57" fmla="*/ 428511 h 734120"/>
                <a:gd name="connsiteX58" fmla="*/ 45916 w 450231"/>
                <a:gd name="connsiteY58" fmla="*/ 378001 h 734120"/>
                <a:gd name="connsiteX59" fmla="*/ 45916 w 450231"/>
                <a:gd name="connsiteY59" fmla="*/ 395233 h 734120"/>
                <a:gd name="connsiteX60" fmla="*/ 45916 w 450231"/>
                <a:gd name="connsiteY60" fmla="*/ 429696 h 734120"/>
                <a:gd name="connsiteX61" fmla="*/ 0 w 450231"/>
                <a:gd name="connsiteY61" fmla="*/ 480205 h 734120"/>
                <a:gd name="connsiteX62" fmla="*/ 0 w 450231"/>
                <a:gd name="connsiteY62" fmla="*/ 462974 h 734120"/>
                <a:gd name="connsiteX63" fmla="*/ 45916 w 450231"/>
                <a:gd name="connsiteY63" fmla="*/ 412464 h 734120"/>
                <a:gd name="connsiteX64" fmla="*/ 45916 w 450231"/>
                <a:gd name="connsiteY64" fmla="*/ 429696 h 734120"/>
                <a:gd name="connsiteX65" fmla="*/ 45916 w 450231"/>
                <a:gd name="connsiteY65" fmla="*/ 464159 h 734120"/>
                <a:gd name="connsiteX66" fmla="*/ 0 w 450231"/>
                <a:gd name="connsiteY66" fmla="*/ 514669 h 734120"/>
                <a:gd name="connsiteX67" fmla="*/ 0 w 450231"/>
                <a:gd name="connsiteY67" fmla="*/ 497437 h 734120"/>
                <a:gd name="connsiteX68" fmla="*/ 45916 w 450231"/>
                <a:gd name="connsiteY68" fmla="*/ 446927 h 734120"/>
                <a:gd name="connsiteX69" fmla="*/ 45916 w 450231"/>
                <a:gd name="connsiteY69" fmla="*/ 464159 h 734120"/>
                <a:gd name="connsiteX70" fmla="*/ 45916 w 450231"/>
                <a:gd name="connsiteY70" fmla="*/ 498622 h 734120"/>
                <a:gd name="connsiteX71" fmla="*/ 0 w 450231"/>
                <a:gd name="connsiteY71" fmla="*/ 549132 h 734120"/>
                <a:gd name="connsiteX72" fmla="*/ 0 w 450231"/>
                <a:gd name="connsiteY72" fmla="*/ 531900 h 734120"/>
                <a:gd name="connsiteX73" fmla="*/ 45916 w 450231"/>
                <a:gd name="connsiteY73" fmla="*/ 481391 h 734120"/>
                <a:gd name="connsiteX74" fmla="*/ 45916 w 450231"/>
                <a:gd name="connsiteY74" fmla="*/ 498622 h 734120"/>
                <a:gd name="connsiteX75" fmla="*/ 45916 w 450231"/>
                <a:gd name="connsiteY75" fmla="*/ 533085 h 734120"/>
                <a:gd name="connsiteX76" fmla="*/ 0 w 450231"/>
                <a:gd name="connsiteY76" fmla="*/ 583595 h 734120"/>
                <a:gd name="connsiteX77" fmla="*/ 0 w 450231"/>
                <a:gd name="connsiteY77" fmla="*/ 566363 h 734120"/>
                <a:gd name="connsiteX78" fmla="*/ 45916 w 450231"/>
                <a:gd name="connsiteY78" fmla="*/ 515854 h 734120"/>
                <a:gd name="connsiteX79" fmla="*/ 45916 w 450231"/>
                <a:gd name="connsiteY79" fmla="*/ 533085 h 734120"/>
                <a:gd name="connsiteX80" fmla="*/ 45916 w 450231"/>
                <a:gd name="connsiteY80" fmla="*/ 567549 h 734120"/>
                <a:gd name="connsiteX81" fmla="*/ 0 w 450231"/>
                <a:gd name="connsiteY81" fmla="*/ 618058 h 734120"/>
                <a:gd name="connsiteX82" fmla="*/ 0 w 450231"/>
                <a:gd name="connsiteY82" fmla="*/ 600826 h 734120"/>
                <a:gd name="connsiteX83" fmla="*/ 45916 w 450231"/>
                <a:gd name="connsiteY83" fmla="*/ 550317 h 734120"/>
                <a:gd name="connsiteX84" fmla="*/ 45916 w 450231"/>
                <a:gd name="connsiteY84" fmla="*/ 567549 h 734120"/>
                <a:gd name="connsiteX85" fmla="*/ 45916 w 450231"/>
                <a:gd name="connsiteY85" fmla="*/ 602012 h 734120"/>
                <a:gd name="connsiteX86" fmla="*/ 0 w 450231"/>
                <a:gd name="connsiteY86" fmla="*/ 652521 h 734120"/>
                <a:gd name="connsiteX87" fmla="*/ 0 w 450231"/>
                <a:gd name="connsiteY87" fmla="*/ 635290 h 734120"/>
                <a:gd name="connsiteX88" fmla="*/ 45916 w 450231"/>
                <a:gd name="connsiteY88" fmla="*/ 584780 h 734120"/>
                <a:gd name="connsiteX89" fmla="*/ 45916 w 450231"/>
                <a:gd name="connsiteY89" fmla="*/ 602012 h 734120"/>
                <a:gd name="connsiteX90" fmla="*/ 45916 w 450231"/>
                <a:gd name="connsiteY90" fmla="*/ 636475 h 734120"/>
                <a:gd name="connsiteX91" fmla="*/ 0 w 450231"/>
                <a:gd name="connsiteY91" fmla="*/ 686984 h 734120"/>
                <a:gd name="connsiteX92" fmla="*/ 0 w 450231"/>
                <a:gd name="connsiteY92" fmla="*/ 669753 h 734120"/>
                <a:gd name="connsiteX93" fmla="*/ 45916 w 450231"/>
                <a:gd name="connsiteY93" fmla="*/ 619243 h 734120"/>
                <a:gd name="connsiteX94" fmla="*/ 45916 w 450231"/>
                <a:gd name="connsiteY94" fmla="*/ 636475 h 734120"/>
                <a:gd name="connsiteX95" fmla="*/ 0 w 450231"/>
                <a:gd name="connsiteY95" fmla="*/ 721448 h 734120"/>
                <a:gd name="connsiteX96" fmla="*/ 45916 w 450231"/>
                <a:gd name="connsiteY96" fmla="*/ 670938 h 734120"/>
                <a:gd name="connsiteX97" fmla="*/ 45916 w 450231"/>
                <a:gd name="connsiteY97" fmla="*/ 653707 h 734120"/>
                <a:gd name="connsiteX98" fmla="*/ 0 w 450231"/>
                <a:gd name="connsiteY98" fmla="*/ 704216 h 734120"/>
                <a:gd name="connsiteX99" fmla="*/ 0 w 450231"/>
                <a:gd name="connsiteY99" fmla="*/ 721448 h 734120"/>
                <a:gd name="connsiteX100" fmla="*/ 67598 w 450231"/>
                <a:gd name="connsiteY100" fmla="*/ 681241 h 734120"/>
                <a:gd name="connsiteX101" fmla="*/ 19132 w 450231"/>
                <a:gd name="connsiteY101" fmla="*/ 734121 h 734120"/>
                <a:gd name="connsiteX102" fmla="*/ 3826 w 450231"/>
                <a:gd name="connsiteY102" fmla="*/ 734121 h 734120"/>
                <a:gd name="connsiteX103" fmla="*/ 52293 w 450231"/>
                <a:gd name="connsiteY103" fmla="*/ 681241 h 734120"/>
                <a:gd name="connsiteX104" fmla="*/ 67598 w 450231"/>
                <a:gd name="connsiteY104" fmla="*/ 681241 h 734120"/>
                <a:gd name="connsiteX105" fmla="*/ 98209 w 450231"/>
                <a:gd name="connsiteY105" fmla="*/ 681241 h 734120"/>
                <a:gd name="connsiteX106" fmla="*/ 51018 w 450231"/>
                <a:gd name="connsiteY106" fmla="*/ 734121 h 734120"/>
                <a:gd name="connsiteX107" fmla="*/ 34437 w 450231"/>
                <a:gd name="connsiteY107" fmla="*/ 734121 h 734120"/>
                <a:gd name="connsiteX108" fmla="*/ 82904 w 450231"/>
                <a:gd name="connsiteY108" fmla="*/ 681241 h 734120"/>
                <a:gd name="connsiteX109" fmla="*/ 98209 w 450231"/>
                <a:gd name="connsiteY109" fmla="*/ 681241 h 734120"/>
                <a:gd name="connsiteX110" fmla="*/ 66323 w 450231"/>
                <a:gd name="connsiteY110" fmla="*/ 666288 h 734120"/>
                <a:gd name="connsiteX111" fmla="*/ 66323 w 450231"/>
                <a:gd name="connsiteY111" fmla="*/ 0 h 734120"/>
                <a:gd name="connsiteX112" fmla="*/ 321412 w 450231"/>
                <a:gd name="connsiteY112" fmla="*/ 0 h 734120"/>
                <a:gd name="connsiteX113" fmla="*/ 383271 w 450231"/>
                <a:gd name="connsiteY113" fmla="*/ 10941 h 734120"/>
                <a:gd name="connsiteX114" fmla="*/ 422809 w 450231"/>
                <a:gd name="connsiteY114" fmla="*/ 40845 h 734120"/>
                <a:gd name="connsiteX115" fmla="*/ 443854 w 450231"/>
                <a:gd name="connsiteY115" fmla="*/ 86249 h 734120"/>
                <a:gd name="connsiteX116" fmla="*/ 450231 w 450231"/>
                <a:gd name="connsiteY116" fmla="*/ 142502 h 734120"/>
                <a:gd name="connsiteX117" fmla="*/ 450231 w 450231"/>
                <a:gd name="connsiteY117" fmla="*/ 523877 h 734120"/>
                <a:gd name="connsiteX118" fmla="*/ 443854 w 450231"/>
                <a:gd name="connsiteY118" fmla="*/ 580130 h 734120"/>
                <a:gd name="connsiteX119" fmla="*/ 422809 w 450231"/>
                <a:gd name="connsiteY119" fmla="*/ 625534 h 734120"/>
                <a:gd name="connsiteX120" fmla="*/ 383271 w 450231"/>
                <a:gd name="connsiteY120" fmla="*/ 655439 h 734120"/>
                <a:gd name="connsiteX121" fmla="*/ 321412 w 450231"/>
                <a:gd name="connsiteY121" fmla="*/ 666380 h 734120"/>
                <a:gd name="connsiteX122" fmla="*/ 66323 w 450231"/>
                <a:gd name="connsiteY122" fmla="*/ 666380 h 734120"/>
                <a:gd name="connsiteX123" fmla="*/ 130095 w 450231"/>
                <a:gd name="connsiteY123" fmla="*/ 681241 h 734120"/>
                <a:gd name="connsiteX124" fmla="*/ 81628 w 450231"/>
                <a:gd name="connsiteY124" fmla="*/ 734121 h 734120"/>
                <a:gd name="connsiteX125" fmla="*/ 66323 w 450231"/>
                <a:gd name="connsiteY125" fmla="*/ 734121 h 734120"/>
                <a:gd name="connsiteX126" fmla="*/ 114790 w 450231"/>
                <a:gd name="connsiteY126" fmla="*/ 681241 h 734120"/>
                <a:gd name="connsiteX127" fmla="*/ 130095 w 450231"/>
                <a:gd name="connsiteY127" fmla="*/ 681241 h 734120"/>
                <a:gd name="connsiteX128" fmla="*/ 161981 w 450231"/>
                <a:gd name="connsiteY128" fmla="*/ 681241 h 734120"/>
                <a:gd name="connsiteX129" fmla="*/ 113514 w 450231"/>
                <a:gd name="connsiteY129" fmla="*/ 734121 h 734120"/>
                <a:gd name="connsiteX130" fmla="*/ 98209 w 450231"/>
                <a:gd name="connsiteY130" fmla="*/ 734121 h 734120"/>
                <a:gd name="connsiteX131" fmla="*/ 145400 w 450231"/>
                <a:gd name="connsiteY131" fmla="*/ 681241 h 734120"/>
                <a:gd name="connsiteX132" fmla="*/ 161981 w 450231"/>
                <a:gd name="connsiteY132" fmla="*/ 681241 h 734120"/>
                <a:gd name="connsiteX133" fmla="*/ 192592 w 450231"/>
                <a:gd name="connsiteY133" fmla="*/ 681241 h 734120"/>
                <a:gd name="connsiteX134" fmla="*/ 144125 w 450231"/>
                <a:gd name="connsiteY134" fmla="*/ 734121 h 734120"/>
                <a:gd name="connsiteX135" fmla="*/ 128820 w 450231"/>
                <a:gd name="connsiteY135" fmla="*/ 734121 h 734120"/>
                <a:gd name="connsiteX136" fmla="*/ 177287 w 450231"/>
                <a:gd name="connsiteY136" fmla="*/ 681241 h 734120"/>
                <a:gd name="connsiteX137" fmla="*/ 192592 w 450231"/>
                <a:gd name="connsiteY137" fmla="*/ 681241 h 734120"/>
                <a:gd name="connsiteX138" fmla="*/ 224478 w 450231"/>
                <a:gd name="connsiteY138" fmla="*/ 681241 h 734120"/>
                <a:gd name="connsiteX139" fmla="*/ 176011 w 450231"/>
                <a:gd name="connsiteY139" fmla="*/ 734121 h 734120"/>
                <a:gd name="connsiteX140" fmla="*/ 160706 w 450231"/>
                <a:gd name="connsiteY140" fmla="*/ 734121 h 734120"/>
                <a:gd name="connsiteX141" fmla="*/ 207897 w 450231"/>
                <a:gd name="connsiteY141" fmla="*/ 681241 h 734120"/>
                <a:gd name="connsiteX142" fmla="*/ 224478 w 450231"/>
                <a:gd name="connsiteY142" fmla="*/ 681241 h 734120"/>
                <a:gd name="connsiteX143" fmla="*/ 173460 w 450231"/>
                <a:gd name="connsiteY143" fmla="*/ 569828 h 734120"/>
                <a:gd name="connsiteX144" fmla="*/ 299729 w 450231"/>
                <a:gd name="connsiteY144" fmla="*/ 569828 h 734120"/>
                <a:gd name="connsiteX145" fmla="*/ 323963 w 450231"/>
                <a:gd name="connsiteY145" fmla="*/ 561805 h 734120"/>
                <a:gd name="connsiteX146" fmla="*/ 336717 w 450231"/>
                <a:gd name="connsiteY146" fmla="*/ 541109 h 734120"/>
                <a:gd name="connsiteX147" fmla="*/ 341181 w 450231"/>
                <a:gd name="connsiteY147" fmla="*/ 512389 h 734120"/>
                <a:gd name="connsiteX148" fmla="*/ 341819 w 450231"/>
                <a:gd name="connsiteY148" fmla="*/ 480205 h 734120"/>
                <a:gd name="connsiteX149" fmla="*/ 341819 w 450231"/>
                <a:gd name="connsiteY149" fmla="*/ 186083 h 734120"/>
                <a:gd name="connsiteX150" fmla="*/ 341181 w 450231"/>
                <a:gd name="connsiteY150" fmla="*/ 153899 h 734120"/>
                <a:gd name="connsiteX151" fmla="*/ 336717 w 450231"/>
                <a:gd name="connsiteY151" fmla="*/ 125180 h 734120"/>
                <a:gd name="connsiteX152" fmla="*/ 323963 w 450231"/>
                <a:gd name="connsiteY152" fmla="*/ 104484 h 734120"/>
                <a:gd name="connsiteX153" fmla="*/ 299729 w 450231"/>
                <a:gd name="connsiteY153" fmla="*/ 96460 h 734120"/>
                <a:gd name="connsiteX154" fmla="*/ 173460 w 450231"/>
                <a:gd name="connsiteY154" fmla="*/ 96460 h 734120"/>
                <a:gd name="connsiteX155" fmla="*/ 173460 w 450231"/>
                <a:gd name="connsiteY155" fmla="*/ 569737 h 734120"/>
                <a:gd name="connsiteX156" fmla="*/ 255089 w 450231"/>
                <a:gd name="connsiteY156" fmla="*/ 681241 h 734120"/>
                <a:gd name="connsiteX157" fmla="*/ 207897 w 450231"/>
                <a:gd name="connsiteY157" fmla="*/ 734121 h 734120"/>
                <a:gd name="connsiteX158" fmla="*/ 191316 w 450231"/>
                <a:gd name="connsiteY158" fmla="*/ 734121 h 734120"/>
                <a:gd name="connsiteX159" fmla="*/ 239783 w 450231"/>
                <a:gd name="connsiteY159" fmla="*/ 681241 h 734120"/>
                <a:gd name="connsiteX160" fmla="*/ 255089 w 450231"/>
                <a:gd name="connsiteY160" fmla="*/ 681241 h 734120"/>
                <a:gd name="connsiteX161" fmla="*/ 241059 w 450231"/>
                <a:gd name="connsiteY161" fmla="*/ 111413 h 734120"/>
                <a:gd name="connsiteX162" fmla="*/ 193867 w 450231"/>
                <a:gd name="connsiteY162" fmla="*/ 163108 h 734120"/>
                <a:gd name="connsiteX163" fmla="*/ 193867 w 450231"/>
                <a:gd name="connsiteY163" fmla="*/ 145876 h 734120"/>
                <a:gd name="connsiteX164" fmla="*/ 224478 w 450231"/>
                <a:gd name="connsiteY164" fmla="*/ 111413 h 734120"/>
                <a:gd name="connsiteX165" fmla="*/ 241059 w 450231"/>
                <a:gd name="connsiteY165" fmla="*/ 111413 h 734120"/>
                <a:gd name="connsiteX166" fmla="*/ 209173 w 450231"/>
                <a:gd name="connsiteY166" fmla="*/ 111413 h 734120"/>
                <a:gd name="connsiteX167" fmla="*/ 193867 w 450231"/>
                <a:gd name="connsiteY167" fmla="*/ 128644 h 734120"/>
                <a:gd name="connsiteX168" fmla="*/ 193867 w 450231"/>
                <a:gd name="connsiteY168" fmla="*/ 111413 h 734120"/>
                <a:gd name="connsiteX169" fmla="*/ 209173 w 450231"/>
                <a:gd name="connsiteY169" fmla="*/ 111413 h 734120"/>
                <a:gd name="connsiteX170" fmla="*/ 271669 w 450231"/>
                <a:gd name="connsiteY170" fmla="*/ 111413 h 734120"/>
                <a:gd name="connsiteX171" fmla="*/ 224478 w 450231"/>
                <a:gd name="connsiteY171" fmla="*/ 164293 h 734120"/>
                <a:gd name="connsiteX172" fmla="*/ 207897 w 450231"/>
                <a:gd name="connsiteY172" fmla="*/ 164293 h 734120"/>
                <a:gd name="connsiteX173" fmla="*/ 256364 w 450231"/>
                <a:gd name="connsiteY173" fmla="*/ 111413 h 734120"/>
                <a:gd name="connsiteX174" fmla="*/ 271669 w 450231"/>
                <a:gd name="connsiteY174" fmla="*/ 111413 h 734120"/>
                <a:gd name="connsiteX175" fmla="*/ 286975 w 450231"/>
                <a:gd name="connsiteY175" fmla="*/ 681241 h 734120"/>
                <a:gd name="connsiteX176" fmla="*/ 238508 w 450231"/>
                <a:gd name="connsiteY176" fmla="*/ 734121 h 734120"/>
                <a:gd name="connsiteX177" fmla="*/ 223203 w 450231"/>
                <a:gd name="connsiteY177" fmla="*/ 734121 h 734120"/>
                <a:gd name="connsiteX178" fmla="*/ 271669 w 450231"/>
                <a:gd name="connsiteY178" fmla="*/ 681241 h 734120"/>
                <a:gd name="connsiteX179" fmla="*/ 286975 w 450231"/>
                <a:gd name="connsiteY179" fmla="*/ 681241 h 734120"/>
                <a:gd name="connsiteX180" fmla="*/ 303555 w 450231"/>
                <a:gd name="connsiteY180" fmla="*/ 111413 h 734120"/>
                <a:gd name="connsiteX181" fmla="*/ 255089 w 450231"/>
                <a:gd name="connsiteY181" fmla="*/ 164293 h 734120"/>
                <a:gd name="connsiteX182" fmla="*/ 239783 w 450231"/>
                <a:gd name="connsiteY182" fmla="*/ 164293 h 734120"/>
                <a:gd name="connsiteX183" fmla="*/ 288250 w 450231"/>
                <a:gd name="connsiteY183" fmla="*/ 111413 h 734120"/>
                <a:gd name="connsiteX184" fmla="*/ 303555 w 450231"/>
                <a:gd name="connsiteY184" fmla="*/ 111413 h 734120"/>
                <a:gd name="connsiteX185" fmla="*/ 317585 w 450231"/>
                <a:gd name="connsiteY185" fmla="*/ 681241 h 734120"/>
                <a:gd name="connsiteX186" fmla="*/ 270394 w 450231"/>
                <a:gd name="connsiteY186" fmla="*/ 734121 h 734120"/>
                <a:gd name="connsiteX187" fmla="*/ 253813 w 450231"/>
                <a:gd name="connsiteY187" fmla="*/ 734121 h 734120"/>
                <a:gd name="connsiteX188" fmla="*/ 302280 w 450231"/>
                <a:gd name="connsiteY188" fmla="*/ 681241 h 734120"/>
                <a:gd name="connsiteX189" fmla="*/ 317585 w 450231"/>
                <a:gd name="connsiteY189" fmla="*/ 681241 h 734120"/>
                <a:gd name="connsiteX190" fmla="*/ 318861 w 450231"/>
                <a:gd name="connsiteY190" fmla="*/ 129830 h 734120"/>
                <a:gd name="connsiteX191" fmla="*/ 271669 w 450231"/>
                <a:gd name="connsiteY191" fmla="*/ 180339 h 734120"/>
                <a:gd name="connsiteX192" fmla="*/ 269118 w 450231"/>
                <a:gd name="connsiteY192" fmla="*/ 174595 h 734120"/>
                <a:gd name="connsiteX193" fmla="*/ 266568 w 450231"/>
                <a:gd name="connsiteY193" fmla="*/ 170037 h 734120"/>
                <a:gd name="connsiteX194" fmla="*/ 312484 w 450231"/>
                <a:gd name="connsiteY194" fmla="*/ 118342 h 734120"/>
                <a:gd name="connsiteX195" fmla="*/ 318861 w 450231"/>
                <a:gd name="connsiteY195" fmla="*/ 129830 h 734120"/>
                <a:gd name="connsiteX196" fmla="*/ 321412 w 450231"/>
                <a:gd name="connsiteY196" fmla="*/ 160828 h 734120"/>
                <a:gd name="connsiteX197" fmla="*/ 275496 w 450231"/>
                <a:gd name="connsiteY197" fmla="*/ 211338 h 734120"/>
                <a:gd name="connsiteX198" fmla="*/ 274858 w 450231"/>
                <a:gd name="connsiteY198" fmla="*/ 202767 h 734120"/>
                <a:gd name="connsiteX199" fmla="*/ 274220 w 450231"/>
                <a:gd name="connsiteY199" fmla="*/ 195291 h 734120"/>
                <a:gd name="connsiteX200" fmla="*/ 320136 w 450231"/>
                <a:gd name="connsiteY200" fmla="*/ 143597 h 734120"/>
                <a:gd name="connsiteX201" fmla="*/ 321412 w 450231"/>
                <a:gd name="connsiteY201" fmla="*/ 160828 h 734120"/>
                <a:gd name="connsiteX202" fmla="*/ 321412 w 450231"/>
                <a:gd name="connsiteY202" fmla="*/ 195291 h 734120"/>
                <a:gd name="connsiteX203" fmla="*/ 275496 w 450231"/>
                <a:gd name="connsiteY203" fmla="*/ 245801 h 734120"/>
                <a:gd name="connsiteX204" fmla="*/ 275496 w 450231"/>
                <a:gd name="connsiteY204" fmla="*/ 228569 h 734120"/>
                <a:gd name="connsiteX205" fmla="*/ 321412 w 450231"/>
                <a:gd name="connsiteY205" fmla="*/ 178060 h 734120"/>
                <a:gd name="connsiteX206" fmla="*/ 321412 w 450231"/>
                <a:gd name="connsiteY206" fmla="*/ 195291 h 734120"/>
                <a:gd name="connsiteX207" fmla="*/ 321412 w 450231"/>
                <a:gd name="connsiteY207" fmla="*/ 229755 h 734120"/>
                <a:gd name="connsiteX208" fmla="*/ 275496 w 450231"/>
                <a:gd name="connsiteY208" fmla="*/ 280264 h 734120"/>
                <a:gd name="connsiteX209" fmla="*/ 275496 w 450231"/>
                <a:gd name="connsiteY209" fmla="*/ 263032 h 734120"/>
                <a:gd name="connsiteX210" fmla="*/ 321412 w 450231"/>
                <a:gd name="connsiteY210" fmla="*/ 212523 h 734120"/>
                <a:gd name="connsiteX211" fmla="*/ 321412 w 450231"/>
                <a:gd name="connsiteY211" fmla="*/ 229755 h 734120"/>
                <a:gd name="connsiteX212" fmla="*/ 321412 w 450231"/>
                <a:gd name="connsiteY212" fmla="*/ 264218 h 734120"/>
                <a:gd name="connsiteX213" fmla="*/ 275496 w 450231"/>
                <a:gd name="connsiteY213" fmla="*/ 314727 h 734120"/>
                <a:gd name="connsiteX214" fmla="*/ 275496 w 450231"/>
                <a:gd name="connsiteY214" fmla="*/ 297496 h 734120"/>
                <a:gd name="connsiteX215" fmla="*/ 321412 w 450231"/>
                <a:gd name="connsiteY215" fmla="*/ 246986 h 734120"/>
                <a:gd name="connsiteX216" fmla="*/ 321412 w 450231"/>
                <a:gd name="connsiteY216" fmla="*/ 264218 h 734120"/>
                <a:gd name="connsiteX217" fmla="*/ 321412 w 450231"/>
                <a:gd name="connsiteY217" fmla="*/ 298681 h 734120"/>
                <a:gd name="connsiteX218" fmla="*/ 275496 w 450231"/>
                <a:gd name="connsiteY218" fmla="*/ 349190 h 734120"/>
                <a:gd name="connsiteX219" fmla="*/ 275496 w 450231"/>
                <a:gd name="connsiteY219" fmla="*/ 331959 h 734120"/>
                <a:gd name="connsiteX220" fmla="*/ 321412 w 450231"/>
                <a:gd name="connsiteY220" fmla="*/ 281449 h 734120"/>
                <a:gd name="connsiteX221" fmla="*/ 321412 w 450231"/>
                <a:gd name="connsiteY221" fmla="*/ 298681 h 734120"/>
                <a:gd name="connsiteX222" fmla="*/ 321412 w 450231"/>
                <a:gd name="connsiteY222" fmla="*/ 333144 h 734120"/>
                <a:gd name="connsiteX223" fmla="*/ 275496 w 450231"/>
                <a:gd name="connsiteY223" fmla="*/ 383654 h 734120"/>
                <a:gd name="connsiteX224" fmla="*/ 275496 w 450231"/>
                <a:gd name="connsiteY224" fmla="*/ 366422 h 734120"/>
                <a:gd name="connsiteX225" fmla="*/ 321412 w 450231"/>
                <a:gd name="connsiteY225" fmla="*/ 315913 h 734120"/>
                <a:gd name="connsiteX226" fmla="*/ 321412 w 450231"/>
                <a:gd name="connsiteY226" fmla="*/ 333144 h 734120"/>
                <a:gd name="connsiteX227" fmla="*/ 275496 w 450231"/>
                <a:gd name="connsiteY227" fmla="*/ 418117 h 734120"/>
                <a:gd name="connsiteX228" fmla="*/ 321412 w 450231"/>
                <a:gd name="connsiteY228" fmla="*/ 367607 h 734120"/>
                <a:gd name="connsiteX229" fmla="*/ 321412 w 450231"/>
                <a:gd name="connsiteY229" fmla="*/ 350376 h 734120"/>
                <a:gd name="connsiteX230" fmla="*/ 275496 w 450231"/>
                <a:gd name="connsiteY230" fmla="*/ 400885 h 734120"/>
                <a:gd name="connsiteX231" fmla="*/ 275496 w 450231"/>
                <a:gd name="connsiteY231" fmla="*/ 418117 h 734120"/>
                <a:gd name="connsiteX232" fmla="*/ 321412 w 450231"/>
                <a:gd name="connsiteY232" fmla="*/ 402070 h 734120"/>
                <a:gd name="connsiteX233" fmla="*/ 275496 w 450231"/>
                <a:gd name="connsiteY233" fmla="*/ 452580 h 734120"/>
                <a:gd name="connsiteX234" fmla="*/ 275496 w 450231"/>
                <a:gd name="connsiteY234" fmla="*/ 435349 h 734120"/>
                <a:gd name="connsiteX235" fmla="*/ 321412 w 450231"/>
                <a:gd name="connsiteY235" fmla="*/ 384839 h 734120"/>
                <a:gd name="connsiteX236" fmla="*/ 321412 w 450231"/>
                <a:gd name="connsiteY236" fmla="*/ 402070 h 734120"/>
                <a:gd name="connsiteX237" fmla="*/ 321412 w 450231"/>
                <a:gd name="connsiteY237" fmla="*/ 436534 h 734120"/>
                <a:gd name="connsiteX238" fmla="*/ 275496 w 450231"/>
                <a:gd name="connsiteY238" fmla="*/ 487043 h 734120"/>
                <a:gd name="connsiteX239" fmla="*/ 275496 w 450231"/>
                <a:gd name="connsiteY239" fmla="*/ 469812 h 734120"/>
                <a:gd name="connsiteX240" fmla="*/ 321412 w 450231"/>
                <a:gd name="connsiteY240" fmla="*/ 419302 h 734120"/>
                <a:gd name="connsiteX241" fmla="*/ 321412 w 450231"/>
                <a:gd name="connsiteY241" fmla="*/ 436534 h 734120"/>
                <a:gd name="connsiteX242" fmla="*/ 321412 w 450231"/>
                <a:gd name="connsiteY242" fmla="*/ 470997 h 734120"/>
                <a:gd name="connsiteX243" fmla="*/ 275496 w 450231"/>
                <a:gd name="connsiteY243" fmla="*/ 521506 h 734120"/>
                <a:gd name="connsiteX244" fmla="*/ 275496 w 450231"/>
                <a:gd name="connsiteY244" fmla="*/ 504275 h 734120"/>
                <a:gd name="connsiteX245" fmla="*/ 321412 w 450231"/>
                <a:gd name="connsiteY245" fmla="*/ 453765 h 734120"/>
                <a:gd name="connsiteX246" fmla="*/ 321412 w 450231"/>
                <a:gd name="connsiteY246" fmla="*/ 470997 h 734120"/>
                <a:gd name="connsiteX247" fmla="*/ 320136 w 450231"/>
                <a:gd name="connsiteY247" fmla="*/ 505460 h 734120"/>
                <a:gd name="connsiteX248" fmla="*/ 283148 w 450231"/>
                <a:gd name="connsiteY248" fmla="*/ 547946 h 734120"/>
                <a:gd name="connsiteX249" fmla="*/ 275496 w 450231"/>
                <a:gd name="connsiteY249" fmla="*/ 547946 h 734120"/>
                <a:gd name="connsiteX250" fmla="*/ 275496 w 450231"/>
                <a:gd name="connsiteY250" fmla="*/ 538738 h 734120"/>
                <a:gd name="connsiteX251" fmla="*/ 321412 w 450231"/>
                <a:gd name="connsiteY251" fmla="*/ 488228 h 734120"/>
                <a:gd name="connsiteX252" fmla="*/ 320136 w 450231"/>
                <a:gd name="connsiteY252" fmla="*/ 505460 h 734120"/>
                <a:gd name="connsiteX253" fmla="*/ 350747 w 450231"/>
                <a:gd name="connsiteY253" fmla="*/ 678961 h 734120"/>
                <a:gd name="connsiteX254" fmla="*/ 306106 w 450231"/>
                <a:gd name="connsiteY254" fmla="*/ 729471 h 734120"/>
                <a:gd name="connsiteX255" fmla="*/ 296540 w 450231"/>
                <a:gd name="connsiteY255" fmla="*/ 731750 h 734120"/>
                <a:gd name="connsiteX256" fmla="*/ 285699 w 450231"/>
                <a:gd name="connsiteY256" fmla="*/ 732935 h 734120"/>
                <a:gd name="connsiteX257" fmla="*/ 334166 w 450231"/>
                <a:gd name="connsiteY257" fmla="*/ 681241 h 734120"/>
                <a:gd name="connsiteX258" fmla="*/ 343094 w 450231"/>
                <a:gd name="connsiteY258" fmla="*/ 680055 h 734120"/>
                <a:gd name="connsiteX259" fmla="*/ 350747 w 450231"/>
                <a:gd name="connsiteY259" fmla="*/ 678870 h 734120"/>
                <a:gd name="connsiteX260" fmla="*/ 298454 w 450231"/>
                <a:gd name="connsiteY260" fmla="*/ 548038 h 734120"/>
                <a:gd name="connsiteX261" fmla="*/ 318861 w 450231"/>
                <a:gd name="connsiteY261" fmla="*/ 525062 h 734120"/>
                <a:gd name="connsiteX262" fmla="*/ 314397 w 450231"/>
                <a:gd name="connsiteY262" fmla="*/ 537735 h 734120"/>
                <a:gd name="connsiteX263" fmla="*/ 309933 w 450231"/>
                <a:gd name="connsiteY263" fmla="*/ 545758 h 734120"/>
                <a:gd name="connsiteX264" fmla="*/ 298454 w 450231"/>
                <a:gd name="connsiteY264" fmla="*/ 548038 h 734120"/>
                <a:gd name="connsiteX265" fmla="*/ 331615 w 450231"/>
                <a:gd name="connsiteY265" fmla="*/ 718074 h 734120"/>
                <a:gd name="connsiteX266" fmla="*/ 369878 w 450231"/>
                <a:gd name="connsiteY266" fmla="*/ 675588 h 734120"/>
                <a:gd name="connsiteX267" fmla="*/ 387735 w 450231"/>
                <a:gd name="connsiteY267" fmla="*/ 669844 h 734120"/>
                <a:gd name="connsiteX268" fmla="*/ 360313 w 450231"/>
                <a:gd name="connsiteY268" fmla="*/ 696284 h 734120"/>
                <a:gd name="connsiteX269" fmla="*/ 331615 w 450231"/>
                <a:gd name="connsiteY269" fmla="*/ 718074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Lst>
              <a:rect l="l" t="t" r="r" b="b"/>
              <a:pathLst>
                <a:path w="450231" h="734120">
                  <a:moveTo>
                    <a:pt x="45916" y="16137"/>
                  </a:moveTo>
                  <a:lnTo>
                    <a:pt x="0" y="66647"/>
                  </a:lnTo>
                  <a:lnTo>
                    <a:pt x="0" y="49415"/>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3"/>
                  </a:moveTo>
                  <a:lnTo>
                    <a:pt x="0" y="238963"/>
                  </a:lnTo>
                  <a:lnTo>
                    <a:pt x="0" y="221731"/>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89"/>
                  </a:lnTo>
                  <a:lnTo>
                    <a:pt x="0" y="290658"/>
                  </a:lnTo>
                  <a:lnTo>
                    <a:pt x="45916" y="240148"/>
                  </a:lnTo>
                  <a:lnTo>
                    <a:pt x="45916" y="257380"/>
                  </a:lnTo>
                  <a:close/>
                  <a:moveTo>
                    <a:pt x="45916" y="291843"/>
                  </a:moveTo>
                  <a:lnTo>
                    <a:pt x="0" y="342352"/>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69"/>
                  </a:moveTo>
                  <a:lnTo>
                    <a:pt x="0" y="411279"/>
                  </a:lnTo>
                  <a:lnTo>
                    <a:pt x="0" y="394047"/>
                  </a:lnTo>
                  <a:lnTo>
                    <a:pt x="45916" y="343538"/>
                  </a:lnTo>
                  <a:lnTo>
                    <a:pt x="45916" y="360769"/>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7"/>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6"/>
                  </a:lnTo>
                  <a:lnTo>
                    <a:pt x="45916" y="550317"/>
                  </a:lnTo>
                  <a:lnTo>
                    <a:pt x="45916" y="567549"/>
                  </a:lnTo>
                  <a:close/>
                  <a:moveTo>
                    <a:pt x="45916" y="602012"/>
                  </a:moveTo>
                  <a:lnTo>
                    <a:pt x="0" y="652521"/>
                  </a:lnTo>
                  <a:lnTo>
                    <a:pt x="0" y="635290"/>
                  </a:lnTo>
                  <a:lnTo>
                    <a:pt x="45916" y="584780"/>
                  </a:lnTo>
                  <a:lnTo>
                    <a:pt x="45916" y="602012"/>
                  </a:lnTo>
                  <a:close/>
                  <a:moveTo>
                    <a:pt x="45916" y="636475"/>
                  </a:moveTo>
                  <a:lnTo>
                    <a:pt x="0" y="686984"/>
                  </a:lnTo>
                  <a:lnTo>
                    <a:pt x="0" y="669753"/>
                  </a:lnTo>
                  <a:lnTo>
                    <a:pt x="45916" y="619243"/>
                  </a:lnTo>
                  <a:lnTo>
                    <a:pt x="45916" y="636475"/>
                  </a:lnTo>
                  <a:close/>
                  <a:moveTo>
                    <a:pt x="0" y="721448"/>
                  </a:moveTo>
                  <a:lnTo>
                    <a:pt x="45916" y="670938"/>
                  </a:lnTo>
                  <a:lnTo>
                    <a:pt x="45916" y="653707"/>
                  </a:lnTo>
                  <a:lnTo>
                    <a:pt x="0" y="704216"/>
                  </a:lnTo>
                  <a:lnTo>
                    <a:pt x="0" y="721448"/>
                  </a:lnTo>
                  <a:close/>
                  <a:moveTo>
                    <a:pt x="67598" y="681241"/>
                  </a:moveTo>
                  <a:lnTo>
                    <a:pt x="19132" y="734121"/>
                  </a:lnTo>
                  <a:lnTo>
                    <a:pt x="3826" y="734121"/>
                  </a:lnTo>
                  <a:lnTo>
                    <a:pt x="52293" y="681241"/>
                  </a:lnTo>
                  <a:lnTo>
                    <a:pt x="67598" y="681241"/>
                  </a:lnTo>
                  <a:close/>
                  <a:moveTo>
                    <a:pt x="98209" y="681241"/>
                  </a:moveTo>
                  <a:lnTo>
                    <a:pt x="51018" y="734121"/>
                  </a:lnTo>
                  <a:lnTo>
                    <a:pt x="34437" y="734121"/>
                  </a:lnTo>
                  <a:lnTo>
                    <a:pt x="82904" y="681241"/>
                  </a:lnTo>
                  <a:lnTo>
                    <a:pt x="98209" y="681241"/>
                  </a:lnTo>
                  <a:close/>
                  <a:moveTo>
                    <a:pt x="66323" y="666288"/>
                  </a:moveTo>
                  <a:lnTo>
                    <a:pt x="66323" y="0"/>
                  </a:ln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5"/>
                    <a:pt x="450231" y="122627"/>
                    <a:pt x="450231" y="142502"/>
                  </a:cubicBezTo>
                  <a:lnTo>
                    <a:pt x="450231" y="523877"/>
                  </a:lnTo>
                  <a:cubicBezTo>
                    <a:pt x="450231" y="543844"/>
                    <a:pt x="448136" y="562534"/>
                    <a:pt x="443854" y="580130"/>
                  </a:cubicBezTo>
                  <a:cubicBezTo>
                    <a:pt x="439572" y="597727"/>
                    <a:pt x="432557" y="612861"/>
                    <a:pt x="422809" y="625534"/>
                  </a:cubicBezTo>
                  <a:cubicBezTo>
                    <a:pt x="413061" y="638207"/>
                    <a:pt x="399851" y="648145"/>
                    <a:pt x="383271" y="655439"/>
                  </a:cubicBezTo>
                  <a:cubicBezTo>
                    <a:pt x="366690" y="662733"/>
                    <a:pt x="346101" y="666380"/>
                    <a:pt x="321412" y="666380"/>
                  </a:cubicBezTo>
                  <a:lnTo>
                    <a:pt x="66323" y="666380"/>
                  </a:lnTo>
                  <a:close/>
                  <a:moveTo>
                    <a:pt x="130095" y="681241"/>
                  </a:moveTo>
                  <a:lnTo>
                    <a:pt x="81628" y="734121"/>
                  </a:lnTo>
                  <a:lnTo>
                    <a:pt x="66323" y="734121"/>
                  </a:lnTo>
                  <a:lnTo>
                    <a:pt x="114790" y="681241"/>
                  </a:lnTo>
                  <a:lnTo>
                    <a:pt x="130095" y="681241"/>
                  </a:lnTo>
                  <a:close/>
                  <a:moveTo>
                    <a:pt x="161981" y="681241"/>
                  </a:moveTo>
                  <a:lnTo>
                    <a:pt x="113514" y="734121"/>
                  </a:lnTo>
                  <a:lnTo>
                    <a:pt x="98209" y="734121"/>
                  </a:lnTo>
                  <a:lnTo>
                    <a:pt x="145400" y="681241"/>
                  </a:lnTo>
                  <a:lnTo>
                    <a:pt x="161981" y="681241"/>
                  </a:lnTo>
                  <a:close/>
                  <a:moveTo>
                    <a:pt x="192592" y="681241"/>
                  </a:moveTo>
                  <a:lnTo>
                    <a:pt x="144125" y="734121"/>
                  </a:lnTo>
                  <a:lnTo>
                    <a:pt x="128820" y="734121"/>
                  </a:lnTo>
                  <a:lnTo>
                    <a:pt x="177287" y="681241"/>
                  </a:lnTo>
                  <a:lnTo>
                    <a:pt x="192592" y="681241"/>
                  </a:lnTo>
                  <a:close/>
                  <a:moveTo>
                    <a:pt x="224478" y="681241"/>
                  </a:moveTo>
                  <a:lnTo>
                    <a:pt x="176011" y="734121"/>
                  </a:lnTo>
                  <a:lnTo>
                    <a:pt x="160706" y="734121"/>
                  </a:lnTo>
                  <a:lnTo>
                    <a:pt x="207897" y="681241"/>
                  </a:lnTo>
                  <a:lnTo>
                    <a:pt x="224478" y="681241"/>
                  </a:lnTo>
                  <a:close/>
                  <a:moveTo>
                    <a:pt x="173460" y="569828"/>
                  </a:moveTo>
                  <a:lnTo>
                    <a:pt x="299729" y="569828"/>
                  </a:lnTo>
                  <a:cubicBezTo>
                    <a:pt x="309933" y="569828"/>
                    <a:pt x="318041" y="567184"/>
                    <a:pt x="323963" y="561805"/>
                  </a:cubicBezTo>
                  <a:cubicBezTo>
                    <a:pt x="329884" y="556426"/>
                    <a:pt x="334166" y="549588"/>
                    <a:pt x="336717" y="541109"/>
                  </a:cubicBezTo>
                  <a:cubicBezTo>
                    <a:pt x="339268" y="532721"/>
                    <a:pt x="340725" y="523148"/>
                    <a:pt x="341181" y="512389"/>
                  </a:cubicBezTo>
                  <a:cubicBezTo>
                    <a:pt x="341636" y="501631"/>
                    <a:pt x="341819" y="490964"/>
                    <a:pt x="341819" y="480205"/>
                  </a:cubicBezTo>
                  <a:lnTo>
                    <a:pt x="341819" y="186083"/>
                  </a:lnTo>
                  <a:cubicBezTo>
                    <a:pt x="341819" y="175325"/>
                    <a:pt x="341636" y="164657"/>
                    <a:pt x="341181" y="153899"/>
                  </a:cubicBezTo>
                  <a:cubicBezTo>
                    <a:pt x="340725" y="143141"/>
                    <a:pt x="339268" y="133568"/>
                    <a:pt x="336717" y="125180"/>
                  </a:cubicBezTo>
                  <a:cubicBezTo>
                    <a:pt x="334166" y="116792"/>
                    <a:pt x="329884" y="109863"/>
                    <a:pt x="323963" y="104484"/>
                  </a:cubicBezTo>
                  <a:cubicBezTo>
                    <a:pt x="318041" y="99104"/>
                    <a:pt x="309933" y="96460"/>
                    <a:pt x="299729" y="96460"/>
                  </a:cubicBezTo>
                  <a:lnTo>
                    <a:pt x="173460" y="96460"/>
                  </a:lnTo>
                  <a:lnTo>
                    <a:pt x="173460" y="569737"/>
                  </a:lnTo>
                  <a:close/>
                  <a:moveTo>
                    <a:pt x="255089" y="681241"/>
                  </a:moveTo>
                  <a:lnTo>
                    <a:pt x="207897" y="734121"/>
                  </a:lnTo>
                  <a:lnTo>
                    <a:pt x="191316" y="734121"/>
                  </a:lnTo>
                  <a:lnTo>
                    <a:pt x="239783" y="681241"/>
                  </a:lnTo>
                  <a:lnTo>
                    <a:pt x="255089" y="681241"/>
                  </a:lnTo>
                  <a:close/>
                  <a:moveTo>
                    <a:pt x="241059" y="111413"/>
                  </a:moveTo>
                  <a:lnTo>
                    <a:pt x="193867" y="163108"/>
                  </a:lnTo>
                  <a:lnTo>
                    <a:pt x="193867" y="145876"/>
                  </a:lnTo>
                  <a:lnTo>
                    <a:pt x="224478" y="111413"/>
                  </a:lnTo>
                  <a:lnTo>
                    <a:pt x="241059" y="111413"/>
                  </a:lnTo>
                  <a:close/>
                  <a:moveTo>
                    <a:pt x="209173" y="111413"/>
                  </a:moveTo>
                  <a:lnTo>
                    <a:pt x="193867" y="128644"/>
                  </a:lnTo>
                  <a:lnTo>
                    <a:pt x="193867" y="111413"/>
                  </a:lnTo>
                  <a:lnTo>
                    <a:pt x="209173" y="111413"/>
                  </a:lnTo>
                  <a:close/>
                  <a:moveTo>
                    <a:pt x="271669" y="111413"/>
                  </a:moveTo>
                  <a:lnTo>
                    <a:pt x="224478" y="164293"/>
                  </a:lnTo>
                  <a:lnTo>
                    <a:pt x="207897" y="164293"/>
                  </a:lnTo>
                  <a:lnTo>
                    <a:pt x="256364" y="111413"/>
                  </a:lnTo>
                  <a:lnTo>
                    <a:pt x="271669" y="111413"/>
                  </a:lnTo>
                  <a:close/>
                  <a:moveTo>
                    <a:pt x="286975" y="681241"/>
                  </a:moveTo>
                  <a:lnTo>
                    <a:pt x="238508" y="734121"/>
                  </a:lnTo>
                  <a:lnTo>
                    <a:pt x="223203" y="734121"/>
                  </a:lnTo>
                  <a:lnTo>
                    <a:pt x="271669" y="681241"/>
                  </a:lnTo>
                  <a:lnTo>
                    <a:pt x="286975" y="681241"/>
                  </a:lnTo>
                  <a:close/>
                  <a:moveTo>
                    <a:pt x="303555" y="111413"/>
                  </a:moveTo>
                  <a:lnTo>
                    <a:pt x="255089" y="164293"/>
                  </a:lnTo>
                  <a:lnTo>
                    <a:pt x="239783" y="164293"/>
                  </a:lnTo>
                  <a:lnTo>
                    <a:pt x="288250" y="111413"/>
                  </a:lnTo>
                  <a:lnTo>
                    <a:pt x="303555" y="111413"/>
                  </a:lnTo>
                  <a:close/>
                  <a:moveTo>
                    <a:pt x="317585" y="681241"/>
                  </a:moveTo>
                  <a:lnTo>
                    <a:pt x="270394" y="734121"/>
                  </a:lnTo>
                  <a:lnTo>
                    <a:pt x="253813" y="734121"/>
                  </a:lnTo>
                  <a:lnTo>
                    <a:pt x="302280" y="681241"/>
                  </a:lnTo>
                  <a:lnTo>
                    <a:pt x="317585" y="681241"/>
                  </a:lnTo>
                  <a:close/>
                  <a:moveTo>
                    <a:pt x="318861" y="129830"/>
                  </a:moveTo>
                  <a:lnTo>
                    <a:pt x="271669" y="180339"/>
                  </a:lnTo>
                  <a:cubicBezTo>
                    <a:pt x="270849" y="178060"/>
                    <a:pt x="269938" y="176145"/>
                    <a:pt x="269118" y="174595"/>
                  </a:cubicBezTo>
                  <a:cubicBezTo>
                    <a:pt x="268299" y="173045"/>
                    <a:pt x="267388" y="171587"/>
                    <a:pt x="266568" y="170037"/>
                  </a:cubicBezTo>
                  <a:lnTo>
                    <a:pt x="312484" y="118342"/>
                  </a:lnTo>
                  <a:cubicBezTo>
                    <a:pt x="315034" y="120621"/>
                    <a:pt x="317130" y="124450"/>
                    <a:pt x="318861" y="129830"/>
                  </a:cubicBezTo>
                  <a:close/>
                  <a:moveTo>
                    <a:pt x="321412" y="160828"/>
                  </a:moveTo>
                  <a:lnTo>
                    <a:pt x="275496" y="211338"/>
                  </a:lnTo>
                  <a:cubicBezTo>
                    <a:pt x="275496" y="208329"/>
                    <a:pt x="275313" y="205412"/>
                    <a:pt x="274858" y="202767"/>
                  </a:cubicBezTo>
                  <a:cubicBezTo>
                    <a:pt x="274402" y="200124"/>
                    <a:pt x="274220" y="197571"/>
                    <a:pt x="274220" y="195291"/>
                  </a:cubicBezTo>
                  <a:lnTo>
                    <a:pt x="320136" y="143597"/>
                  </a:lnTo>
                  <a:cubicBezTo>
                    <a:pt x="320956" y="147426"/>
                    <a:pt x="321412" y="153170"/>
                    <a:pt x="321412" y="160828"/>
                  </a:cubicBezTo>
                  <a:close/>
                  <a:moveTo>
                    <a:pt x="321412" y="195291"/>
                  </a:moveTo>
                  <a:lnTo>
                    <a:pt x="275496" y="245801"/>
                  </a:lnTo>
                  <a:lnTo>
                    <a:pt x="275496" y="228569"/>
                  </a:lnTo>
                  <a:lnTo>
                    <a:pt x="321412" y="178060"/>
                  </a:lnTo>
                  <a:lnTo>
                    <a:pt x="321412" y="195291"/>
                  </a:lnTo>
                  <a:close/>
                  <a:moveTo>
                    <a:pt x="321412" y="229755"/>
                  </a:moveTo>
                  <a:lnTo>
                    <a:pt x="275496" y="280264"/>
                  </a:lnTo>
                  <a:lnTo>
                    <a:pt x="275496" y="263032"/>
                  </a:lnTo>
                  <a:lnTo>
                    <a:pt x="321412" y="212523"/>
                  </a:lnTo>
                  <a:lnTo>
                    <a:pt x="321412" y="229755"/>
                  </a:lnTo>
                  <a:close/>
                  <a:moveTo>
                    <a:pt x="321412" y="264218"/>
                  </a:moveTo>
                  <a:lnTo>
                    <a:pt x="275496" y="314727"/>
                  </a:lnTo>
                  <a:lnTo>
                    <a:pt x="275496" y="297496"/>
                  </a:lnTo>
                  <a:lnTo>
                    <a:pt x="321412" y="246986"/>
                  </a:lnTo>
                  <a:lnTo>
                    <a:pt x="321412" y="264218"/>
                  </a:lnTo>
                  <a:close/>
                  <a:moveTo>
                    <a:pt x="321412" y="298681"/>
                  </a:moveTo>
                  <a:lnTo>
                    <a:pt x="275496" y="349190"/>
                  </a:lnTo>
                  <a:lnTo>
                    <a:pt x="275496" y="331959"/>
                  </a:lnTo>
                  <a:lnTo>
                    <a:pt x="321412" y="281449"/>
                  </a:lnTo>
                  <a:lnTo>
                    <a:pt x="321412" y="298681"/>
                  </a:lnTo>
                  <a:close/>
                  <a:moveTo>
                    <a:pt x="321412" y="333144"/>
                  </a:moveTo>
                  <a:lnTo>
                    <a:pt x="275496" y="383654"/>
                  </a:lnTo>
                  <a:lnTo>
                    <a:pt x="275496" y="366422"/>
                  </a:lnTo>
                  <a:lnTo>
                    <a:pt x="321412" y="315913"/>
                  </a:lnTo>
                  <a:lnTo>
                    <a:pt x="321412" y="333144"/>
                  </a:lnTo>
                  <a:close/>
                  <a:moveTo>
                    <a:pt x="275496" y="418117"/>
                  </a:moveTo>
                  <a:lnTo>
                    <a:pt x="321412" y="367607"/>
                  </a:lnTo>
                  <a:lnTo>
                    <a:pt x="321412" y="350376"/>
                  </a:lnTo>
                  <a:lnTo>
                    <a:pt x="275496" y="400885"/>
                  </a:lnTo>
                  <a:lnTo>
                    <a:pt x="275496" y="418117"/>
                  </a:lnTo>
                  <a:close/>
                  <a:moveTo>
                    <a:pt x="321412" y="402070"/>
                  </a:moveTo>
                  <a:lnTo>
                    <a:pt x="275496" y="452580"/>
                  </a:lnTo>
                  <a:lnTo>
                    <a:pt x="275496" y="435349"/>
                  </a:lnTo>
                  <a:lnTo>
                    <a:pt x="321412" y="384839"/>
                  </a:lnTo>
                  <a:lnTo>
                    <a:pt x="321412" y="402070"/>
                  </a:lnTo>
                  <a:close/>
                  <a:moveTo>
                    <a:pt x="321412" y="436534"/>
                  </a:moveTo>
                  <a:lnTo>
                    <a:pt x="275496" y="487043"/>
                  </a:lnTo>
                  <a:lnTo>
                    <a:pt x="275496" y="469812"/>
                  </a:lnTo>
                  <a:lnTo>
                    <a:pt x="321412" y="419302"/>
                  </a:lnTo>
                  <a:lnTo>
                    <a:pt x="321412" y="436534"/>
                  </a:lnTo>
                  <a:close/>
                  <a:moveTo>
                    <a:pt x="321412" y="470997"/>
                  </a:moveTo>
                  <a:lnTo>
                    <a:pt x="275496" y="521506"/>
                  </a:lnTo>
                  <a:lnTo>
                    <a:pt x="275496" y="504275"/>
                  </a:lnTo>
                  <a:lnTo>
                    <a:pt x="321412" y="453765"/>
                  </a:lnTo>
                  <a:lnTo>
                    <a:pt x="321412" y="470997"/>
                  </a:lnTo>
                  <a:close/>
                  <a:moveTo>
                    <a:pt x="320136" y="505460"/>
                  </a:moveTo>
                  <a:lnTo>
                    <a:pt x="283148" y="547946"/>
                  </a:lnTo>
                  <a:lnTo>
                    <a:pt x="275496" y="547946"/>
                  </a:lnTo>
                  <a:lnTo>
                    <a:pt x="275496" y="538738"/>
                  </a:lnTo>
                  <a:lnTo>
                    <a:pt x="321412" y="488228"/>
                  </a:lnTo>
                  <a:cubicBezTo>
                    <a:pt x="321412" y="495887"/>
                    <a:pt x="320956" y="501631"/>
                    <a:pt x="320136" y="505460"/>
                  </a:cubicBezTo>
                  <a:close/>
                  <a:moveTo>
                    <a:pt x="350747" y="678961"/>
                  </a:moveTo>
                  <a:lnTo>
                    <a:pt x="306106" y="729471"/>
                  </a:lnTo>
                  <a:cubicBezTo>
                    <a:pt x="302735" y="730200"/>
                    <a:pt x="299547" y="731021"/>
                    <a:pt x="296540" y="731750"/>
                  </a:cubicBezTo>
                  <a:cubicBezTo>
                    <a:pt x="293534" y="732480"/>
                    <a:pt x="289981" y="732935"/>
                    <a:pt x="285699" y="732935"/>
                  </a:cubicBezTo>
                  <a:lnTo>
                    <a:pt x="334166" y="681241"/>
                  </a:lnTo>
                  <a:cubicBezTo>
                    <a:pt x="337537" y="680511"/>
                    <a:pt x="340543" y="680055"/>
                    <a:pt x="343094" y="680055"/>
                  </a:cubicBezTo>
                  <a:cubicBezTo>
                    <a:pt x="345645" y="680055"/>
                    <a:pt x="348196" y="679691"/>
                    <a:pt x="350747" y="678870"/>
                  </a:cubicBezTo>
                  <a:close/>
                  <a:moveTo>
                    <a:pt x="298454" y="548038"/>
                  </a:moveTo>
                  <a:lnTo>
                    <a:pt x="318861" y="525062"/>
                  </a:lnTo>
                  <a:cubicBezTo>
                    <a:pt x="317130" y="529621"/>
                    <a:pt x="315672" y="533906"/>
                    <a:pt x="314397" y="537735"/>
                  </a:cubicBezTo>
                  <a:cubicBezTo>
                    <a:pt x="313121" y="541564"/>
                    <a:pt x="311664" y="544208"/>
                    <a:pt x="309933" y="545758"/>
                  </a:cubicBezTo>
                  <a:cubicBezTo>
                    <a:pt x="309113" y="546488"/>
                    <a:pt x="305286" y="547308"/>
                    <a:pt x="298454" y="548038"/>
                  </a:cubicBezTo>
                  <a:close/>
                  <a:moveTo>
                    <a:pt x="331615" y="718074"/>
                  </a:moveTo>
                  <a:lnTo>
                    <a:pt x="369878" y="675588"/>
                  </a:lnTo>
                  <a:cubicBezTo>
                    <a:pt x="375800" y="674858"/>
                    <a:pt x="381813" y="672944"/>
                    <a:pt x="387735" y="669844"/>
                  </a:cubicBezTo>
                  <a:cubicBezTo>
                    <a:pt x="378351" y="679052"/>
                    <a:pt x="369241" y="687805"/>
                    <a:pt x="360313" y="696284"/>
                  </a:cubicBezTo>
                  <a:cubicBezTo>
                    <a:pt x="351385" y="704672"/>
                    <a:pt x="341819" y="711966"/>
                    <a:pt x="331615" y="718074"/>
                  </a:cubicBezTo>
                  <a:close/>
                </a:path>
              </a:pathLst>
            </a:custGeom>
            <a:grpFill/>
            <a:ln w="9102"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F7E2E283-5233-0144-28C7-055EE62183C1}"/>
                </a:ext>
              </a:extLst>
            </p:cNvPr>
            <p:cNvSpPr/>
            <p:nvPr/>
          </p:nvSpPr>
          <p:spPr>
            <a:xfrm>
              <a:off x="1441734" y="2738971"/>
              <a:ext cx="441303" cy="734120"/>
            </a:xfrm>
            <a:custGeom>
              <a:avLst/>
              <a:gdLst>
                <a:gd name="connsiteX0" fmla="*/ 45916 w 441303"/>
                <a:gd name="connsiteY0" fmla="*/ 16137 h 734120"/>
                <a:gd name="connsiteX1" fmla="*/ 0 w 441303"/>
                <a:gd name="connsiteY1" fmla="*/ 66647 h 734120"/>
                <a:gd name="connsiteX2" fmla="*/ 0 w 441303"/>
                <a:gd name="connsiteY2" fmla="*/ 49415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0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8 h 734120"/>
                <a:gd name="connsiteX24" fmla="*/ 45916 w 441303"/>
                <a:gd name="connsiteY24" fmla="*/ 136759 h 734120"/>
                <a:gd name="connsiteX25" fmla="*/ 45916 w 441303"/>
                <a:gd name="connsiteY25" fmla="*/ 153990 h 734120"/>
                <a:gd name="connsiteX26" fmla="*/ 45916 w 441303"/>
                <a:gd name="connsiteY26" fmla="*/ 188453 h 734120"/>
                <a:gd name="connsiteX27" fmla="*/ 0 w 441303"/>
                <a:gd name="connsiteY27" fmla="*/ 238963 h 734120"/>
                <a:gd name="connsiteX28" fmla="*/ 0 w 441303"/>
                <a:gd name="connsiteY28" fmla="*/ 221731 h 734120"/>
                <a:gd name="connsiteX29" fmla="*/ 45916 w 441303"/>
                <a:gd name="connsiteY29" fmla="*/ 171222 h 734120"/>
                <a:gd name="connsiteX30" fmla="*/ 45916 w 441303"/>
                <a:gd name="connsiteY30" fmla="*/ 188453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89 h 734120"/>
                <a:gd name="connsiteX38" fmla="*/ 0 w 441303"/>
                <a:gd name="connsiteY38" fmla="*/ 290658 h 734120"/>
                <a:gd name="connsiteX39" fmla="*/ 45916 w 441303"/>
                <a:gd name="connsiteY39" fmla="*/ 240148 h 734120"/>
                <a:gd name="connsiteX40" fmla="*/ 45916 w 441303"/>
                <a:gd name="connsiteY40" fmla="*/ 257380 h 734120"/>
                <a:gd name="connsiteX41" fmla="*/ 45916 w 441303"/>
                <a:gd name="connsiteY41" fmla="*/ 291843 h 734120"/>
                <a:gd name="connsiteX42" fmla="*/ 0 w 441303"/>
                <a:gd name="connsiteY42" fmla="*/ 342352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6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6 h 734120"/>
                <a:gd name="connsiteX51" fmla="*/ 45916 w 441303"/>
                <a:gd name="connsiteY51" fmla="*/ 360769 h 734120"/>
                <a:gd name="connsiteX52" fmla="*/ 0 w 441303"/>
                <a:gd name="connsiteY52" fmla="*/ 411279 h 734120"/>
                <a:gd name="connsiteX53" fmla="*/ 0 w 441303"/>
                <a:gd name="connsiteY53" fmla="*/ 394047 h 734120"/>
                <a:gd name="connsiteX54" fmla="*/ 45916 w 441303"/>
                <a:gd name="connsiteY54" fmla="*/ 343538 h 734120"/>
                <a:gd name="connsiteX55" fmla="*/ 45916 w 441303"/>
                <a:gd name="connsiteY55" fmla="*/ 360769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7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5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5 h 734120"/>
                <a:gd name="connsiteX81" fmla="*/ 45916 w 441303"/>
                <a:gd name="connsiteY81" fmla="*/ 567549 h 734120"/>
                <a:gd name="connsiteX82" fmla="*/ 0 w 441303"/>
                <a:gd name="connsiteY82" fmla="*/ 618058 h 734120"/>
                <a:gd name="connsiteX83" fmla="*/ 0 w 441303"/>
                <a:gd name="connsiteY83" fmla="*/ 600826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3 h 734120"/>
                <a:gd name="connsiteX93" fmla="*/ 45916 w 441303"/>
                <a:gd name="connsiteY93" fmla="*/ 636475 h 734120"/>
                <a:gd name="connsiteX94" fmla="*/ 0 w 441303"/>
                <a:gd name="connsiteY94" fmla="*/ 686984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8 h 734120"/>
                <a:gd name="connsiteX119" fmla="*/ 65048 w 441303"/>
                <a:gd name="connsiteY119" fmla="*/ 666288 h 734120"/>
                <a:gd name="connsiteX120" fmla="*/ 65048 w 441303"/>
                <a:gd name="connsiteY120" fmla="*/ 0 h 734120"/>
                <a:gd name="connsiteX121" fmla="*/ 441303 w 441303"/>
                <a:gd name="connsiteY121" fmla="*/ 0 h 734120"/>
                <a:gd name="connsiteX122" fmla="*/ 441303 w 441303"/>
                <a:gd name="connsiteY122" fmla="*/ 96460 h 734120"/>
                <a:gd name="connsiteX123" fmla="*/ 173460 w 441303"/>
                <a:gd name="connsiteY123" fmla="*/ 96460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1 w 441303"/>
                <a:gd name="connsiteY135" fmla="*/ 734121 h 734120"/>
                <a:gd name="connsiteX136" fmla="*/ 130095 w 441303"/>
                <a:gd name="connsiteY136" fmla="*/ 734121 h 734120"/>
                <a:gd name="connsiteX137" fmla="*/ 177287 w 441303"/>
                <a:gd name="connsiteY137" fmla="*/ 681241 h 734120"/>
                <a:gd name="connsiteX138" fmla="*/ 193867 w 441303"/>
                <a:gd name="connsiteY138" fmla="*/ 681241 h 734120"/>
                <a:gd name="connsiteX139" fmla="*/ 224478 w 441303"/>
                <a:gd name="connsiteY139" fmla="*/ 681241 h 734120"/>
                <a:gd name="connsiteX140" fmla="*/ 177287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6 h 734120"/>
                <a:gd name="connsiteX162" fmla="*/ 193867 w 441303"/>
                <a:gd name="connsiteY162" fmla="*/ 456045 h 734120"/>
                <a:gd name="connsiteX163" fmla="*/ 200245 w 441303"/>
                <a:gd name="connsiteY163" fmla="*/ 433069 h 734120"/>
                <a:gd name="connsiteX164" fmla="*/ 193867 w 441303"/>
                <a:gd name="connsiteY164" fmla="*/ 438813 h 734120"/>
                <a:gd name="connsiteX165" fmla="*/ 193867 w 441303"/>
                <a:gd name="connsiteY165" fmla="*/ 433069 h 734120"/>
                <a:gd name="connsiteX166" fmla="*/ 200245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0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3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3 w 441303"/>
                <a:gd name="connsiteY236" fmla="*/ 681241 h 734120"/>
                <a:gd name="connsiteX237" fmla="*/ 366052 w 441303"/>
                <a:gd name="connsiteY237" fmla="*/ 164293 h 734120"/>
                <a:gd name="connsiteX238" fmla="*/ 413243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6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7"/>
                  </a:moveTo>
                  <a:lnTo>
                    <a:pt x="0" y="66647"/>
                  </a:lnTo>
                  <a:lnTo>
                    <a:pt x="0" y="49415"/>
                  </a:lnTo>
                  <a:lnTo>
                    <a:pt x="5102" y="43672"/>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3"/>
                  </a:moveTo>
                  <a:lnTo>
                    <a:pt x="0" y="238963"/>
                  </a:lnTo>
                  <a:lnTo>
                    <a:pt x="0" y="221731"/>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89"/>
                  </a:lnTo>
                  <a:lnTo>
                    <a:pt x="0" y="290658"/>
                  </a:lnTo>
                  <a:lnTo>
                    <a:pt x="45916" y="240148"/>
                  </a:lnTo>
                  <a:lnTo>
                    <a:pt x="45916" y="257380"/>
                  </a:lnTo>
                  <a:close/>
                  <a:moveTo>
                    <a:pt x="45916" y="291843"/>
                  </a:moveTo>
                  <a:lnTo>
                    <a:pt x="0" y="342352"/>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69"/>
                  </a:moveTo>
                  <a:lnTo>
                    <a:pt x="0" y="411279"/>
                  </a:lnTo>
                  <a:lnTo>
                    <a:pt x="0" y="394047"/>
                  </a:lnTo>
                  <a:lnTo>
                    <a:pt x="45916" y="343538"/>
                  </a:lnTo>
                  <a:lnTo>
                    <a:pt x="45916" y="360769"/>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7"/>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6"/>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3"/>
                  </a:lnTo>
                  <a:lnTo>
                    <a:pt x="45916" y="636475"/>
                  </a:lnTo>
                  <a:lnTo>
                    <a:pt x="0" y="686984"/>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8"/>
                  </a:lnTo>
                  <a:lnTo>
                    <a:pt x="65048" y="666288"/>
                  </a:lnTo>
                  <a:lnTo>
                    <a:pt x="65048" y="0"/>
                  </a:lnTo>
                  <a:lnTo>
                    <a:pt x="441303" y="0"/>
                  </a:lnTo>
                  <a:lnTo>
                    <a:pt x="441303" y="96460"/>
                  </a:lnTo>
                  <a:lnTo>
                    <a:pt x="173460" y="96460"/>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1" y="734121"/>
                  </a:lnTo>
                  <a:lnTo>
                    <a:pt x="130095" y="734121"/>
                  </a:lnTo>
                  <a:lnTo>
                    <a:pt x="177287" y="681241"/>
                  </a:lnTo>
                  <a:lnTo>
                    <a:pt x="193867" y="681241"/>
                  </a:lnTo>
                  <a:close/>
                  <a:moveTo>
                    <a:pt x="224478" y="681241"/>
                  </a:moveTo>
                  <a:lnTo>
                    <a:pt x="177287"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6"/>
                  </a:lnTo>
                  <a:lnTo>
                    <a:pt x="193867" y="456045"/>
                  </a:lnTo>
                  <a:close/>
                  <a:moveTo>
                    <a:pt x="200245" y="433069"/>
                  </a:moveTo>
                  <a:lnTo>
                    <a:pt x="193867" y="438813"/>
                  </a:lnTo>
                  <a:lnTo>
                    <a:pt x="193867" y="433069"/>
                  </a:lnTo>
                  <a:lnTo>
                    <a:pt x="200245"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0"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3" y="681241"/>
                  </a:moveTo>
                  <a:lnTo>
                    <a:pt x="364777" y="734121"/>
                  </a:lnTo>
                  <a:lnTo>
                    <a:pt x="349471" y="734121"/>
                  </a:lnTo>
                  <a:lnTo>
                    <a:pt x="396663" y="681241"/>
                  </a:lnTo>
                  <a:lnTo>
                    <a:pt x="413243" y="681241"/>
                  </a:lnTo>
                  <a:close/>
                  <a:moveTo>
                    <a:pt x="366052" y="164293"/>
                  </a:moveTo>
                  <a:lnTo>
                    <a:pt x="413243" y="111413"/>
                  </a:lnTo>
                  <a:lnTo>
                    <a:pt x="427273" y="111413"/>
                  </a:lnTo>
                  <a:lnTo>
                    <a:pt x="378807" y="164293"/>
                  </a:lnTo>
                  <a:lnTo>
                    <a:pt x="366052" y="164293"/>
                  </a:lnTo>
                  <a:close/>
                  <a:moveTo>
                    <a:pt x="380082" y="734121"/>
                  </a:moveTo>
                  <a:lnTo>
                    <a:pt x="428549" y="681241"/>
                  </a:lnTo>
                  <a:lnTo>
                    <a:pt x="438752" y="681241"/>
                  </a:lnTo>
                  <a:lnTo>
                    <a:pt x="390286" y="734121"/>
                  </a:lnTo>
                  <a:lnTo>
                    <a:pt x="380082" y="734121"/>
                  </a:lnTo>
                  <a:close/>
                </a:path>
              </a:pathLst>
            </a:custGeom>
            <a:grpFill/>
            <a:ln w="9102"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D6AD7B22-5EAA-9EE3-6C25-D5DE84076DAF}"/>
                </a:ext>
              </a:extLst>
            </p:cNvPr>
            <p:cNvSpPr/>
            <p:nvPr/>
          </p:nvSpPr>
          <p:spPr>
            <a:xfrm>
              <a:off x="1905995" y="2739062"/>
              <a:ext cx="450231" cy="734120"/>
            </a:xfrm>
            <a:custGeom>
              <a:avLst/>
              <a:gdLst>
                <a:gd name="connsiteX0" fmla="*/ 45916 w 450231"/>
                <a:gd name="connsiteY0" fmla="*/ 124086 h 734120"/>
                <a:gd name="connsiteX1" fmla="*/ 0 w 450231"/>
                <a:gd name="connsiteY1" fmla="*/ 174595 h 734120"/>
                <a:gd name="connsiteX2" fmla="*/ 2551 w 450231"/>
                <a:gd name="connsiteY2" fmla="*/ 155084 h 734120"/>
                <a:gd name="connsiteX3" fmla="*/ 47191 w 450231"/>
                <a:gd name="connsiteY3" fmla="*/ 105669 h 734120"/>
                <a:gd name="connsiteX4" fmla="*/ 46554 w 450231"/>
                <a:gd name="connsiteY4" fmla="*/ 114877 h 734120"/>
                <a:gd name="connsiteX5" fmla="*/ 45916 w 450231"/>
                <a:gd name="connsiteY5" fmla="*/ 124086 h 734120"/>
                <a:gd name="connsiteX6" fmla="*/ 45916 w 450231"/>
                <a:gd name="connsiteY6" fmla="*/ 159734 h 734120"/>
                <a:gd name="connsiteX7" fmla="*/ 0 w 450231"/>
                <a:gd name="connsiteY7" fmla="*/ 210244 h 734120"/>
                <a:gd name="connsiteX8" fmla="*/ 0 w 450231"/>
                <a:gd name="connsiteY8" fmla="*/ 193012 h 734120"/>
                <a:gd name="connsiteX9" fmla="*/ 45916 w 450231"/>
                <a:gd name="connsiteY9" fmla="*/ 142503 h 734120"/>
                <a:gd name="connsiteX10" fmla="*/ 45916 w 450231"/>
                <a:gd name="connsiteY10" fmla="*/ 159734 h 734120"/>
                <a:gd name="connsiteX11" fmla="*/ 45916 w 450231"/>
                <a:gd name="connsiteY11" fmla="*/ 194197 h 734120"/>
                <a:gd name="connsiteX12" fmla="*/ 0 w 450231"/>
                <a:gd name="connsiteY12" fmla="*/ 244707 h 734120"/>
                <a:gd name="connsiteX13" fmla="*/ 0 w 450231"/>
                <a:gd name="connsiteY13" fmla="*/ 227475 h 734120"/>
                <a:gd name="connsiteX14" fmla="*/ 45916 w 450231"/>
                <a:gd name="connsiteY14" fmla="*/ 176966 h 734120"/>
                <a:gd name="connsiteX15" fmla="*/ 45916 w 450231"/>
                <a:gd name="connsiteY15" fmla="*/ 194197 h 734120"/>
                <a:gd name="connsiteX16" fmla="*/ 45916 w 450231"/>
                <a:gd name="connsiteY16" fmla="*/ 228661 h 734120"/>
                <a:gd name="connsiteX17" fmla="*/ 0 w 450231"/>
                <a:gd name="connsiteY17" fmla="*/ 279170 h 734120"/>
                <a:gd name="connsiteX18" fmla="*/ 0 w 450231"/>
                <a:gd name="connsiteY18" fmla="*/ 261938 h 734120"/>
                <a:gd name="connsiteX19" fmla="*/ 45916 w 450231"/>
                <a:gd name="connsiteY19" fmla="*/ 211429 h 734120"/>
                <a:gd name="connsiteX20" fmla="*/ 45916 w 450231"/>
                <a:gd name="connsiteY20" fmla="*/ 228661 h 734120"/>
                <a:gd name="connsiteX21" fmla="*/ 45916 w 450231"/>
                <a:gd name="connsiteY21" fmla="*/ 263124 h 734120"/>
                <a:gd name="connsiteX22" fmla="*/ 0 w 450231"/>
                <a:gd name="connsiteY22" fmla="*/ 313633 h 734120"/>
                <a:gd name="connsiteX23" fmla="*/ 0 w 450231"/>
                <a:gd name="connsiteY23" fmla="*/ 296402 h 734120"/>
                <a:gd name="connsiteX24" fmla="*/ 45916 w 450231"/>
                <a:gd name="connsiteY24" fmla="*/ 245892 h 734120"/>
                <a:gd name="connsiteX25" fmla="*/ 45916 w 450231"/>
                <a:gd name="connsiteY25" fmla="*/ 263124 h 734120"/>
                <a:gd name="connsiteX26" fmla="*/ 45916 w 450231"/>
                <a:gd name="connsiteY26" fmla="*/ 297587 h 734120"/>
                <a:gd name="connsiteX27" fmla="*/ 0 w 450231"/>
                <a:gd name="connsiteY27" fmla="*/ 348096 h 734120"/>
                <a:gd name="connsiteX28" fmla="*/ 0 w 450231"/>
                <a:gd name="connsiteY28" fmla="*/ 330865 h 734120"/>
                <a:gd name="connsiteX29" fmla="*/ 45916 w 450231"/>
                <a:gd name="connsiteY29" fmla="*/ 280355 h 734120"/>
                <a:gd name="connsiteX30" fmla="*/ 45916 w 450231"/>
                <a:gd name="connsiteY30" fmla="*/ 297587 h 734120"/>
                <a:gd name="connsiteX31" fmla="*/ 45916 w 450231"/>
                <a:gd name="connsiteY31" fmla="*/ 332050 h 734120"/>
                <a:gd name="connsiteX32" fmla="*/ 0 w 450231"/>
                <a:gd name="connsiteY32" fmla="*/ 382560 h 734120"/>
                <a:gd name="connsiteX33" fmla="*/ 0 w 450231"/>
                <a:gd name="connsiteY33" fmla="*/ 365328 h 734120"/>
                <a:gd name="connsiteX34" fmla="*/ 45916 w 450231"/>
                <a:gd name="connsiteY34" fmla="*/ 314819 h 734120"/>
                <a:gd name="connsiteX35" fmla="*/ 45916 w 450231"/>
                <a:gd name="connsiteY35" fmla="*/ 332050 h 734120"/>
                <a:gd name="connsiteX36" fmla="*/ 45916 w 450231"/>
                <a:gd name="connsiteY36" fmla="*/ 366513 h 734120"/>
                <a:gd name="connsiteX37" fmla="*/ 0 w 450231"/>
                <a:gd name="connsiteY37" fmla="*/ 417023 h 734120"/>
                <a:gd name="connsiteX38" fmla="*/ 0 w 450231"/>
                <a:gd name="connsiteY38" fmla="*/ 399791 h 734120"/>
                <a:gd name="connsiteX39" fmla="*/ 45916 w 450231"/>
                <a:gd name="connsiteY39" fmla="*/ 349282 h 734120"/>
                <a:gd name="connsiteX40" fmla="*/ 45916 w 450231"/>
                <a:gd name="connsiteY40" fmla="*/ 366513 h 734120"/>
                <a:gd name="connsiteX41" fmla="*/ 45916 w 450231"/>
                <a:gd name="connsiteY41" fmla="*/ 400976 h 734120"/>
                <a:gd name="connsiteX42" fmla="*/ 0 w 450231"/>
                <a:gd name="connsiteY42" fmla="*/ 451486 h 734120"/>
                <a:gd name="connsiteX43" fmla="*/ 0 w 450231"/>
                <a:gd name="connsiteY43" fmla="*/ 434254 h 734120"/>
                <a:gd name="connsiteX44" fmla="*/ 45916 w 450231"/>
                <a:gd name="connsiteY44" fmla="*/ 383745 h 734120"/>
                <a:gd name="connsiteX45" fmla="*/ 45916 w 450231"/>
                <a:gd name="connsiteY45" fmla="*/ 400976 h 734120"/>
                <a:gd name="connsiteX46" fmla="*/ 45916 w 450231"/>
                <a:gd name="connsiteY46" fmla="*/ 435440 h 734120"/>
                <a:gd name="connsiteX47" fmla="*/ 0 w 450231"/>
                <a:gd name="connsiteY47" fmla="*/ 485949 h 734120"/>
                <a:gd name="connsiteX48" fmla="*/ 0 w 450231"/>
                <a:gd name="connsiteY48" fmla="*/ 468718 h 734120"/>
                <a:gd name="connsiteX49" fmla="*/ 45916 w 450231"/>
                <a:gd name="connsiteY49" fmla="*/ 418208 h 734120"/>
                <a:gd name="connsiteX50" fmla="*/ 45916 w 450231"/>
                <a:gd name="connsiteY50" fmla="*/ 435440 h 734120"/>
                <a:gd name="connsiteX51" fmla="*/ 45916 w 450231"/>
                <a:gd name="connsiteY51" fmla="*/ 469903 h 734120"/>
                <a:gd name="connsiteX52" fmla="*/ 0 w 450231"/>
                <a:gd name="connsiteY52" fmla="*/ 520412 h 734120"/>
                <a:gd name="connsiteX53" fmla="*/ 0 w 450231"/>
                <a:gd name="connsiteY53" fmla="*/ 503181 h 734120"/>
                <a:gd name="connsiteX54" fmla="*/ 45916 w 450231"/>
                <a:gd name="connsiteY54" fmla="*/ 452671 h 734120"/>
                <a:gd name="connsiteX55" fmla="*/ 45916 w 450231"/>
                <a:gd name="connsiteY55" fmla="*/ 469903 h 734120"/>
                <a:gd name="connsiteX56" fmla="*/ 45916 w 450231"/>
                <a:gd name="connsiteY56" fmla="*/ 504366 h 734120"/>
                <a:gd name="connsiteX57" fmla="*/ 0 w 450231"/>
                <a:gd name="connsiteY57" fmla="*/ 554876 h 734120"/>
                <a:gd name="connsiteX58" fmla="*/ 0 w 450231"/>
                <a:gd name="connsiteY58" fmla="*/ 537644 h 734120"/>
                <a:gd name="connsiteX59" fmla="*/ 45916 w 450231"/>
                <a:gd name="connsiteY59" fmla="*/ 487134 h 734120"/>
                <a:gd name="connsiteX60" fmla="*/ 45916 w 450231"/>
                <a:gd name="connsiteY60" fmla="*/ 504366 h 734120"/>
                <a:gd name="connsiteX61" fmla="*/ 45916 w 450231"/>
                <a:gd name="connsiteY61" fmla="*/ 537644 h 734120"/>
                <a:gd name="connsiteX62" fmla="*/ 0 w 450231"/>
                <a:gd name="connsiteY62" fmla="*/ 588154 h 734120"/>
                <a:gd name="connsiteX63" fmla="*/ 0 w 450231"/>
                <a:gd name="connsiteY63" fmla="*/ 572107 h 734120"/>
                <a:gd name="connsiteX64" fmla="*/ 45916 w 450231"/>
                <a:gd name="connsiteY64" fmla="*/ 521598 h 734120"/>
                <a:gd name="connsiteX65" fmla="*/ 45916 w 450231"/>
                <a:gd name="connsiteY65" fmla="*/ 537644 h 734120"/>
                <a:gd name="connsiteX66" fmla="*/ 49742 w 450231"/>
                <a:gd name="connsiteY66" fmla="*/ 568643 h 734120"/>
                <a:gd name="connsiteX67" fmla="*/ 3826 w 450231"/>
                <a:gd name="connsiteY67" fmla="*/ 619152 h 734120"/>
                <a:gd name="connsiteX68" fmla="*/ 2551 w 450231"/>
                <a:gd name="connsiteY68" fmla="*/ 611676 h 734120"/>
                <a:gd name="connsiteX69" fmla="*/ 1275 w 450231"/>
                <a:gd name="connsiteY69" fmla="*/ 604200 h 734120"/>
                <a:gd name="connsiteX70" fmla="*/ 47191 w 450231"/>
                <a:gd name="connsiteY70" fmla="*/ 553690 h 734120"/>
                <a:gd name="connsiteX71" fmla="*/ 48467 w 450231"/>
                <a:gd name="connsiteY71" fmla="*/ 560620 h 734120"/>
                <a:gd name="connsiteX72" fmla="*/ 49742 w 450231"/>
                <a:gd name="connsiteY72" fmla="*/ 568643 h 734120"/>
                <a:gd name="connsiteX73" fmla="*/ 57395 w 450231"/>
                <a:gd name="connsiteY73" fmla="*/ 595083 h 734120"/>
                <a:gd name="connsiteX74" fmla="*/ 10203 w 450231"/>
                <a:gd name="connsiteY74" fmla="*/ 645592 h 734120"/>
                <a:gd name="connsiteX75" fmla="*/ 6377 w 450231"/>
                <a:gd name="connsiteY75" fmla="*/ 632919 h 734120"/>
                <a:gd name="connsiteX76" fmla="*/ 53569 w 450231"/>
                <a:gd name="connsiteY76" fmla="*/ 582410 h 734120"/>
                <a:gd name="connsiteX77" fmla="*/ 57395 w 450231"/>
                <a:gd name="connsiteY77" fmla="*/ 595083 h 734120"/>
                <a:gd name="connsiteX78" fmla="*/ 51018 w 450231"/>
                <a:gd name="connsiteY78" fmla="*/ 83879 h 734120"/>
                <a:gd name="connsiteX79" fmla="*/ 11479 w 450231"/>
                <a:gd name="connsiteY79" fmla="*/ 127550 h 734120"/>
                <a:gd name="connsiteX80" fmla="*/ 29335 w 450231"/>
                <a:gd name="connsiteY80" fmla="*/ 96005 h 734120"/>
                <a:gd name="connsiteX81" fmla="*/ 58670 w 450231"/>
                <a:gd name="connsiteY81" fmla="*/ 60994 h 734120"/>
                <a:gd name="connsiteX82" fmla="*/ 58670 w 450231"/>
                <a:gd name="connsiteY82" fmla="*/ 59809 h 734120"/>
                <a:gd name="connsiteX83" fmla="*/ 54844 w 450231"/>
                <a:gd name="connsiteY83" fmla="*/ 71844 h 734120"/>
                <a:gd name="connsiteX84" fmla="*/ 51018 w 450231"/>
                <a:gd name="connsiteY84" fmla="*/ 83879 h 734120"/>
                <a:gd name="connsiteX85" fmla="*/ 67598 w 450231"/>
                <a:gd name="connsiteY85" fmla="*/ 618058 h 734120"/>
                <a:gd name="connsiteX86" fmla="*/ 20407 w 450231"/>
                <a:gd name="connsiteY86" fmla="*/ 669753 h 734120"/>
                <a:gd name="connsiteX87" fmla="*/ 17856 w 450231"/>
                <a:gd name="connsiteY87" fmla="*/ 663462 h 734120"/>
                <a:gd name="connsiteX88" fmla="*/ 15305 w 450231"/>
                <a:gd name="connsiteY88" fmla="*/ 658265 h 734120"/>
                <a:gd name="connsiteX89" fmla="*/ 62497 w 450231"/>
                <a:gd name="connsiteY89" fmla="*/ 606570 h 734120"/>
                <a:gd name="connsiteX90" fmla="*/ 67598 w 450231"/>
                <a:gd name="connsiteY90" fmla="*/ 618058 h 734120"/>
                <a:gd name="connsiteX91" fmla="*/ 34437 w 450231"/>
                <a:gd name="connsiteY91" fmla="*/ 689264 h 734120"/>
                <a:gd name="connsiteX92" fmla="*/ 26784 w 450231"/>
                <a:gd name="connsiteY92" fmla="*/ 680055 h 734120"/>
                <a:gd name="connsiteX93" fmla="*/ 73976 w 450231"/>
                <a:gd name="connsiteY93" fmla="*/ 628361 h 734120"/>
                <a:gd name="connsiteX94" fmla="*/ 81628 w 450231"/>
                <a:gd name="connsiteY94" fmla="*/ 637569 h 734120"/>
                <a:gd name="connsiteX95" fmla="*/ 34437 w 450231"/>
                <a:gd name="connsiteY95" fmla="*/ 689264 h 734120"/>
                <a:gd name="connsiteX96" fmla="*/ 98209 w 450231"/>
                <a:gd name="connsiteY96" fmla="*/ 653615 h 734120"/>
                <a:gd name="connsiteX97" fmla="*/ 51018 w 450231"/>
                <a:gd name="connsiteY97" fmla="*/ 705310 h 734120"/>
                <a:gd name="connsiteX98" fmla="*/ 46554 w 450231"/>
                <a:gd name="connsiteY98" fmla="*/ 701299 h 734120"/>
                <a:gd name="connsiteX99" fmla="*/ 42090 w 450231"/>
                <a:gd name="connsiteY99" fmla="*/ 697287 h 734120"/>
                <a:gd name="connsiteX100" fmla="*/ 89281 w 450231"/>
                <a:gd name="connsiteY100" fmla="*/ 645592 h 734120"/>
                <a:gd name="connsiteX101" fmla="*/ 93745 w 450231"/>
                <a:gd name="connsiteY101" fmla="*/ 649604 h 734120"/>
                <a:gd name="connsiteX102" fmla="*/ 98209 w 450231"/>
                <a:gd name="connsiteY102" fmla="*/ 653615 h 734120"/>
                <a:gd name="connsiteX103" fmla="*/ 118616 w 450231"/>
                <a:gd name="connsiteY103" fmla="*/ 665103 h 734120"/>
                <a:gd name="connsiteX104" fmla="*/ 70149 w 450231"/>
                <a:gd name="connsiteY104" fmla="*/ 717983 h 734120"/>
                <a:gd name="connsiteX105" fmla="*/ 59946 w 450231"/>
                <a:gd name="connsiteY105" fmla="*/ 712239 h 734120"/>
                <a:gd name="connsiteX106" fmla="*/ 107137 w 450231"/>
                <a:gd name="connsiteY106" fmla="*/ 659359 h 734120"/>
                <a:gd name="connsiteX107" fmla="*/ 118616 w 450231"/>
                <a:gd name="connsiteY107" fmla="*/ 665103 h 734120"/>
                <a:gd name="connsiteX108" fmla="*/ 341819 w 450231"/>
                <a:gd name="connsiteY108" fmla="*/ 206779 h 734120"/>
                <a:gd name="connsiteX109" fmla="*/ 341819 w 450231"/>
                <a:gd name="connsiteY109" fmla="*/ 186083 h 734120"/>
                <a:gd name="connsiteX110" fmla="*/ 341181 w 450231"/>
                <a:gd name="connsiteY110" fmla="*/ 153899 h 734120"/>
                <a:gd name="connsiteX111" fmla="*/ 336717 w 450231"/>
                <a:gd name="connsiteY111" fmla="*/ 125180 h 734120"/>
                <a:gd name="connsiteX112" fmla="*/ 323962 w 450231"/>
                <a:gd name="connsiteY112" fmla="*/ 104484 h 734120"/>
                <a:gd name="connsiteX113" fmla="*/ 299729 w 450231"/>
                <a:gd name="connsiteY113" fmla="*/ 96460 h 734120"/>
                <a:gd name="connsiteX114" fmla="*/ 215550 w 450231"/>
                <a:gd name="connsiteY114" fmla="*/ 96460 h 734120"/>
                <a:gd name="connsiteX115" fmla="*/ 191316 w 450231"/>
                <a:gd name="connsiteY115" fmla="*/ 104484 h 734120"/>
                <a:gd name="connsiteX116" fmla="*/ 178562 w 450231"/>
                <a:gd name="connsiteY116" fmla="*/ 125180 h 734120"/>
                <a:gd name="connsiteX117" fmla="*/ 174098 w 450231"/>
                <a:gd name="connsiteY117" fmla="*/ 153899 h 734120"/>
                <a:gd name="connsiteX118" fmla="*/ 173460 w 450231"/>
                <a:gd name="connsiteY118" fmla="*/ 186083 h 734120"/>
                <a:gd name="connsiteX119" fmla="*/ 173460 w 450231"/>
                <a:gd name="connsiteY119" fmla="*/ 480205 h 734120"/>
                <a:gd name="connsiteX120" fmla="*/ 174098 w 450231"/>
                <a:gd name="connsiteY120" fmla="*/ 512389 h 734120"/>
                <a:gd name="connsiteX121" fmla="*/ 178562 w 450231"/>
                <a:gd name="connsiteY121" fmla="*/ 541109 h 734120"/>
                <a:gd name="connsiteX122" fmla="*/ 191316 w 450231"/>
                <a:gd name="connsiteY122" fmla="*/ 561805 h 734120"/>
                <a:gd name="connsiteX123" fmla="*/ 215550 w 450231"/>
                <a:gd name="connsiteY123" fmla="*/ 569828 h 734120"/>
                <a:gd name="connsiteX124" fmla="*/ 299729 w 450231"/>
                <a:gd name="connsiteY124" fmla="*/ 569828 h 734120"/>
                <a:gd name="connsiteX125" fmla="*/ 323962 w 450231"/>
                <a:gd name="connsiteY125" fmla="*/ 561805 h 734120"/>
                <a:gd name="connsiteX126" fmla="*/ 336717 w 450231"/>
                <a:gd name="connsiteY126" fmla="*/ 541109 h 734120"/>
                <a:gd name="connsiteX127" fmla="*/ 341181 w 450231"/>
                <a:gd name="connsiteY127" fmla="*/ 512389 h 734120"/>
                <a:gd name="connsiteX128" fmla="*/ 341819 w 450231"/>
                <a:gd name="connsiteY128" fmla="*/ 480205 h 734120"/>
                <a:gd name="connsiteX129" fmla="*/ 341819 w 450231"/>
                <a:gd name="connsiteY129" fmla="*/ 459509 h 734120"/>
                <a:gd name="connsiteX130" fmla="*/ 450231 w 450231"/>
                <a:gd name="connsiteY130" fmla="*/ 459509 h 734120"/>
                <a:gd name="connsiteX131" fmla="*/ 450231 w 450231"/>
                <a:gd name="connsiteY131" fmla="*/ 523877 h 734120"/>
                <a:gd name="connsiteX132" fmla="*/ 443854 w 450231"/>
                <a:gd name="connsiteY132" fmla="*/ 580130 h 734120"/>
                <a:gd name="connsiteX133" fmla="*/ 422172 w 450231"/>
                <a:gd name="connsiteY133" fmla="*/ 625534 h 734120"/>
                <a:gd name="connsiteX134" fmla="*/ 381995 w 450231"/>
                <a:gd name="connsiteY134" fmla="*/ 655439 h 734120"/>
                <a:gd name="connsiteX135" fmla="*/ 321412 w 450231"/>
                <a:gd name="connsiteY135" fmla="*/ 666380 h 734120"/>
                <a:gd name="connsiteX136" fmla="*/ 193867 w 450231"/>
                <a:gd name="connsiteY136" fmla="*/ 666380 h 734120"/>
                <a:gd name="connsiteX137" fmla="*/ 132646 w 450231"/>
                <a:gd name="connsiteY137" fmla="*/ 655439 h 734120"/>
                <a:gd name="connsiteX138" fmla="*/ 93745 w 450231"/>
                <a:gd name="connsiteY138" fmla="*/ 625534 h 734120"/>
                <a:gd name="connsiteX139" fmla="*/ 72700 w 450231"/>
                <a:gd name="connsiteY139" fmla="*/ 580130 h 734120"/>
                <a:gd name="connsiteX140" fmla="*/ 66323 w 450231"/>
                <a:gd name="connsiteY140" fmla="*/ 523877 h 734120"/>
                <a:gd name="connsiteX141" fmla="*/ 66323 w 450231"/>
                <a:gd name="connsiteY141" fmla="*/ 142503 h 734120"/>
                <a:gd name="connsiteX142" fmla="*/ 72700 w 450231"/>
                <a:gd name="connsiteY142" fmla="*/ 86249 h 734120"/>
                <a:gd name="connsiteX143" fmla="*/ 93745 w 450231"/>
                <a:gd name="connsiteY143" fmla="*/ 40845 h 734120"/>
                <a:gd name="connsiteX144" fmla="*/ 132646 w 450231"/>
                <a:gd name="connsiteY144" fmla="*/ 10941 h 734120"/>
                <a:gd name="connsiteX145" fmla="*/ 193867 w 450231"/>
                <a:gd name="connsiteY145" fmla="*/ 0 h 734120"/>
                <a:gd name="connsiteX146" fmla="*/ 321412 w 450231"/>
                <a:gd name="connsiteY146" fmla="*/ 0 h 734120"/>
                <a:gd name="connsiteX147" fmla="*/ 381995 w 450231"/>
                <a:gd name="connsiteY147" fmla="*/ 10941 h 734120"/>
                <a:gd name="connsiteX148" fmla="*/ 422172 w 450231"/>
                <a:gd name="connsiteY148" fmla="*/ 40845 h 734120"/>
                <a:gd name="connsiteX149" fmla="*/ 443854 w 450231"/>
                <a:gd name="connsiteY149" fmla="*/ 86249 h 734120"/>
                <a:gd name="connsiteX150" fmla="*/ 450231 w 450231"/>
                <a:gd name="connsiteY150" fmla="*/ 142503 h 734120"/>
                <a:gd name="connsiteX151" fmla="*/ 450231 w 450231"/>
                <a:gd name="connsiteY151" fmla="*/ 206870 h 734120"/>
                <a:gd name="connsiteX152" fmla="*/ 341819 w 450231"/>
                <a:gd name="connsiteY152" fmla="*/ 206870 h 734120"/>
                <a:gd name="connsiteX153" fmla="*/ 141574 w 450231"/>
                <a:gd name="connsiteY153" fmla="*/ 674312 h 734120"/>
                <a:gd name="connsiteX154" fmla="*/ 94383 w 450231"/>
                <a:gd name="connsiteY154" fmla="*/ 727192 h 734120"/>
                <a:gd name="connsiteX155" fmla="*/ 87368 w 450231"/>
                <a:gd name="connsiteY155" fmla="*/ 724912 h 734120"/>
                <a:gd name="connsiteX156" fmla="*/ 81628 w 450231"/>
                <a:gd name="connsiteY156" fmla="*/ 722633 h 734120"/>
                <a:gd name="connsiteX157" fmla="*/ 128820 w 450231"/>
                <a:gd name="connsiteY157" fmla="*/ 670938 h 734120"/>
                <a:gd name="connsiteX158" fmla="*/ 135197 w 450231"/>
                <a:gd name="connsiteY158" fmla="*/ 672670 h 734120"/>
                <a:gd name="connsiteX159" fmla="*/ 141574 w 450231"/>
                <a:gd name="connsiteY159" fmla="*/ 674403 h 734120"/>
                <a:gd name="connsiteX160" fmla="*/ 168358 w 450231"/>
                <a:gd name="connsiteY160" fmla="*/ 680055 h 734120"/>
                <a:gd name="connsiteX161" fmla="*/ 119892 w 450231"/>
                <a:gd name="connsiteY161" fmla="*/ 731750 h 734120"/>
                <a:gd name="connsiteX162" fmla="*/ 107137 w 450231"/>
                <a:gd name="connsiteY162" fmla="*/ 729471 h 734120"/>
                <a:gd name="connsiteX163" fmla="*/ 154329 w 450231"/>
                <a:gd name="connsiteY163" fmla="*/ 677776 h 734120"/>
                <a:gd name="connsiteX164" fmla="*/ 168358 w 450231"/>
                <a:gd name="connsiteY164" fmla="*/ 680055 h 734120"/>
                <a:gd name="connsiteX165" fmla="*/ 197694 w 450231"/>
                <a:gd name="connsiteY165" fmla="*/ 681241 h 734120"/>
                <a:gd name="connsiteX166" fmla="*/ 150502 w 450231"/>
                <a:gd name="connsiteY166" fmla="*/ 734121 h 734120"/>
                <a:gd name="connsiteX167" fmla="*/ 147951 w 450231"/>
                <a:gd name="connsiteY167" fmla="*/ 734121 h 734120"/>
                <a:gd name="connsiteX168" fmla="*/ 135197 w 450231"/>
                <a:gd name="connsiteY168" fmla="*/ 732935 h 734120"/>
                <a:gd name="connsiteX169" fmla="*/ 182388 w 450231"/>
                <a:gd name="connsiteY169" fmla="*/ 681241 h 734120"/>
                <a:gd name="connsiteX170" fmla="*/ 197694 w 450231"/>
                <a:gd name="connsiteY170" fmla="*/ 681241 h 734120"/>
                <a:gd name="connsiteX171" fmla="*/ 229580 w 450231"/>
                <a:gd name="connsiteY171" fmla="*/ 681241 h 734120"/>
                <a:gd name="connsiteX172" fmla="*/ 181113 w 450231"/>
                <a:gd name="connsiteY172" fmla="*/ 734121 h 734120"/>
                <a:gd name="connsiteX173" fmla="*/ 165808 w 450231"/>
                <a:gd name="connsiteY173" fmla="*/ 734121 h 734120"/>
                <a:gd name="connsiteX174" fmla="*/ 214274 w 450231"/>
                <a:gd name="connsiteY174" fmla="*/ 681241 h 734120"/>
                <a:gd name="connsiteX175" fmla="*/ 229580 w 450231"/>
                <a:gd name="connsiteY175" fmla="*/ 681241 h 734120"/>
                <a:gd name="connsiteX176" fmla="*/ 246161 w 450231"/>
                <a:gd name="connsiteY176" fmla="*/ 111413 h 734120"/>
                <a:gd name="connsiteX177" fmla="*/ 197694 w 450231"/>
                <a:gd name="connsiteY177" fmla="*/ 164293 h 734120"/>
                <a:gd name="connsiteX178" fmla="*/ 193867 w 450231"/>
                <a:gd name="connsiteY178" fmla="*/ 164293 h 734120"/>
                <a:gd name="connsiteX179" fmla="*/ 193867 w 450231"/>
                <a:gd name="connsiteY179" fmla="*/ 151620 h 734120"/>
                <a:gd name="connsiteX180" fmla="*/ 230855 w 450231"/>
                <a:gd name="connsiteY180" fmla="*/ 111413 h 734120"/>
                <a:gd name="connsiteX181" fmla="*/ 246161 w 450231"/>
                <a:gd name="connsiteY181" fmla="*/ 111413 h 734120"/>
                <a:gd name="connsiteX182" fmla="*/ 214274 w 450231"/>
                <a:gd name="connsiteY182" fmla="*/ 111413 h 734120"/>
                <a:gd name="connsiteX183" fmla="*/ 196418 w 450231"/>
                <a:gd name="connsiteY183" fmla="*/ 130924 h 734120"/>
                <a:gd name="connsiteX184" fmla="*/ 205346 w 450231"/>
                <a:gd name="connsiteY184" fmla="*/ 114877 h 734120"/>
                <a:gd name="connsiteX185" fmla="*/ 214274 w 450231"/>
                <a:gd name="connsiteY185" fmla="*/ 111413 h 734120"/>
                <a:gd name="connsiteX186" fmla="*/ 260190 w 450231"/>
                <a:gd name="connsiteY186" fmla="*/ 681241 h 734120"/>
                <a:gd name="connsiteX187" fmla="*/ 212999 w 450231"/>
                <a:gd name="connsiteY187" fmla="*/ 734121 h 734120"/>
                <a:gd name="connsiteX188" fmla="*/ 197694 w 450231"/>
                <a:gd name="connsiteY188" fmla="*/ 734121 h 734120"/>
                <a:gd name="connsiteX189" fmla="*/ 244885 w 450231"/>
                <a:gd name="connsiteY189" fmla="*/ 681241 h 734120"/>
                <a:gd name="connsiteX190" fmla="*/ 260190 w 450231"/>
                <a:gd name="connsiteY190" fmla="*/ 681241 h 734120"/>
                <a:gd name="connsiteX191" fmla="*/ 276771 w 450231"/>
                <a:gd name="connsiteY191" fmla="*/ 111413 h 734120"/>
                <a:gd name="connsiteX192" fmla="*/ 229580 w 450231"/>
                <a:gd name="connsiteY192" fmla="*/ 164293 h 734120"/>
                <a:gd name="connsiteX193" fmla="*/ 214274 w 450231"/>
                <a:gd name="connsiteY193" fmla="*/ 164293 h 734120"/>
                <a:gd name="connsiteX194" fmla="*/ 261466 w 450231"/>
                <a:gd name="connsiteY194" fmla="*/ 111413 h 734120"/>
                <a:gd name="connsiteX195" fmla="*/ 276771 w 450231"/>
                <a:gd name="connsiteY195" fmla="*/ 111413 h 734120"/>
                <a:gd name="connsiteX196" fmla="*/ 292076 w 450231"/>
                <a:gd name="connsiteY196" fmla="*/ 681241 h 734120"/>
                <a:gd name="connsiteX197" fmla="*/ 243610 w 450231"/>
                <a:gd name="connsiteY197" fmla="*/ 734121 h 734120"/>
                <a:gd name="connsiteX198" fmla="*/ 228304 w 450231"/>
                <a:gd name="connsiteY198" fmla="*/ 734121 h 734120"/>
                <a:gd name="connsiteX199" fmla="*/ 276771 w 450231"/>
                <a:gd name="connsiteY199" fmla="*/ 681241 h 734120"/>
                <a:gd name="connsiteX200" fmla="*/ 292076 w 450231"/>
                <a:gd name="connsiteY200" fmla="*/ 681241 h 734120"/>
                <a:gd name="connsiteX201" fmla="*/ 307382 w 450231"/>
                <a:gd name="connsiteY201" fmla="*/ 112598 h 734120"/>
                <a:gd name="connsiteX202" fmla="*/ 258915 w 450231"/>
                <a:gd name="connsiteY202" fmla="*/ 165478 h 734120"/>
                <a:gd name="connsiteX203" fmla="*/ 253813 w 450231"/>
                <a:gd name="connsiteY203" fmla="*/ 164931 h 734120"/>
                <a:gd name="connsiteX204" fmla="*/ 244885 w 450231"/>
                <a:gd name="connsiteY204" fmla="*/ 164384 h 734120"/>
                <a:gd name="connsiteX205" fmla="*/ 293352 w 450231"/>
                <a:gd name="connsiteY205" fmla="*/ 111504 h 734120"/>
                <a:gd name="connsiteX206" fmla="*/ 299729 w 450231"/>
                <a:gd name="connsiteY206" fmla="*/ 111504 h 734120"/>
                <a:gd name="connsiteX207" fmla="*/ 307382 w 450231"/>
                <a:gd name="connsiteY207" fmla="*/ 112689 h 734120"/>
                <a:gd name="connsiteX208" fmla="*/ 323962 w 450231"/>
                <a:gd name="connsiteY208" fmla="*/ 681241 h 734120"/>
                <a:gd name="connsiteX209" fmla="*/ 275496 w 450231"/>
                <a:gd name="connsiteY209" fmla="*/ 734121 h 734120"/>
                <a:gd name="connsiteX210" fmla="*/ 260190 w 450231"/>
                <a:gd name="connsiteY210" fmla="*/ 734121 h 734120"/>
                <a:gd name="connsiteX211" fmla="*/ 307382 w 450231"/>
                <a:gd name="connsiteY211" fmla="*/ 681241 h 734120"/>
                <a:gd name="connsiteX212" fmla="*/ 323962 w 450231"/>
                <a:gd name="connsiteY212" fmla="*/ 681241 h 734120"/>
                <a:gd name="connsiteX213" fmla="*/ 318861 w 450231"/>
                <a:gd name="connsiteY213" fmla="*/ 134388 h 734120"/>
                <a:gd name="connsiteX214" fmla="*/ 272945 w 450231"/>
                <a:gd name="connsiteY214" fmla="*/ 184898 h 734120"/>
                <a:gd name="connsiteX215" fmla="*/ 267843 w 450231"/>
                <a:gd name="connsiteY215" fmla="*/ 173410 h 734120"/>
                <a:gd name="connsiteX216" fmla="*/ 315034 w 450231"/>
                <a:gd name="connsiteY216" fmla="*/ 121715 h 734120"/>
                <a:gd name="connsiteX217" fmla="*/ 318861 w 450231"/>
                <a:gd name="connsiteY217" fmla="*/ 134388 h 734120"/>
                <a:gd name="connsiteX218" fmla="*/ 321412 w 450231"/>
                <a:gd name="connsiteY218" fmla="*/ 166572 h 734120"/>
                <a:gd name="connsiteX219" fmla="*/ 275496 w 450231"/>
                <a:gd name="connsiteY219" fmla="*/ 217082 h 734120"/>
                <a:gd name="connsiteX220" fmla="*/ 275496 w 450231"/>
                <a:gd name="connsiteY220" fmla="*/ 209606 h 734120"/>
                <a:gd name="connsiteX221" fmla="*/ 274220 w 450231"/>
                <a:gd name="connsiteY221" fmla="*/ 201035 h 734120"/>
                <a:gd name="connsiteX222" fmla="*/ 320136 w 450231"/>
                <a:gd name="connsiteY222" fmla="*/ 149341 h 734120"/>
                <a:gd name="connsiteX223" fmla="*/ 321412 w 450231"/>
                <a:gd name="connsiteY223" fmla="*/ 159096 h 734120"/>
                <a:gd name="connsiteX224" fmla="*/ 321412 w 450231"/>
                <a:gd name="connsiteY224" fmla="*/ 166572 h 734120"/>
                <a:gd name="connsiteX225" fmla="*/ 321412 w 450231"/>
                <a:gd name="connsiteY225" fmla="*/ 201035 h 734120"/>
                <a:gd name="connsiteX226" fmla="*/ 275496 w 450231"/>
                <a:gd name="connsiteY226" fmla="*/ 251545 h 734120"/>
                <a:gd name="connsiteX227" fmla="*/ 275496 w 450231"/>
                <a:gd name="connsiteY227" fmla="*/ 234313 h 734120"/>
                <a:gd name="connsiteX228" fmla="*/ 321412 w 450231"/>
                <a:gd name="connsiteY228" fmla="*/ 183804 h 734120"/>
                <a:gd name="connsiteX229" fmla="*/ 321412 w 450231"/>
                <a:gd name="connsiteY229" fmla="*/ 201035 h 734120"/>
                <a:gd name="connsiteX230" fmla="*/ 334166 w 450231"/>
                <a:gd name="connsiteY230" fmla="*/ 221732 h 734120"/>
                <a:gd name="connsiteX231" fmla="*/ 285699 w 450231"/>
                <a:gd name="connsiteY231" fmla="*/ 274611 h 734120"/>
                <a:gd name="connsiteX232" fmla="*/ 275496 w 450231"/>
                <a:gd name="connsiteY232" fmla="*/ 274611 h 734120"/>
                <a:gd name="connsiteX233" fmla="*/ 275496 w 450231"/>
                <a:gd name="connsiteY233" fmla="*/ 268868 h 734120"/>
                <a:gd name="connsiteX234" fmla="*/ 321412 w 450231"/>
                <a:gd name="connsiteY234" fmla="*/ 218358 h 734120"/>
                <a:gd name="connsiteX235" fmla="*/ 321412 w 450231"/>
                <a:gd name="connsiteY235" fmla="*/ 221823 h 734120"/>
                <a:gd name="connsiteX236" fmla="*/ 334166 w 450231"/>
                <a:gd name="connsiteY236" fmla="*/ 221823 h 734120"/>
                <a:gd name="connsiteX237" fmla="*/ 321412 w 450231"/>
                <a:gd name="connsiteY237" fmla="*/ 476741 h 734120"/>
                <a:gd name="connsiteX238" fmla="*/ 275496 w 450231"/>
                <a:gd name="connsiteY238" fmla="*/ 527250 h 734120"/>
                <a:gd name="connsiteX239" fmla="*/ 275496 w 450231"/>
                <a:gd name="connsiteY239" fmla="*/ 514577 h 734120"/>
                <a:gd name="connsiteX240" fmla="*/ 321412 w 450231"/>
                <a:gd name="connsiteY240" fmla="*/ 464068 h 734120"/>
                <a:gd name="connsiteX241" fmla="*/ 321412 w 450231"/>
                <a:gd name="connsiteY241" fmla="*/ 476741 h 734120"/>
                <a:gd name="connsiteX242" fmla="*/ 320136 w 450231"/>
                <a:gd name="connsiteY242" fmla="*/ 512389 h 734120"/>
                <a:gd name="connsiteX243" fmla="*/ 288250 w 450231"/>
                <a:gd name="connsiteY243" fmla="*/ 548038 h 734120"/>
                <a:gd name="connsiteX244" fmla="*/ 275496 w 450231"/>
                <a:gd name="connsiteY244" fmla="*/ 548038 h 734120"/>
                <a:gd name="connsiteX245" fmla="*/ 275496 w 450231"/>
                <a:gd name="connsiteY245" fmla="*/ 544573 h 734120"/>
                <a:gd name="connsiteX246" fmla="*/ 321412 w 450231"/>
                <a:gd name="connsiteY246" fmla="*/ 494064 h 734120"/>
                <a:gd name="connsiteX247" fmla="*/ 320774 w 450231"/>
                <a:gd name="connsiteY247" fmla="*/ 503272 h 734120"/>
                <a:gd name="connsiteX248" fmla="*/ 320136 w 450231"/>
                <a:gd name="connsiteY248" fmla="*/ 512480 h 734120"/>
                <a:gd name="connsiteX249" fmla="*/ 357124 w 450231"/>
                <a:gd name="connsiteY249" fmla="*/ 677776 h 734120"/>
                <a:gd name="connsiteX250" fmla="*/ 308657 w 450231"/>
                <a:gd name="connsiteY250" fmla="*/ 731750 h 734120"/>
                <a:gd name="connsiteX251" fmla="*/ 290801 w 450231"/>
                <a:gd name="connsiteY251" fmla="*/ 734029 h 734120"/>
                <a:gd name="connsiteX252" fmla="*/ 339268 w 450231"/>
                <a:gd name="connsiteY252" fmla="*/ 680055 h 734120"/>
                <a:gd name="connsiteX253" fmla="*/ 357124 w 450231"/>
                <a:gd name="connsiteY253" fmla="*/ 677776 h 734120"/>
                <a:gd name="connsiteX254" fmla="*/ 364777 w 450231"/>
                <a:gd name="connsiteY254" fmla="*/ 221732 h 734120"/>
                <a:gd name="connsiteX255" fmla="*/ 317585 w 450231"/>
                <a:gd name="connsiteY255" fmla="*/ 274611 h 734120"/>
                <a:gd name="connsiteX256" fmla="*/ 301004 w 450231"/>
                <a:gd name="connsiteY256" fmla="*/ 274611 h 734120"/>
                <a:gd name="connsiteX257" fmla="*/ 349471 w 450231"/>
                <a:gd name="connsiteY257" fmla="*/ 221732 h 734120"/>
                <a:gd name="connsiteX258" fmla="*/ 364777 w 450231"/>
                <a:gd name="connsiteY258" fmla="*/ 221732 h 734120"/>
                <a:gd name="connsiteX259" fmla="*/ 303555 w 450231"/>
                <a:gd name="connsiteY259" fmla="*/ 547947 h 734120"/>
                <a:gd name="connsiteX260" fmla="*/ 316310 w 450231"/>
                <a:gd name="connsiteY260" fmla="*/ 532994 h 734120"/>
                <a:gd name="connsiteX261" fmla="*/ 309933 w 450231"/>
                <a:gd name="connsiteY261" fmla="*/ 545667 h 734120"/>
                <a:gd name="connsiteX262" fmla="*/ 303555 w 450231"/>
                <a:gd name="connsiteY262" fmla="*/ 547947 h 734120"/>
                <a:gd name="connsiteX263" fmla="*/ 401764 w 450231"/>
                <a:gd name="connsiteY263" fmla="*/ 662824 h 734120"/>
                <a:gd name="connsiteX264" fmla="*/ 366052 w 450231"/>
                <a:gd name="connsiteY264" fmla="*/ 704216 h 734120"/>
                <a:gd name="connsiteX265" fmla="*/ 348834 w 450231"/>
                <a:gd name="connsiteY265" fmla="*/ 715704 h 734120"/>
                <a:gd name="connsiteX266" fmla="*/ 330340 w 450231"/>
                <a:gd name="connsiteY266" fmla="*/ 724912 h 734120"/>
                <a:gd name="connsiteX267" fmla="*/ 377531 w 450231"/>
                <a:gd name="connsiteY267" fmla="*/ 673217 h 734120"/>
                <a:gd name="connsiteX268" fmla="*/ 401764 w 450231"/>
                <a:gd name="connsiteY268" fmla="*/ 662915 h 734120"/>
                <a:gd name="connsiteX269" fmla="*/ 396663 w 450231"/>
                <a:gd name="connsiteY269" fmla="*/ 221732 h 734120"/>
                <a:gd name="connsiteX270" fmla="*/ 348196 w 450231"/>
                <a:gd name="connsiteY270" fmla="*/ 274611 h 734120"/>
                <a:gd name="connsiteX271" fmla="*/ 332891 w 450231"/>
                <a:gd name="connsiteY271" fmla="*/ 274611 h 734120"/>
                <a:gd name="connsiteX272" fmla="*/ 381357 w 450231"/>
                <a:gd name="connsiteY272" fmla="*/ 221732 h 734120"/>
                <a:gd name="connsiteX273" fmla="*/ 396663 w 450231"/>
                <a:gd name="connsiteY273" fmla="*/ 221732 h 734120"/>
                <a:gd name="connsiteX274" fmla="*/ 427273 w 450231"/>
                <a:gd name="connsiteY274" fmla="*/ 221732 h 734120"/>
                <a:gd name="connsiteX275" fmla="*/ 380082 w 450231"/>
                <a:gd name="connsiteY275" fmla="*/ 274611 h 734120"/>
                <a:gd name="connsiteX276" fmla="*/ 363501 w 450231"/>
                <a:gd name="connsiteY276" fmla="*/ 274611 h 734120"/>
                <a:gd name="connsiteX277" fmla="*/ 411968 w 450231"/>
                <a:gd name="connsiteY277" fmla="*/ 221732 h 734120"/>
                <a:gd name="connsiteX278" fmla="*/ 427273 w 450231"/>
                <a:gd name="connsiteY278" fmla="*/ 221732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Lst>
              <a:rect l="l" t="t" r="r" b="b"/>
              <a:pathLst>
                <a:path w="450231" h="734120">
                  <a:moveTo>
                    <a:pt x="45916" y="124086"/>
                  </a:moveTo>
                  <a:lnTo>
                    <a:pt x="0" y="174595"/>
                  </a:lnTo>
                  <a:cubicBezTo>
                    <a:pt x="0" y="169216"/>
                    <a:pt x="820" y="162743"/>
                    <a:pt x="2551" y="155084"/>
                  </a:cubicBezTo>
                  <a:lnTo>
                    <a:pt x="47191" y="105669"/>
                  </a:lnTo>
                  <a:cubicBezTo>
                    <a:pt x="47191" y="108769"/>
                    <a:pt x="47009" y="111777"/>
                    <a:pt x="46554" y="114877"/>
                  </a:cubicBezTo>
                  <a:cubicBezTo>
                    <a:pt x="46098" y="117977"/>
                    <a:pt x="45916" y="120986"/>
                    <a:pt x="45916" y="124086"/>
                  </a:cubicBezTo>
                  <a:close/>
                  <a:moveTo>
                    <a:pt x="45916" y="159734"/>
                  </a:moveTo>
                  <a:lnTo>
                    <a:pt x="0" y="210244"/>
                  </a:lnTo>
                  <a:lnTo>
                    <a:pt x="0" y="193012"/>
                  </a:lnTo>
                  <a:lnTo>
                    <a:pt x="45916" y="142503"/>
                  </a:lnTo>
                  <a:lnTo>
                    <a:pt x="45916" y="159734"/>
                  </a:lnTo>
                  <a:close/>
                  <a:moveTo>
                    <a:pt x="45916" y="194197"/>
                  </a:moveTo>
                  <a:lnTo>
                    <a:pt x="0" y="244707"/>
                  </a:lnTo>
                  <a:lnTo>
                    <a:pt x="0" y="227475"/>
                  </a:lnTo>
                  <a:lnTo>
                    <a:pt x="45916" y="176966"/>
                  </a:lnTo>
                  <a:lnTo>
                    <a:pt x="45916" y="194197"/>
                  </a:lnTo>
                  <a:close/>
                  <a:moveTo>
                    <a:pt x="45916" y="228661"/>
                  </a:moveTo>
                  <a:lnTo>
                    <a:pt x="0" y="279170"/>
                  </a:lnTo>
                  <a:lnTo>
                    <a:pt x="0" y="261938"/>
                  </a:lnTo>
                  <a:lnTo>
                    <a:pt x="45916" y="211429"/>
                  </a:lnTo>
                  <a:lnTo>
                    <a:pt x="45916" y="228661"/>
                  </a:lnTo>
                  <a:close/>
                  <a:moveTo>
                    <a:pt x="45916" y="263124"/>
                  </a:moveTo>
                  <a:lnTo>
                    <a:pt x="0" y="313633"/>
                  </a:lnTo>
                  <a:lnTo>
                    <a:pt x="0" y="296402"/>
                  </a:lnTo>
                  <a:lnTo>
                    <a:pt x="45916" y="245892"/>
                  </a:lnTo>
                  <a:lnTo>
                    <a:pt x="45916" y="263124"/>
                  </a:lnTo>
                  <a:close/>
                  <a:moveTo>
                    <a:pt x="45916" y="297587"/>
                  </a:moveTo>
                  <a:lnTo>
                    <a:pt x="0" y="348096"/>
                  </a:lnTo>
                  <a:lnTo>
                    <a:pt x="0" y="330865"/>
                  </a:lnTo>
                  <a:lnTo>
                    <a:pt x="45916" y="280355"/>
                  </a:lnTo>
                  <a:lnTo>
                    <a:pt x="45916" y="297587"/>
                  </a:lnTo>
                  <a:close/>
                  <a:moveTo>
                    <a:pt x="45916" y="332050"/>
                  </a:moveTo>
                  <a:lnTo>
                    <a:pt x="0" y="382560"/>
                  </a:lnTo>
                  <a:lnTo>
                    <a:pt x="0" y="365328"/>
                  </a:lnTo>
                  <a:lnTo>
                    <a:pt x="45916" y="314819"/>
                  </a:lnTo>
                  <a:lnTo>
                    <a:pt x="45916" y="332050"/>
                  </a:lnTo>
                  <a:close/>
                  <a:moveTo>
                    <a:pt x="45916" y="366513"/>
                  </a:moveTo>
                  <a:lnTo>
                    <a:pt x="0" y="417023"/>
                  </a:lnTo>
                  <a:lnTo>
                    <a:pt x="0" y="399791"/>
                  </a:lnTo>
                  <a:lnTo>
                    <a:pt x="45916" y="349282"/>
                  </a:lnTo>
                  <a:lnTo>
                    <a:pt x="45916" y="366513"/>
                  </a:lnTo>
                  <a:close/>
                  <a:moveTo>
                    <a:pt x="45916" y="400976"/>
                  </a:moveTo>
                  <a:lnTo>
                    <a:pt x="0" y="451486"/>
                  </a:lnTo>
                  <a:lnTo>
                    <a:pt x="0" y="434254"/>
                  </a:lnTo>
                  <a:lnTo>
                    <a:pt x="45916" y="383745"/>
                  </a:lnTo>
                  <a:lnTo>
                    <a:pt x="45916" y="400976"/>
                  </a:lnTo>
                  <a:close/>
                  <a:moveTo>
                    <a:pt x="45916" y="435440"/>
                  </a:moveTo>
                  <a:lnTo>
                    <a:pt x="0" y="485949"/>
                  </a:lnTo>
                  <a:lnTo>
                    <a:pt x="0" y="468718"/>
                  </a:lnTo>
                  <a:lnTo>
                    <a:pt x="45916" y="418208"/>
                  </a:lnTo>
                  <a:lnTo>
                    <a:pt x="45916" y="435440"/>
                  </a:lnTo>
                  <a:close/>
                  <a:moveTo>
                    <a:pt x="45916" y="469903"/>
                  </a:moveTo>
                  <a:lnTo>
                    <a:pt x="0" y="520412"/>
                  </a:lnTo>
                  <a:lnTo>
                    <a:pt x="0" y="503181"/>
                  </a:lnTo>
                  <a:lnTo>
                    <a:pt x="45916" y="452671"/>
                  </a:lnTo>
                  <a:lnTo>
                    <a:pt x="45916" y="469903"/>
                  </a:lnTo>
                  <a:close/>
                  <a:moveTo>
                    <a:pt x="45916" y="504366"/>
                  </a:moveTo>
                  <a:lnTo>
                    <a:pt x="0" y="554876"/>
                  </a:lnTo>
                  <a:lnTo>
                    <a:pt x="0" y="537644"/>
                  </a:lnTo>
                  <a:lnTo>
                    <a:pt x="45916" y="487134"/>
                  </a:lnTo>
                  <a:lnTo>
                    <a:pt x="45916" y="504366"/>
                  </a:lnTo>
                  <a:close/>
                  <a:moveTo>
                    <a:pt x="45916" y="537644"/>
                  </a:moveTo>
                  <a:lnTo>
                    <a:pt x="0" y="588154"/>
                  </a:lnTo>
                  <a:lnTo>
                    <a:pt x="0" y="572107"/>
                  </a:lnTo>
                  <a:lnTo>
                    <a:pt x="45916" y="521598"/>
                  </a:lnTo>
                  <a:lnTo>
                    <a:pt x="45916" y="537644"/>
                  </a:lnTo>
                  <a:close/>
                  <a:moveTo>
                    <a:pt x="49742" y="568643"/>
                  </a:moveTo>
                  <a:lnTo>
                    <a:pt x="3826" y="619152"/>
                  </a:lnTo>
                  <a:cubicBezTo>
                    <a:pt x="3006" y="616873"/>
                    <a:pt x="2551" y="614411"/>
                    <a:pt x="2551" y="611676"/>
                  </a:cubicBezTo>
                  <a:cubicBezTo>
                    <a:pt x="2551" y="608941"/>
                    <a:pt x="2095" y="606479"/>
                    <a:pt x="1275" y="604200"/>
                  </a:cubicBezTo>
                  <a:lnTo>
                    <a:pt x="47191" y="553690"/>
                  </a:lnTo>
                  <a:cubicBezTo>
                    <a:pt x="48011" y="555970"/>
                    <a:pt x="48467" y="558249"/>
                    <a:pt x="48467" y="560620"/>
                  </a:cubicBezTo>
                  <a:cubicBezTo>
                    <a:pt x="48467" y="562990"/>
                    <a:pt x="48922" y="565634"/>
                    <a:pt x="49742" y="568643"/>
                  </a:cubicBezTo>
                  <a:close/>
                  <a:moveTo>
                    <a:pt x="57395" y="595083"/>
                  </a:moveTo>
                  <a:lnTo>
                    <a:pt x="10203" y="645592"/>
                  </a:lnTo>
                  <a:cubicBezTo>
                    <a:pt x="9384" y="643313"/>
                    <a:pt x="8108" y="639119"/>
                    <a:pt x="6377" y="632919"/>
                  </a:cubicBezTo>
                  <a:lnTo>
                    <a:pt x="53569" y="582410"/>
                  </a:lnTo>
                  <a:cubicBezTo>
                    <a:pt x="54389" y="584689"/>
                    <a:pt x="55664" y="588883"/>
                    <a:pt x="57395" y="595083"/>
                  </a:cubicBezTo>
                  <a:close/>
                  <a:moveTo>
                    <a:pt x="51018" y="83879"/>
                  </a:moveTo>
                  <a:lnTo>
                    <a:pt x="11479" y="127550"/>
                  </a:lnTo>
                  <a:cubicBezTo>
                    <a:pt x="15761" y="116792"/>
                    <a:pt x="21683" y="106307"/>
                    <a:pt x="29335" y="96005"/>
                  </a:cubicBezTo>
                  <a:cubicBezTo>
                    <a:pt x="36988" y="85702"/>
                    <a:pt x="46736" y="74032"/>
                    <a:pt x="58670" y="60994"/>
                  </a:cubicBezTo>
                  <a:lnTo>
                    <a:pt x="58670" y="59809"/>
                  </a:lnTo>
                  <a:cubicBezTo>
                    <a:pt x="56939" y="63638"/>
                    <a:pt x="55664" y="67650"/>
                    <a:pt x="54844" y="71844"/>
                  </a:cubicBezTo>
                  <a:cubicBezTo>
                    <a:pt x="54024" y="76038"/>
                    <a:pt x="52749" y="80049"/>
                    <a:pt x="51018" y="83879"/>
                  </a:cubicBezTo>
                  <a:close/>
                  <a:moveTo>
                    <a:pt x="67598" y="618058"/>
                  </a:moveTo>
                  <a:lnTo>
                    <a:pt x="20407" y="669753"/>
                  </a:lnTo>
                  <a:cubicBezTo>
                    <a:pt x="19587" y="667474"/>
                    <a:pt x="18676" y="665377"/>
                    <a:pt x="17856" y="663462"/>
                  </a:cubicBezTo>
                  <a:cubicBezTo>
                    <a:pt x="17036" y="661547"/>
                    <a:pt x="16125" y="659815"/>
                    <a:pt x="15305" y="658265"/>
                  </a:cubicBezTo>
                  <a:lnTo>
                    <a:pt x="62497" y="606570"/>
                  </a:lnTo>
                  <a:cubicBezTo>
                    <a:pt x="64228" y="611129"/>
                    <a:pt x="65867" y="615050"/>
                    <a:pt x="67598" y="618058"/>
                  </a:cubicBezTo>
                  <a:close/>
                  <a:moveTo>
                    <a:pt x="34437" y="689264"/>
                  </a:moveTo>
                  <a:cubicBezTo>
                    <a:pt x="31066" y="684705"/>
                    <a:pt x="28515" y="681605"/>
                    <a:pt x="26784" y="680055"/>
                  </a:cubicBezTo>
                  <a:lnTo>
                    <a:pt x="73976" y="628361"/>
                  </a:lnTo>
                  <a:cubicBezTo>
                    <a:pt x="75707" y="629911"/>
                    <a:pt x="78258" y="632919"/>
                    <a:pt x="81628" y="637569"/>
                  </a:cubicBezTo>
                  <a:lnTo>
                    <a:pt x="34437" y="689264"/>
                  </a:lnTo>
                  <a:close/>
                  <a:moveTo>
                    <a:pt x="98209" y="653615"/>
                  </a:moveTo>
                  <a:lnTo>
                    <a:pt x="51018" y="705310"/>
                  </a:lnTo>
                  <a:cubicBezTo>
                    <a:pt x="49287" y="703760"/>
                    <a:pt x="47829" y="702484"/>
                    <a:pt x="46554" y="701299"/>
                  </a:cubicBezTo>
                  <a:cubicBezTo>
                    <a:pt x="45278" y="700113"/>
                    <a:pt x="43821" y="698837"/>
                    <a:pt x="42090" y="697287"/>
                  </a:cubicBezTo>
                  <a:lnTo>
                    <a:pt x="89281" y="645592"/>
                  </a:lnTo>
                  <a:cubicBezTo>
                    <a:pt x="91012" y="647142"/>
                    <a:pt x="92470" y="648419"/>
                    <a:pt x="93745" y="649604"/>
                  </a:cubicBezTo>
                  <a:cubicBezTo>
                    <a:pt x="95021" y="650789"/>
                    <a:pt x="96478" y="652066"/>
                    <a:pt x="98209" y="653615"/>
                  </a:cubicBezTo>
                  <a:close/>
                  <a:moveTo>
                    <a:pt x="118616" y="665103"/>
                  </a:moveTo>
                  <a:lnTo>
                    <a:pt x="70149" y="717983"/>
                  </a:lnTo>
                  <a:cubicBezTo>
                    <a:pt x="66778" y="715704"/>
                    <a:pt x="63317" y="713789"/>
                    <a:pt x="59946" y="712239"/>
                  </a:cubicBezTo>
                  <a:lnTo>
                    <a:pt x="107137" y="659359"/>
                  </a:lnTo>
                  <a:cubicBezTo>
                    <a:pt x="112239" y="662459"/>
                    <a:pt x="116065" y="664374"/>
                    <a:pt x="118616" y="665103"/>
                  </a:cubicBezTo>
                  <a:close/>
                  <a:moveTo>
                    <a:pt x="341819" y="206779"/>
                  </a:moveTo>
                  <a:lnTo>
                    <a:pt x="341819" y="186083"/>
                  </a:lnTo>
                  <a:cubicBezTo>
                    <a:pt x="341819" y="175325"/>
                    <a:pt x="341636" y="164657"/>
                    <a:pt x="341181" y="153899"/>
                  </a:cubicBezTo>
                  <a:cubicBezTo>
                    <a:pt x="340725" y="143141"/>
                    <a:pt x="339268" y="133568"/>
                    <a:pt x="336717" y="125180"/>
                  </a:cubicBezTo>
                  <a:cubicBezTo>
                    <a:pt x="334166" y="116792"/>
                    <a:pt x="329884" y="109863"/>
                    <a:pt x="323962" y="104484"/>
                  </a:cubicBezTo>
                  <a:cubicBezTo>
                    <a:pt x="318041" y="99104"/>
                    <a:pt x="309933" y="96460"/>
                    <a:pt x="299729" y="96460"/>
                  </a:cubicBezTo>
                  <a:lnTo>
                    <a:pt x="215550" y="96460"/>
                  </a:lnTo>
                  <a:cubicBezTo>
                    <a:pt x="205346" y="96460"/>
                    <a:pt x="197238" y="99196"/>
                    <a:pt x="191316" y="104484"/>
                  </a:cubicBezTo>
                  <a:cubicBezTo>
                    <a:pt x="185395" y="109863"/>
                    <a:pt x="181113" y="116701"/>
                    <a:pt x="178562" y="125180"/>
                  </a:cubicBezTo>
                  <a:cubicBezTo>
                    <a:pt x="176011" y="133659"/>
                    <a:pt x="174553" y="143141"/>
                    <a:pt x="174098" y="153899"/>
                  </a:cubicBezTo>
                  <a:cubicBezTo>
                    <a:pt x="173642" y="164657"/>
                    <a:pt x="173460" y="175325"/>
                    <a:pt x="173460" y="186083"/>
                  </a:cubicBezTo>
                  <a:lnTo>
                    <a:pt x="173460" y="480205"/>
                  </a:lnTo>
                  <a:cubicBezTo>
                    <a:pt x="173460" y="490964"/>
                    <a:pt x="173642" y="501631"/>
                    <a:pt x="174098" y="512389"/>
                  </a:cubicBezTo>
                  <a:cubicBezTo>
                    <a:pt x="174553" y="523148"/>
                    <a:pt x="176011" y="532721"/>
                    <a:pt x="178562" y="541109"/>
                  </a:cubicBezTo>
                  <a:cubicBezTo>
                    <a:pt x="181113" y="549588"/>
                    <a:pt x="185395" y="556426"/>
                    <a:pt x="191316" y="561805"/>
                  </a:cubicBezTo>
                  <a:cubicBezTo>
                    <a:pt x="197238" y="567184"/>
                    <a:pt x="205346" y="569828"/>
                    <a:pt x="215550" y="569828"/>
                  </a:cubicBezTo>
                  <a:lnTo>
                    <a:pt x="299729" y="569828"/>
                  </a:lnTo>
                  <a:cubicBezTo>
                    <a:pt x="309933" y="569828"/>
                    <a:pt x="318041" y="567184"/>
                    <a:pt x="323962" y="561805"/>
                  </a:cubicBezTo>
                  <a:cubicBezTo>
                    <a:pt x="329884" y="556426"/>
                    <a:pt x="334166" y="549588"/>
                    <a:pt x="336717" y="541109"/>
                  </a:cubicBezTo>
                  <a:cubicBezTo>
                    <a:pt x="339268" y="532721"/>
                    <a:pt x="340725" y="523148"/>
                    <a:pt x="341181" y="512389"/>
                  </a:cubicBezTo>
                  <a:cubicBezTo>
                    <a:pt x="341636" y="501631"/>
                    <a:pt x="341819" y="490964"/>
                    <a:pt x="341819" y="480205"/>
                  </a:cubicBezTo>
                  <a:lnTo>
                    <a:pt x="341819" y="459509"/>
                  </a:lnTo>
                  <a:lnTo>
                    <a:pt x="450231" y="459509"/>
                  </a:lnTo>
                  <a:lnTo>
                    <a:pt x="450231" y="523877"/>
                  </a:lnTo>
                  <a:cubicBezTo>
                    <a:pt x="450231" y="543844"/>
                    <a:pt x="448136" y="562534"/>
                    <a:pt x="443854" y="580130"/>
                  </a:cubicBezTo>
                  <a:cubicBezTo>
                    <a:pt x="439572" y="597727"/>
                    <a:pt x="432375" y="612861"/>
                    <a:pt x="422172" y="625534"/>
                  </a:cubicBezTo>
                  <a:cubicBezTo>
                    <a:pt x="411968" y="638207"/>
                    <a:pt x="398576" y="648145"/>
                    <a:pt x="381995" y="655439"/>
                  </a:cubicBezTo>
                  <a:cubicBezTo>
                    <a:pt x="365414" y="662733"/>
                    <a:pt x="345190" y="666380"/>
                    <a:pt x="321412" y="666380"/>
                  </a:cubicBezTo>
                  <a:lnTo>
                    <a:pt x="193867" y="666380"/>
                  </a:lnTo>
                  <a:cubicBezTo>
                    <a:pt x="169178" y="666380"/>
                    <a:pt x="148771" y="662733"/>
                    <a:pt x="132646" y="655439"/>
                  </a:cubicBezTo>
                  <a:cubicBezTo>
                    <a:pt x="116521" y="648145"/>
                    <a:pt x="103493" y="638207"/>
                    <a:pt x="93745" y="625534"/>
                  </a:cubicBezTo>
                  <a:cubicBezTo>
                    <a:pt x="83997" y="612861"/>
                    <a:pt x="76982" y="597818"/>
                    <a:pt x="72700" y="580130"/>
                  </a:cubicBezTo>
                  <a:cubicBezTo>
                    <a:pt x="68418" y="562534"/>
                    <a:pt x="66323" y="543753"/>
                    <a:pt x="66323" y="523877"/>
                  </a:cubicBezTo>
                  <a:lnTo>
                    <a:pt x="66323" y="142503"/>
                  </a:lnTo>
                  <a:cubicBezTo>
                    <a:pt x="66323" y="122627"/>
                    <a:pt x="68418" y="103845"/>
                    <a:pt x="72700" y="86249"/>
                  </a:cubicBezTo>
                  <a:cubicBezTo>
                    <a:pt x="76982" y="68653"/>
                    <a:pt x="83997" y="53518"/>
                    <a:pt x="93745" y="40845"/>
                  </a:cubicBezTo>
                  <a:cubicBezTo>
                    <a:pt x="103493" y="28172"/>
                    <a:pt x="116521" y="18234"/>
                    <a:pt x="132646" y="10941"/>
                  </a:cubicBezTo>
                  <a:cubicBezTo>
                    <a:pt x="148771" y="3647"/>
                    <a:pt x="169178" y="0"/>
                    <a:pt x="193867" y="0"/>
                  </a:cubicBezTo>
                  <a:lnTo>
                    <a:pt x="321412" y="0"/>
                  </a:lnTo>
                  <a:cubicBezTo>
                    <a:pt x="345190" y="0"/>
                    <a:pt x="365414" y="3647"/>
                    <a:pt x="381995" y="10941"/>
                  </a:cubicBezTo>
                  <a:cubicBezTo>
                    <a:pt x="398576" y="18234"/>
                    <a:pt x="411968" y="28172"/>
                    <a:pt x="422172" y="40845"/>
                  </a:cubicBezTo>
                  <a:cubicBezTo>
                    <a:pt x="432375" y="53518"/>
                    <a:pt x="439572" y="68653"/>
                    <a:pt x="443854" y="86249"/>
                  </a:cubicBezTo>
                  <a:cubicBezTo>
                    <a:pt x="448136" y="103845"/>
                    <a:pt x="450231" y="122627"/>
                    <a:pt x="450231" y="142503"/>
                  </a:cubicBezTo>
                  <a:lnTo>
                    <a:pt x="450231" y="206870"/>
                  </a:lnTo>
                  <a:lnTo>
                    <a:pt x="341819" y="206870"/>
                  </a:lnTo>
                  <a:close/>
                  <a:moveTo>
                    <a:pt x="141574" y="674312"/>
                  </a:moveTo>
                  <a:lnTo>
                    <a:pt x="94383" y="727192"/>
                  </a:lnTo>
                  <a:cubicBezTo>
                    <a:pt x="91832" y="726462"/>
                    <a:pt x="89463" y="725642"/>
                    <a:pt x="87368" y="724912"/>
                  </a:cubicBezTo>
                  <a:cubicBezTo>
                    <a:pt x="85272" y="724183"/>
                    <a:pt x="83359" y="723362"/>
                    <a:pt x="81628" y="722633"/>
                  </a:cubicBezTo>
                  <a:lnTo>
                    <a:pt x="128820" y="670938"/>
                  </a:lnTo>
                  <a:cubicBezTo>
                    <a:pt x="130551" y="671668"/>
                    <a:pt x="132646" y="672306"/>
                    <a:pt x="135197" y="672670"/>
                  </a:cubicBezTo>
                  <a:cubicBezTo>
                    <a:pt x="137748" y="673035"/>
                    <a:pt x="139843" y="673582"/>
                    <a:pt x="141574" y="674403"/>
                  </a:cubicBezTo>
                  <a:close/>
                  <a:moveTo>
                    <a:pt x="168358" y="680055"/>
                  </a:moveTo>
                  <a:lnTo>
                    <a:pt x="119892" y="731750"/>
                  </a:lnTo>
                  <a:cubicBezTo>
                    <a:pt x="116521" y="731750"/>
                    <a:pt x="112239" y="731021"/>
                    <a:pt x="107137" y="729471"/>
                  </a:cubicBezTo>
                  <a:lnTo>
                    <a:pt x="154329" y="677776"/>
                  </a:lnTo>
                  <a:cubicBezTo>
                    <a:pt x="156879" y="677776"/>
                    <a:pt x="161526" y="678505"/>
                    <a:pt x="168358" y="680055"/>
                  </a:cubicBezTo>
                  <a:close/>
                  <a:moveTo>
                    <a:pt x="197694" y="681241"/>
                  </a:moveTo>
                  <a:lnTo>
                    <a:pt x="150502" y="734121"/>
                  </a:lnTo>
                  <a:lnTo>
                    <a:pt x="147951" y="734121"/>
                  </a:lnTo>
                  <a:cubicBezTo>
                    <a:pt x="142030" y="734121"/>
                    <a:pt x="137748" y="733756"/>
                    <a:pt x="135197" y="732935"/>
                  </a:cubicBezTo>
                  <a:lnTo>
                    <a:pt x="182388" y="681241"/>
                  </a:lnTo>
                  <a:lnTo>
                    <a:pt x="197694" y="681241"/>
                  </a:lnTo>
                  <a:close/>
                  <a:moveTo>
                    <a:pt x="229580" y="681241"/>
                  </a:moveTo>
                  <a:lnTo>
                    <a:pt x="181113" y="734121"/>
                  </a:lnTo>
                  <a:lnTo>
                    <a:pt x="165808" y="734121"/>
                  </a:lnTo>
                  <a:lnTo>
                    <a:pt x="214274" y="681241"/>
                  </a:lnTo>
                  <a:lnTo>
                    <a:pt x="229580" y="681241"/>
                  </a:lnTo>
                  <a:close/>
                  <a:moveTo>
                    <a:pt x="246161" y="111413"/>
                  </a:moveTo>
                  <a:lnTo>
                    <a:pt x="197694" y="164293"/>
                  </a:lnTo>
                  <a:lnTo>
                    <a:pt x="193867" y="164293"/>
                  </a:lnTo>
                  <a:lnTo>
                    <a:pt x="193867" y="151620"/>
                  </a:lnTo>
                  <a:lnTo>
                    <a:pt x="230855" y="111413"/>
                  </a:lnTo>
                  <a:lnTo>
                    <a:pt x="246161" y="111413"/>
                  </a:lnTo>
                  <a:close/>
                  <a:moveTo>
                    <a:pt x="214274" y="111413"/>
                  </a:moveTo>
                  <a:lnTo>
                    <a:pt x="196418" y="130924"/>
                  </a:lnTo>
                  <a:cubicBezTo>
                    <a:pt x="198969" y="121715"/>
                    <a:pt x="201975" y="116427"/>
                    <a:pt x="205346" y="114877"/>
                  </a:cubicBezTo>
                  <a:cubicBezTo>
                    <a:pt x="207897" y="112598"/>
                    <a:pt x="210904" y="111413"/>
                    <a:pt x="214274" y="111413"/>
                  </a:cubicBezTo>
                  <a:close/>
                  <a:moveTo>
                    <a:pt x="260190" y="681241"/>
                  </a:moveTo>
                  <a:lnTo>
                    <a:pt x="212999" y="734121"/>
                  </a:lnTo>
                  <a:lnTo>
                    <a:pt x="197694" y="734121"/>
                  </a:lnTo>
                  <a:lnTo>
                    <a:pt x="244885" y="681241"/>
                  </a:lnTo>
                  <a:lnTo>
                    <a:pt x="260190" y="681241"/>
                  </a:lnTo>
                  <a:close/>
                  <a:moveTo>
                    <a:pt x="276771" y="111413"/>
                  </a:moveTo>
                  <a:lnTo>
                    <a:pt x="229580" y="164293"/>
                  </a:lnTo>
                  <a:lnTo>
                    <a:pt x="214274" y="164293"/>
                  </a:lnTo>
                  <a:lnTo>
                    <a:pt x="261466" y="111413"/>
                  </a:lnTo>
                  <a:lnTo>
                    <a:pt x="276771" y="111413"/>
                  </a:lnTo>
                  <a:close/>
                  <a:moveTo>
                    <a:pt x="292076" y="681241"/>
                  </a:moveTo>
                  <a:lnTo>
                    <a:pt x="243610" y="734121"/>
                  </a:lnTo>
                  <a:lnTo>
                    <a:pt x="228304" y="734121"/>
                  </a:lnTo>
                  <a:lnTo>
                    <a:pt x="276771" y="681241"/>
                  </a:lnTo>
                  <a:lnTo>
                    <a:pt x="292076" y="681241"/>
                  </a:lnTo>
                  <a:close/>
                  <a:moveTo>
                    <a:pt x="307382" y="112598"/>
                  </a:moveTo>
                  <a:lnTo>
                    <a:pt x="258915" y="165478"/>
                  </a:lnTo>
                  <a:cubicBezTo>
                    <a:pt x="257184" y="165478"/>
                    <a:pt x="255453" y="165296"/>
                    <a:pt x="253813" y="164931"/>
                  </a:cubicBezTo>
                  <a:cubicBezTo>
                    <a:pt x="252082" y="164566"/>
                    <a:pt x="249167" y="164384"/>
                    <a:pt x="244885" y="164384"/>
                  </a:cubicBezTo>
                  <a:lnTo>
                    <a:pt x="293352" y="111504"/>
                  </a:lnTo>
                  <a:lnTo>
                    <a:pt x="299729" y="111504"/>
                  </a:lnTo>
                  <a:cubicBezTo>
                    <a:pt x="303100" y="111504"/>
                    <a:pt x="305651" y="111869"/>
                    <a:pt x="307382" y="112689"/>
                  </a:cubicBezTo>
                  <a:close/>
                  <a:moveTo>
                    <a:pt x="323962" y="681241"/>
                  </a:moveTo>
                  <a:lnTo>
                    <a:pt x="275496" y="734121"/>
                  </a:lnTo>
                  <a:lnTo>
                    <a:pt x="260190" y="734121"/>
                  </a:lnTo>
                  <a:lnTo>
                    <a:pt x="307382" y="681241"/>
                  </a:lnTo>
                  <a:lnTo>
                    <a:pt x="323962" y="681241"/>
                  </a:lnTo>
                  <a:close/>
                  <a:moveTo>
                    <a:pt x="318861" y="134388"/>
                  </a:moveTo>
                  <a:lnTo>
                    <a:pt x="272945" y="184898"/>
                  </a:lnTo>
                  <a:cubicBezTo>
                    <a:pt x="271214" y="178789"/>
                    <a:pt x="269574" y="174960"/>
                    <a:pt x="267843" y="173410"/>
                  </a:cubicBezTo>
                  <a:lnTo>
                    <a:pt x="315034" y="121715"/>
                  </a:lnTo>
                  <a:cubicBezTo>
                    <a:pt x="315854" y="123995"/>
                    <a:pt x="317130" y="128188"/>
                    <a:pt x="318861" y="134388"/>
                  </a:cubicBezTo>
                  <a:close/>
                  <a:moveTo>
                    <a:pt x="321412" y="166572"/>
                  </a:moveTo>
                  <a:lnTo>
                    <a:pt x="275496" y="217082"/>
                  </a:lnTo>
                  <a:lnTo>
                    <a:pt x="275496" y="209606"/>
                  </a:lnTo>
                  <a:cubicBezTo>
                    <a:pt x="275496" y="206961"/>
                    <a:pt x="275040" y="204044"/>
                    <a:pt x="274220" y="201035"/>
                  </a:cubicBezTo>
                  <a:lnTo>
                    <a:pt x="320136" y="149341"/>
                  </a:lnTo>
                  <a:cubicBezTo>
                    <a:pt x="320956" y="153170"/>
                    <a:pt x="321412" y="156452"/>
                    <a:pt x="321412" y="159096"/>
                  </a:cubicBezTo>
                  <a:lnTo>
                    <a:pt x="321412" y="166572"/>
                  </a:lnTo>
                  <a:close/>
                  <a:moveTo>
                    <a:pt x="321412" y="201035"/>
                  </a:moveTo>
                  <a:lnTo>
                    <a:pt x="275496" y="251545"/>
                  </a:lnTo>
                  <a:lnTo>
                    <a:pt x="275496" y="234313"/>
                  </a:lnTo>
                  <a:lnTo>
                    <a:pt x="321412" y="183804"/>
                  </a:lnTo>
                  <a:lnTo>
                    <a:pt x="321412" y="201035"/>
                  </a:lnTo>
                  <a:close/>
                  <a:moveTo>
                    <a:pt x="334166" y="221732"/>
                  </a:moveTo>
                  <a:lnTo>
                    <a:pt x="285699" y="274611"/>
                  </a:lnTo>
                  <a:lnTo>
                    <a:pt x="275496" y="274611"/>
                  </a:lnTo>
                  <a:lnTo>
                    <a:pt x="275496" y="268868"/>
                  </a:lnTo>
                  <a:lnTo>
                    <a:pt x="321412" y="218358"/>
                  </a:lnTo>
                  <a:lnTo>
                    <a:pt x="321412" y="221823"/>
                  </a:lnTo>
                  <a:lnTo>
                    <a:pt x="334166" y="221823"/>
                  </a:lnTo>
                  <a:close/>
                  <a:moveTo>
                    <a:pt x="321412" y="476741"/>
                  </a:moveTo>
                  <a:lnTo>
                    <a:pt x="275496" y="527250"/>
                  </a:lnTo>
                  <a:lnTo>
                    <a:pt x="275496" y="514577"/>
                  </a:lnTo>
                  <a:lnTo>
                    <a:pt x="321412" y="464068"/>
                  </a:lnTo>
                  <a:lnTo>
                    <a:pt x="321412" y="476741"/>
                  </a:lnTo>
                  <a:close/>
                  <a:moveTo>
                    <a:pt x="320136" y="512389"/>
                  </a:moveTo>
                  <a:lnTo>
                    <a:pt x="288250" y="548038"/>
                  </a:lnTo>
                  <a:lnTo>
                    <a:pt x="275496" y="548038"/>
                  </a:lnTo>
                  <a:lnTo>
                    <a:pt x="275496" y="544573"/>
                  </a:lnTo>
                  <a:lnTo>
                    <a:pt x="321412" y="494064"/>
                  </a:lnTo>
                  <a:cubicBezTo>
                    <a:pt x="321412" y="497163"/>
                    <a:pt x="321229" y="500172"/>
                    <a:pt x="320774" y="503272"/>
                  </a:cubicBezTo>
                  <a:cubicBezTo>
                    <a:pt x="320318" y="506372"/>
                    <a:pt x="320136" y="509381"/>
                    <a:pt x="320136" y="512480"/>
                  </a:cubicBezTo>
                  <a:close/>
                  <a:moveTo>
                    <a:pt x="357124" y="677776"/>
                  </a:moveTo>
                  <a:lnTo>
                    <a:pt x="308657" y="731750"/>
                  </a:lnTo>
                  <a:cubicBezTo>
                    <a:pt x="301825" y="733300"/>
                    <a:pt x="295903" y="734029"/>
                    <a:pt x="290801" y="734029"/>
                  </a:cubicBezTo>
                  <a:lnTo>
                    <a:pt x="339268" y="680055"/>
                  </a:lnTo>
                  <a:cubicBezTo>
                    <a:pt x="344370" y="680055"/>
                    <a:pt x="350291" y="679326"/>
                    <a:pt x="357124" y="677776"/>
                  </a:cubicBezTo>
                  <a:close/>
                  <a:moveTo>
                    <a:pt x="364777" y="221732"/>
                  </a:moveTo>
                  <a:lnTo>
                    <a:pt x="317585" y="274611"/>
                  </a:lnTo>
                  <a:lnTo>
                    <a:pt x="301004" y="274611"/>
                  </a:lnTo>
                  <a:lnTo>
                    <a:pt x="349471" y="221732"/>
                  </a:lnTo>
                  <a:lnTo>
                    <a:pt x="364777" y="221732"/>
                  </a:lnTo>
                  <a:close/>
                  <a:moveTo>
                    <a:pt x="303555" y="547947"/>
                  </a:moveTo>
                  <a:lnTo>
                    <a:pt x="316310" y="532994"/>
                  </a:lnTo>
                  <a:cubicBezTo>
                    <a:pt x="314579" y="539103"/>
                    <a:pt x="312484" y="543297"/>
                    <a:pt x="309933" y="545667"/>
                  </a:cubicBezTo>
                  <a:cubicBezTo>
                    <a:pt x="308202" y="547217"/>
                    <a:pt x="306106" y="547947"/>
                    <a:pt x="303555" y="547947"/>
                  </a:cubicBezTo>
                  <a:close/>
                  <a:moveTo>
                    <a:pt x="401764" y="662824"/>
                  </a:moveTo>
                  <a:lnTo>
                    <a:pt x="366052" y="704216"/>
                  </a:lnTo>
                  <a:cubicBezTo>
                    <a:pt x="360130" y="708045"/>
                    <a:pt x="354391" y="711875"/>
                    <a:pt x="348834" y="715704"/>
                  </a:cubicBezTo>
                  <a:cubicBezTo>
                    <a:pt x="343276" y="719533"/>
                    <a:pt x="337172" y="722633"/>
                    <a:pt x="330340" y="724912"/>
                  </a:cubicBezTo>
                  <a:lnTo>
                    <a:pt x="377531" y="673217"/>
                  </a:lnTo>
                  <a:cubicBezTo>
                    <a:pt x="386004" y="670938"/>
                    <a:pt x="394112" y="667474"/>
                    <a:pt x="401764" y="662915"/>
                  </a:cubicBezTo>
                  <a:close/>
                  <a:moveTo>
                    <a:pt x="396663" y="221732"/>
                  </a:moveTo>
                  <a:lnTo>
                    <a:pt x="348196" y="274611"/>
                  </a:lnTo>
                  <a:lnTo>
                    <a:pt x="332891" y="274611"/>
                  </a:lnTo>
                  <a:lnTo>
                    <a:pt x="381357" y="221732"/>
                  </a:lnTo>
                  <a:lnTo>
                    <a:pt x="396663" y="221732"/>
                  </a:lnTo>
                  <a:close/>
                  <a:moveTo>
                    <a:pt x="427273" y="221732"/>
                  </a:moveTo>
                  <a:lnTo>
                    <a:pt x="380082" y="274611"/>
                  </a:lnTo>
                  <a:lnTo>
                    <a:pt x="363501" y="274611"/>
                  </a:lnTo>
                  <a:lnTo>
                    <a:pt x="411968" y="221732"/>
                  </a:lnTo>
                  <a:lnTo>
                    <a:pt x="427273" y="221732"/>
                  </a:lnTo>
                  <a:close/>
                </a:path>
              </a:pathLst>
            </a:custGeom>
            <a:grpFill/>
            <a:ln w="9102"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699FD6BA-2EA5-D42A-8DA0-13323B3FFE56}"/>
                </a:ext>
              </a:extLst>
            </p:cNvPr>
            <p:cNvSpPr/>
            <p:nvPr/>
          </p:nvSpPr>
          <p:spPr>
            <a:xfrm>
              <a:off x="2385561" y="2738971"/>
              <a:ext cx="174735" cy="734120"/>
            </a:xfrm>
            <a:custGeom>
              <a:avLst/>
              <a:gdLst>
                <a:gd name="connsiteX0" fmla="*/ 0 w 174735"/>
                <a:gd name="connsiteY0" fmla="*/ 50601 h 734120"/>
                <a:gd name="connsiteX1" fmla="*/ 45916 w 174735"/>
                <a:gd name="connsiteY1" fmla="*/ 91 h 734120"/>
                <a:gd name="connsiteX2" fmla="*/ 45916 w 174735"/>
                <a:gd name="connsiteY2" fmla="*/ 17323 h 734120"/>
                <a:gd name="connsiteX3" fmla="*/ 0 w 174735"/>
                <a:gd name="connsiteY3" fmla="*/ 67832 h 734120"/>
                <a:gd name="connsiteX4" fmla="*/ 0 w 174735"/>
                <a:gd name="connsiteY4" fmla="*/ 50601 h 734120"/>
                <a:gd name="connsiteX5" fmla="*/ 0 w 174735"/>
                <a:gd name="connsiteY5" fmla="*/ 85064 h 734120"/>
                <a:gd name="connsiteX6" fmla="*/ 45916 w 174735"/>
                <a:gd name="connsiteY6" fmla="*/ 34554 h 734120"/>
                <a:gd name="connsiteX7" fmla="*/ 45916 w 174735"/>
                <a:gd name="connsiteY7" fmla="*/ 51786 h 734120"/>
                <a:gd name="connsiteX8" fmla="*/ 0 w 174735"/>
                <a:gd name="connsiteY8" fmla="*/ 102296 h 734120"/>
                <a:gd name="connsiteX9" fmla="*/ 0 w 174735"/>
                <a:gd name="connsiteY9" fmla="*/ 85064 h 734120"/>
                <a:gd name="connsiteX10" fmla="*/ 0 w 174735"/>
                <a:gd name="connsiteY10" fmla="*/ 119527 h 734120"/>
                <a:gd name="connsiteX11" fmla="*/ 45916 w 174735"/>
                <a:gd name="connsiteY11" fmla="*/ 69017 h 734120"/>
                <a:gd name="connsiteX12" fmla="*/ 45916 w 174735"/>
                <a:gd name="connsiteY12" fmla="*/ 86249 h 734120"/>
                <a:gd name="connsiteX13" fmla="*/ 0 w 174735"/>
                <a:gd name="connsiteY13" fmla="*/ 136759 h 734120"/>
                <a:gd name="connsiteX14" fmla="*/ 0 w 174735"/>
                <a:gd name="connsiteY14" fmla="*/ 119527 h 734120"/>
                <a:gd name="connsiteX15" fmla="*/ 0 w 174735"/>
                <a:gd name="connsiteY15" fmla="*/ 153990 h 734120"/>
                <a:gd name="connsiteX16" fmla="*/ 45916 w 174735"/>
                <a:gd name="connsiteY16" fmla="*/ 103481 h 734120"/>
                <a:gd name="connsiteX17" fmla="*/ 45916 w 174735"/>
                <a:gd name="connsiteY17" fmla="*/ 120712 h 734120"/>
                <a:gd name="connsiteX18" fmla="*/ 0 w 174735"/>
                <a:gd name="connsiteY18" fmla="*/ 171222 h 734120"/>
                <a:gd name="connsiteX19" fmla="*/ 0 w 174735"/>
                <a:gd name="connsiteY19" fmla="*/ 153990 h 734120"/>
                <a:gd name="connsiteX20" fmla="*/ 0 w 174735"/>
                <a:gd name="connsiteY20" fmla="*/ 188453 h 734120"/>
                <a:gd name="connsiteX21" fmla="*/ 45916 w 174735"/>
                <a:gd name="connsiteY21" fmla="*/ 137944 h 734120"/>
                <a:gd name="connsiteX22" fmla="*/ 45916 w 174735"/>
                <a:gd name="connsiteY22" fmla="*/ 155175 h 734120"/>
                <a:gd name="connsiteX23" fmla="*/ 0 w 174735"/>
                <a:gd name="connsiteY23" fmla="*/ 205685 h 734120"/>
                <a:gd name="connsiteX24" fmla="*/ 0 w 174735"/>
                <a:gd name="connsiteY24" fmla="*/ 188453 h 734120"/>
                <a:gd name="connsiteX25" fmla="*/ 0 w 174735"/>
                <a:gd name="connsiteY25" fmla="*/ 222917 h 734120"/>
                <a:gd name="connsiteX26" fmla="*/ 45916 w 174735"/>
                <a:gd name="connsiteY26" fmla="*/ 172407 h 734120"/>
                <a:gd name="connsiteX27" fmla="*/ 45916 w 174735"/>
                <a:gd name="connsiteY27" fmla="*/ 189639 h 734120"/>
                <a:gd name="connsiteX28" fmla="*/ 0 w 174735"/>
                <a:gd name="connsiteY28" fmla="*/ 240148 h 734120"/>
                <a:gd name="connsiteX29" fmla="*/ 0 w 174735"/>
                <a:gd name="connsiteY29" fmla="*/ 222917 h 734120"/>
                <a:gd name="connsiteX30" fmla="*/ 0 w 174735"/>
                <a:gd name="connsiteY30" fmla="*/ 257380 h 734120"/>
                <a:gd name="connsiteX31" fmla="*/ 45916 w 174735"/>
                <a:gd name="connsiteY31" fmla="*/ 206870 h 734120"/>
                <a:gd name="connsiteX32" fmla="*/ 45916 w 174735"/>
                <a:gd name="connsiteY32" fmla="*/ 224102 h 734120"/>
                <a:gd name="connsiteX33" fmla="*/ 0 w 174735"/>
                <a:gd name="connsiteY33" fmla="*/ 274611 h 734120"/>
                <a:gd name="connsiteX34" fmla="*/ 0 w 174735"/>
                <a:gd name="connsiteY34" fmla="*/ 257380 h 734120"/>
                <a:gd name="connsiteX35" fmla="*/ 0 w 174735"/>
                <a:gd name="connsiteY35" fmla="*/ 291843 h 734120"/>
                <a:gd name="connsiteX36" fmla="*/ 45916 w 174735"/>
                <a:gd name="connsiteY36" fmla="*/ 241334 h 734120"/>
                <a:gd name="connsiteX37" fmla="*/ 45916 w 174735"/>
                <a:gd name="connsiteY37" fmla="*/ 258565 h 734120"/>
                <a:gd name="connsiteX38" fmla="*/ 0 w 174735"/>
                <a:gd name="connsiteY38" fmla="*/ 309075 h 734120"/>
                <a:gd name="connsiteX39" fmla="*/ 0 w 174735"/>
                <a:gd name="connsiteY39" fmla="*/ 291843 h 734120"/>
                <a:gd name="connsiteX40" fmla="*/ 0 w 174735"/>
                <a:gd name="connsiteY40" fmla="*/ 326306 h 734120"/>
                <a:gd name="connsiteX41" fmla="*/ 45916 w 174735"/>
                <a:gd name="connsiteY41" fmla="*/ 275797 h 734120"/>
                <a:gd name="connsiteX42" fmla="*/ 45916 w 174735"/>
                <a:gd name="connsiteY42" fmla="*/ 293028 h 734120"/>
                <a:gd name="connsiteX43" fmla="*/ 0 w 174735"/>
                <a:gd name="connsiteY43" fmla="*/ 343538 h 734120"/>
                <a:gd name="connsiteX44" fmla="*/ 0 w 174735"/>
                <a:gd name="connsiteY44" fmla="*/ 326306 h 734120"/>
                <a:gd name="connsiteX45" fmla="*/ 0 w 174735"/>
                <a:gd name="connsiteY45" fmla="*/ 360769 h 734120"/>
                <a:gd name="connsiteX46" fmla="*/ 45916 w 174735"/>
                <a:gd name="connsiteY46" fmla="*/ 310260 h 734120"/>
                <a:gd name="connsiteX47" fmla="*/ 45916 w 174735"/>
                <a:gd name="connsiteY47" fmla="*/ 327491 h 734120"/>
                <a:gd name="connsiteX48" fmla="*/ 0 w 174735"/>
                <a:gd name="connsiteY48" fmla="*/ 378001 h 734120"/>
                <a:gd name="connsiteX49" fmla="*/ 0 w 174735"/>
                <a:gd name="connsiteY49" fmla="*/ 360769 h 734120"/>
                <a:gd name="connsiteX50" fmla="*/ 0 w 174735"/>
                <a:gd name="connsiteY50" fmla="*/ 395233 h 734120"/>
                <a:gd name="connsiteX51" fmla="*/ 45916 w 174735"/>
                <a:gd name="connsiteY51" fmla="*/ 344723 h 734120"/>
                <a:gd name="connsiteX52" fmla="*/ 45916 w 174735"/>
                <a:gd name="connsiteY52" fmla="*/ 361955 h 734120"/>
                <a:gd name="connsiteX53" fmla="*/ 0 w 174735"/>
                <a:gd name="connsiteY53" fmla="*/ 412464 h 734120"/>
                <a:gd name="connsiteX54" fmla="*/ 0 w 174735"/>
                <a:gd name="connsiteY54" fmla="*/ 395233 h 734120"/>
                <a:gd name="connsiteX55" fmla="*/ 0 w 174735"/>
                <a:gd name="connsiteY55" fmla="*/ 429696 h 734120"/>
                <a:gd name="connsiteX56" fmla="*/ 45916 w 174735"/>
                <a:gd name="connsiteY56" fmla="*/ 379186 h 734120"/>
                <a:gd name="connsiteX57" fmla="*/ 45916 w 174735"/>
                <a:gd name="connsiteY57" fmla="*/ 396418 h 734120"/>
                <a:gd name="connsiteX58" fmla="*/ 0 w 174735"/>
                <a:gd name="connsiteY58" fmla="*/ 446927 h 734120"/>
                <a:gd name="connsiteX59" fmla="*/ 0 w 174735"/>
                <a:gd name="connsiteY59" fmla="*/ 429696 h 734120"/>
                <a:gd name="connsiteX60" fmla="*/ 0 w 174735"/>
                <a:gd name="connsiteY60" fmla="*/ 464159 h 734120"/>
                <a:gd name="connsiteX61" fmla="*/ 45916 w 174735"/>
                <a:gd name="connsiteY61" fmla="*/ 413649 h 734120"/>
                <a:gd name="connsiteX62" fmla="*/ 45916 w 174735"/>
                <a:gd name="connsiteY62" fmla="*/ 430881 h 734120"/>
                <a:gd name="connsiteX63" fmla="*/ 0 w 174735"/>
                <a:gd name="connsiteY63" fmla="*/ 481391 h 734120"/>
                <a:gd name="connsiteX64" fmla="*/ 0 w 174735"/>
                <a:gd name="connsiteY64" fmla="*/ 464159 h 734120"/>
                <a:gd name="connsiteX65" fmla="*/ 0 w 174735"/>
                <a:gd name="connsiteY65" fmla="*/ 498622 h 734120"/>
                <a:gd name="connsiteX66" fmla="*/ 45916 w 174735"/>
                <a:gd name="connsiteY66" fmla="*/ 448113 h 734120"/>
                <a:gd name="connsiteX67" fmla="*/ 45916 w 174735"/>
                <a:gd name="connsiteY67" fmla="*/ 465344 h 734120"/>
                <a:gd name="connsiteX68" fmla="*/ 0 w 174735"/>
                <a:gd name="connsiteY68" fmla="*/ 515854 h 734120"/>
                <a:gd name="connsiteX69" fmla="*/ 0 w 174735"/>
                <a:gd name="connsiteY69" fmla="*/ 498622 h 734120"/>
                <a:gd name="connsiteX70" fmla="*/ 0 w 174735"/>
                <a:gd name="connsiteY70" fmla="*/ 533085 h 734120"/>
                <a:gd name="connsiteX71" fmla="*/ 45916 w 174735"/>
                <a:gd name="connsiteY71" fmla="*/ 482576 h 734120"/>
                <a:gd name="connsiteX72" fmla="*/ 45916 w 174735"/>
                <a:gd name="connsiteY72" fmla="*/ 499807 h 734120"/>
                <a:gd name="connsiteX73" fmla="*/ 0 w 174735"/>
                <a:gd name="connsiteY73" fmla="*/ 550317 h 734120"/>
                <a:gd name="connsiteX74" fmla="*/ 0 w 174735"/>
                <a:gd name="connsiteY74" fmla="*/ 533085 h 734120"/>
                <a:gd name="connsiteX75" fmla="*/ 0 w 174735"/>
                <a:gd name="connsiteY75" fmla="*/ 567549 h 734120"/>
                <a:gd name="connsiteX76" fmla="*/ 45916 w 174735"/>
                <a:gd name="connsiteY76" fmla="*/ 517039 h 734120"/>
                <a:gd name="connsiteX77" fmla="*/ 45916 w 174735"/>
                <a:gd name="connsiteY77" fmla="*/ 534271 h 734120"/>
                <a:gd name="connsiteX78" fmla="*/ 0 w 174735"/>
                <a:gd name="connsiteY78" fmla="*/ 584780 h 734120"/>
                <a:gd name="connsiteX79" fmla="*/ 0 w 174735"/>
                <a:gd name="connsiteY79" fmla="*/ 567549 h 734120"/>
                <a:gd name="connsiteX80" fmla="*/ 0 w 174735"/>
                <a:gd name="connsiteY80" fmla="*/ 602012 h 734120"/>
                <a:gd name="connsiteX81" fmla="*/ 45916 w 174735"/>
                <a:gd name="connsiteY81" fmla="*/ 551502 h 734120"/>
                <a:gd name="connsiteX82" fmla="*/ 45916 w 174735"/>
                <a:gd name="connsiteY82" fmla="*/ 568734 h 734120"/>
                <a:gd name="connsiteX83" fmla="*/ 0 w 174735"/>
                <a:gd name="connsiteY83" fmla="*/ 619243 h 734120"/>
                <a:gd name="connsiteX84" fmla="*/ 0 w 174735"/>
                <a:gd name="connsiteY84" fmla="*/ 602012 h 734120"/>
                <a:gd name="connsiteX85" fmla="*/ 0 w 174735"/>
                <a:gd name="connsiteY85" fmla="*/ 636475 h 734120"/>
                <a:gd name="connsiteX86" fmla="*/ 45916 w 174735"/>
                <a:gd name="connsiteY86" fmla="*/ 585965 h 734120"/>
                <a:gd name="connsiteX87" fmla="*/ 45916 w 174735"/>
                <a:gd name="connsiteY87" fmla="*/ 603197 h 734120"/>
                <a:gd name="connsiteX88" fmla="*/ 0 w 174735"/>
                <a:gd name="connsiteY88" fmla="*/ 653707 h 734120"/>
                <a:gd name="connsiteX89" fmla="*/ 0 w 174735"/>
                <a:gd name="connsiteY89" fmla="*/ 636475 h 734120"/>
                <a:gd name="connsiteX90" fmla="*/ 0 w 174735"/>
                <a:gd name="connsiteY90" fmla="*/ 670938 h 734120"/>
                <a:gd name="connsiteX91" fmla="*/ 45916 w 174735"/>
                <a:gd name="connsiteY91" fmla="*/ 620429 h 734120"/>
                <a:gd name="connsiteX92" fmla="*/ 45916 w 174735"/>
                <a:gd name="connsiteY92" fmla="*/ 637660 h 734120"/>
                <a:gd name="connsiteX93" fmla="*/ 0 w 174735"/>
                <a:gd name="connsiteY93" fmla="*/ 688170 h 734120"/>
                <a:gd name="connsiteX94" fmla="*/ 0 w 174735"/>
                <a:gd name="connsiteY94" fmla="*/ 670938 h 734120"/>
                <a:gd name="connsiteX95" fmla="*/ 0 w 174735"/>
                <a:gd name="connsiteY95" fmla="*/ 705401 h 734120"/>
                <a:gd name="connsiteX96" fmla="*/ 45916 w 174735"/>
                <a:gd name="connsiteY96" fmla="*/ 654892 h 734120"/>
                <a:gd name="connsiteX97" fmla="*/ 45916 w 174735"/>
                <a:gd name="connsiteY97" fmla="*/ 672123 h 734120"/>
                <a:gd name="connsiteX98" fmla="*/ 0 w 174735"/>
                <a:gd name="connsiteY98" fmla="*/ 722633 h 734120"/>
                <a:gd name="connsiteX99" fmla="*/ 0 w 174735"/>
                <a:gd name="connsiteY99" fmla="*/ 705401 h 734120"/>
                <a:gd name="connsiteX100" fmla="*/ 5102 w 174735"/>
                <a:gd name="connsiteY100" fmla="*/ 734121 h 734120"/>
                <a:gd name="connsiteX101" fmla="*/ 53569 w 174735"/>
                <a:gd name="connsiteY101" fmla="*/ 681241 h 734120"/>
                <a:gd name="connsiteX102" fmla="*/ 68874 w 174735"/>
                <a:gd name="connsiteY102" fmla="*/ 681241 h 734120"/>
                <a:gd name="connsiteX103" fmla="*/ 20407 w 174735"/>
                <a:gd name="connsiteY103" fmla="*/ 734121 h 734120"/>
                <a:gd name="connsiteX104" fmla="*/ 5102 w 174735"/>
                <a:gd name="connsiteY104" fmla="*/ 734121 h 734120"/>
                <a:gd name="connsiteX105" fmla="*/ 99485 w 174735"/>
                <a:gd name="connsiteY105" fmla="*/ 681241 h 734120"/>
                <a:gd name="connsiteX106" fmla="*/ 52293 w 174735"/>
                <a:gd name="connsiteY106" fmla="*/ 734121 h 734120"/>
                <a:gd name="connsiteX107" fmla="*/ 35712 w 174735"/>
                <a:gd name="connsiteY107" fmla="*/ 734121 h 734120"/>
                <a:gd name="connsiteX108" fmla="*/ 84179 w 174735"/>
                <a:gd name="connsiteY108" fmla="*/ 681241 h 734120"/>
                <a:gd name="connsiteX109" fmla="*/ 99485 w 174735"/>
                <a:gd name="connsiteY109" fmla="*/ 681241 h 734120"/>
                <a:gd name="connsiteX110" fmla="*/ 174736 w 174735"/>
                <a:gd name="connsiteY110" fmla="*/ 0 h 734120"/>
                <a:gd name="connsiteX111" fmla="*/ 174736 w 174735"/>
                <a:gd name="connsiteY111" fmla="*/ 666288 h 734120"/>
                <a:gd name="connsiteX112" fmla="*/ 66323 w 174735"/>
                <a:gd name="connsiteY112" fmla="*/ 666288 h 734120"/>
                <a:gd name="connsiteX113" fmla="*/ 66323 w 174735"/>
                <a:gd name="connsiteY113" fmla="*/ 0 h 734120"/>
                <a:gd name="connsiteX114" fmla="*/ 174736 w 174735"/>
                <a:gd name="connsiteY114" fmla="*/ 0 h 734120"/>
                <a:gd name="connsiteX115" fmla="*/ 131371 w 174735"/>
                <a:gd name="connsiteY115" fmla="*/ 681241 h 734120"/>
                <a:gd name="connsiteX116" fmla="*/ 82904 w 174735"/>
                <a:gd name="connsiteY116" fmla="*/ 734121 h 734120"/>
                <a:gd name="connsiteX117" fmla="*/ 67598 w 174735"/>
                <a:gd name="connsiteY117" fmla="*/ 734121 h 734120"/>
                <a:gd name="connsiteX118" fmla="*/ 116065 w 174735"/>
                <a:gd name="connsiteY118" fmla="*/ 681241 h 734120"/>
                <a:gd name="connsiteX119" fmla="*/ 131371 w 174735"/>
                <a:gd name="connsiteY119" fmla="*/ 681241 h 734120"/>
                <a:gd name="connsiteX120" fmla="*/ 99485 w 174735"/>
                <a:gd name="connsiteY120" fmla="*/ 734121 h 734120"/>
                <a:gd name="connsiteX121" fmla="*/ 146676 w 174735"/>
                <a:gd name="connsiteY121" fmla="*/ 681241 h 734120"/>
                <a:gd name="connsiteX122" fmla="*/ 151778 w 174735"/>
                <a:gd name="connsiteY122" fmla="*/ 681241 h 734120"/>
                <a:gd name="connsiteX123" fmla="*/ 151778 w 174735"/>
                <a:gd name="connsiteY123" fmla="*/ 690449 h 734120"/>
                <a:gd name="connsiteX124" fmla="*/ 110963 w 174735"/>
                <a:gd name="connsiteY124" fmla="*/ 734121 h 734120"/>
                <a:gd name="connsiteX125" fmla="*/ 99485 w 174735"/>
                <a:gd name="connsiteY125"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Lst>
              <a:rect l="l" t="t" r="r" b="b"/>
              <a:pathLst>
                <a:path w="174735" h="734120">
                  <a:moveTo>
                    <a:pt x="0" y="50601"/>
                  </a:moveTo>
                  <a:lnTo>
                    <a:pt x="45916" y="91"/>
                  </a:lnTo>
                  <a:lnTo>
                    <a:pt x="45916" y="17323"/>
                  </a:lnTo>
                  <a:lnTo>
                    <a:pt x="0" y="67832"/>
                  </a:lnTo>
                  <a:lnTo>
                    <a:pt x="0" y="50601"/>
                  </a:lnTo>
                  <a:close/>
                  <a:moveTo>
                    <a:pt x="0" y="85064"/>
                  </a:moveTo>
                  <a:lnTo>
                    <a:pt x="45916" y="34554"/>
                  </a:lnTo>
                  <a:lnTo>
                    <a:pt x="45916" y="51786"/>
                  </a:lnTo>
                  <a:lnTo>
                    <a:pt x="0" y="102296"/>
                  </a:lnTo>
                  <a:lnTo>
                    <a:pt x="0" y="85064"/>
                  </a:lnTo>
                  <a:close/>
                  <a:moveTo>
                    <a:pt x="0" y="119527"/>
                  </a:moveTo>
                  <a:lnTo>
                    <a:pt x="45916" y="69017"/>
                  </a:lnTo>
                  <a:lnTo>
                    <a:pt x="45916" y="86249"/>
                  </a:lnTo>
                  <a:lnTo>
                    <a:pt x="0" y="136759"/>
                  </a:lnTo>
                  <a:lnTo>
                    <a:pt x="0" y="119527"/>
                  </a:lnTo>
                  <a:close/>
                  <a:moveTo>
                    <a:pt x="0" y="153990"/>
                  </a:moveTo>
                  <a:lnTo>
                    <a:pt x="45916" y="103481"/>
                  </a:lnTo>
                  <a:lnTo>
                    <a:pt x="45916" y="120712"/>
                  </a:lnTo>
                  <a:lnTo>
                    <a:pt x="0" y="171222"/>
                  </a:lnTo>
                  <a:lnTo>
                    <a:pt x="0" y="153990"/>
                  </a:lnTo>
                  <a:close/>
                  <a:moveTo>
                    <a:pt x="0" y="188453"/>
                  </a:moveTo>
                  <a:lnTo>
                    <a:pt x="45916" y="137944"/>
                  </a:lnTo>
                  <a:lnTo>
                    <a:pt x="45916" y="155175"/>
                  </a:lnTo>
                  <a:lnTo>
                    <a:pt x="0" y="205685"/>
                  </a:lnTo>
                  <a:lnTo>
                    <a:pt x="0" y="188453"/>
                  </a:lnTo>
                  <a:close/>
                  <a:moveTo>
                    <a:pt x="0" y="222917"/>
                  </a:moveTo>
                  <a:lnTo>
                    <a:pt x="45916" y="172407"/>
                  </a:lnTo>
                  <a:lnTo>
                    <a:pt x="45916" y="189639"/>
                  </a:lnTo>
                  <a:lnTo>
                    <a:pt x="0" y="240148"/>
                  </a:lnTo>
                  <a:lnTo>
                    <a:pt x="0" y="222917"/>
                  </a:lnTo>
                  <a:close/>
                  <a:moveTo>
                    <a:pt x="0" y="257380"/>
                  </a:moveTo>
                  <a:lnTo>
                    <a:pt x="45916" y="206870"/>
                  </a:lnTo>
                  <a:lnTo>
                    <a:pt x="45916" y="224102"/>
                  </a:lnTo>
                  <a:lnTo>
                    <a:pt x="0" y="274611"/>
                  </a:lnTo>
                  <a:lnTo>
                    <a:pt x="0" y="257380"/>
                  </a:lnTo>
                  <a:close/>
                  <a:moveTo>
                    <a:pt x="0" y="291843"/>
                  </a:moveTo>
                  <a:lnTo>
                    <a:pt x="45916" y="241334"/>
                  </a:lnTo>
                  <a:lnTo>
                    <a:pt x="45916" y="258565"/>
                  </a:lnTo>
                  <a:lnTo>
                    <a:pt x="0" y="309075"/>
                  </a:lnTo>
                  <a:lnTo>
                    <a:pt x="0" y="291843"/>
                  </a:lnTo>
                  <a:close/>
                  <a:moveTo>
                    <a:pt x="0" y="326306"/>
                  </a:moveTo>
                  <a:lnTo>
                    <a:pt x="45916" y="275797"/>
                  </a:lnTo>
                  <a:lnTo>
                    <a:pt x="45916" y="293028"/>
                  </a:lnTo>
                  <a:lnTo>
                    <a:pt x="0" y="343538"/>
                  </a:lnTo>
                  <a:lnTo>
                    <a:pt x="0" y="326306"/>
                  </a:lnTo>
                  <a:close/>
                  <a:moveTo>
                    <a:pt x="0" y="360769"/>
                  </a:moveTo>
                  <a:lnTo>
                    <a:pt x="45916" y="310260"/>
                  </a:lnTo>
                  <a:lnTo>
                    <a:pt x="45916" y="327491"/>
                  </a:lnTo>
                  <a:lnTo>
                    <a:pt x="0" y="378001"/>
                  </a:lnTo>
                  <a:lnTo>
                    <a:pt x="0" y="360769"/>
                  </a:lnTo>
                  <a:close/>
                  <a:moveTo>
                    <a:pt x="0" y="395233"/>
                  </a:moveTo>
                  <a:lnTo>
                    <a:pt x="45916" y="344723"/>
                  </a:lnTo>
                  <a:lnTo>
                    <a:pt x="45916" y="361955"/>
                  </a:lnTo>
                  <a:lnTo>
                    <a:pt x="0" y="412464"/>
                  </a:lnTo>
                  <a:lnTo>
                    <a:pt x="0" y="395233"/>
                  </a:lnTo>
                  <a:close/>
                  <a:moveTo>
                    <a:pt x="0" y="429696"/>
                  </a:moveTo>
                  <a:lnTo>
                    <a:pt x="45916" y="379186"/>
                  </a:lnTo>
                  <a:lnTo>
                    <a:pt x="45916" y="396418"/>
                  </a:lnTo>
                  <a:lnTo>
                    <a:pt x="0" y="446927"/>
                  </a:lnTo>
                  <a:lnTo>
                    <a:pt x="0" y="429696"/>
                  </a:lnTo>
                  <a:close/>
                  <a:moveTo>
                    <a:pt x="0" y="464159"/>
                  </a:moveTo>
                  <a:lnTo>
                    <a:pt x="45916" y="413649"/>
                  </a:lnTo>
                  <a:lnTo>
                    <a:pt x="45916" y="430881"/>
                  </a:lnTo>
                  <a:lnTo>
                    <a:pt x="0" y="481391"/>
                  </a:lnTo>
                  <a:lnTo>
                    <a:pt x="0" y="464159"/>
                  </a:lnTo>
                  <a:close/>
                  <a:moveTo>
                    <a:pt x="0" y="498622"/>
                  </a:moveTo>
                  <a:lnTo>
                    <a:pt x="45916" y="448113"/>
                  </a:lnTo>
                  <a:lnTo>
                    <a:pt x="45916" y="465344"/>
                  </a:lnTo>
                  <a:lnTo>
                    <a:pt x="0" y="515854"/>
                  </a:lnTo>
                  <a:lnTo>
                    <a:pt x="0" y="498622"/>
                  </a:lnTo>
                  <a:close/>
                  <a:moveTo>
                    <a:pt x="0" y="533085"/>
                  </a:moveTo>
                  <a:lnTo>
                    <a:pt x="45916" y="482576"/>
                  </a:lnTo>
                  <a:lnTo>
                    <a:pt x="45916" y="499807"/>
                  </a:lnTo>
                  <a:lnTo>
                    <a:pt x="0" y="550317"/>
                  </a:lnTo>
                  <a:lnTo>
                    <a:pt x="0" y="533085"/>
                  </a:lnTo>
                  <a:close/>
                  <a:moveTo>
                    <a:pt x="0" y="567549"/>
                  </a:moveTo>
                  <a:lnTo>
                    <a:pt x="45916" y="517039"/>
                  </a:lnTo>
                  <a:lnTo>
                    <a:pt x="45916" y="534271"/>
                  </a:lnTo>
                  <a:lnTo>
                    <a:pt x="0" y="584780"/>
                  </a:lnTo>
                  <a:lnTo>
                    <a:pt x="0" y="567549"/>
                  </a:lnTo>
                  <a:close/>
                  <a:moveTo>
                    <a:pt x="0" y="602012"/>
                  </a:moveTo>
                  <a:lnTo>
                    <a:pt x="45916" y="551502"/>
                  </a:lnTo>
                  <a:lnTo>
                    <a:pt x="45916" y="568734"/>
                  </a:lnTo>
                  <a:lnTo>
                    <a:pt x="0" y="619243"/>
                  </a:lnTo>
                  <a:lnTo>
                    <a:pt x="0" y="602012"/>
                  </a:lnTo>
                  <a:close/>
                  <a:moveTo>
                    <a:pt x="0" y="636475"/>
                  </a:moveTo>
                  <a:lnTo>
                    <a:pt x="45916" y="585965"/>
                  </a:lnTo>
                  <a:lnTo>
                    <a:pt x="45916" y="603197"/>
                  </a:lnTo>
                  <a:lnTo>
                    <a:pt x="0" y="653707"/>
                  </a:lnTo>
                  <a:lnTo>
                    <a:pt x="0" y="636475"/>
                  </a:lnTo>
                  <a:close/>
                  <a:moveTo>
                    <a:pt x="0" y="670938"/>
                  </a:moveTo>
                  <a:lnTo>
                    <a:pt x="45916" y="620429"/>
                  </a:lnTo>
                  <a:lnTo>
                    <a:pt x="45916" y="637660"/>
                  </a:lnTo>
                  <a:lnTo>
                    <a:pt x="0" y="688170"/>
                  </a:lnTo>
                  <a:lnTo>
                    <a:pt x="0" y="670938"/>
                  </a:lnTo>
                  <a:close/>
                  <a:moveTo>
                    <a:pt x="0" y="705401"/>
                  </a:moveTo>
                  <a:lnTo>
                    <a:pt x="45916" y="654892"/>
                  </a:lnTo>
                  <a:lnTo>
                    <a:pt x="45916" y="672123"/>
                  </a:lnTo>
                  <a:lnTo>
                    <a:pt x="0" y="722633"/>
                  </a:lnTo>
                  <a:lnTo>
                    <a:pt x="0" y="705401"/>
                  </a:lnTo>
                  <a:close/>
                  <a:moveTo>
                    <a:pt x="5102" y="734121"/>
                  </a:moveTo>
                  <a:lnTo>
                    <a:pt x="53569" y="681241"/>
                  </a:lnTo>
                  <a:lnTo>
                    <a:pt x="68874" y="681241"/>
                  </a:lnTo>
                  <a:lnTo>
                    <a:pt x="20407" y="734121"/>
                  </a:lnTo>
                  <a:lnTo>
                    <a:pt x="5102" y="734121"/>
                  </a:lnTo>
                  <a:close/>
                  <a:moveTo>
                    <a:pt x="99485" y="681241"/>
                  </a:moveTo>
                  <a:lnTo>
                    <a:pt x="52293" y="734121"/>
                  </a:lnTo>
                  <a:lnTo>
                    <a:pt x="35712" y="734121"/>
                  </a:lnTo>
                  <a:lnTo>
                    <a:pt x="84179" y="681241"/>
                  </a:lnTo>
                  <a:lnTo>
                    <a:pt x="99485" y="681241"/>
                  </a:lnTo>
                  <a:close/>
                  <a:moveTo>
                    <a:pt x="174736" y="0"/>
                  </a:moveTo>
                  <a:lnTo>
                    <a:pt x="174736" y="666288"/>
                  </a:lnTo>
                  <a:lnTo>
                    <a:pt x="66323" y="666288"/>
                  </a:lnTo>
                  <a:lnTo>
                    <a:pt x="66323" y="0"/>
                  </a:lnTo>
                  <a:lnTo>
                    <a:pt x="174736" y="0"/>
                  </a:lnTo>
                  <a:close/>
                  <a:moveTo>
                    <a:pt x="131371" y="681241"/>
                  </a:moveTo>
                  <a:lnTo>
                    <a:pt x="82904" y="734121"/>
                  </a:lnTo>
                  <a:lnTo>
                    <a:pt x="67598" y="734121"/>
                  </a:lnTo>
                  <a:lnTo>
                    <a:pt x="116065" y="681241"/>
                  </a:lnTo>
                  <a:lnTo>
                    <a:pt x="131371" y="681241"/>
                  </a:lnTo>
                  <a:close/>
                  <a:moveTo>
                    <a:pt x="99485" y="734121"/>
                  </a:moveTo>
                  <a:lnTo>
                    <a:pt x="146676" y="681241"/>
                  </a:lnTo>
                  <a:lnTo>
                    <a:pt x="151778" y="681241"/>
                  </a:lnTo>
                  <a:lnTo>
                    <a:pt x="151778" y="690449"/>
                  </a:lnTo>
                  <a:lnTo>
                    <a:pt x="110963" y="734121"/>
                  </a:lnTo>
                  <a:lnTo>
                    <a:pt x="99485" y="734121"/>
                  </a:lnTo>
                  <a:close/>
                </a:path>
              </a:pathLst>
            </a:custGeom>
            <a:grpFill/>
            <a:ln w="9102"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8A7B81E1-25DE-CA56-9FD9-81C11E296404}"/>
                </a:ext>
              </a:extLst>
            </p:cNvPr>
            <p:cNvSpPr/>
            <p:nvPr/>
          </p:nvSpPr>
          <p:spPr>
            <a:xfrm>
              <a:off x="2596009" y="2738971"/>
              <a:ext cx="450231" cy="734120"/>
            </a:xfrm>
            <a:custGeom>
              <a:avLst/>
              <a:gdLst>
                <a:gd name="connsiteX0" fmla="*/ 45916 w 450231"/>
                <a:gd name="connsiteY0" fmla="*/ 16137 h 734120"/>
                <a:gd name="connsiteX1" fmla="*/ 0 w 450231"/>
                <a:gd name="connsiteY1" fmla="*/ 66647 h 734120"/>
                <a:gd name="connsiteX2" fmla="*/ 0 w 450231"/>
                <a:gd name="connsiteY2" fmla="*/ 49415 h 734120"/>
                <a:gd name="connsiteX3" fmla="*/ 45916 w 450231"/>
                <a:gd name="connsiteY3" fmla="*/ 0 h 734120"/>
                <a:gd name="connsiteX4" fmla="*/ 45916 w 450231"/>
                <a:gd name="connsiteY4" fmla="*/ 16046 h 734120"/>
                <a:gd name="connsiteX5" fmla="*/ 45916 w 450231"/>
                <a:gd name="connsiteY5" fmla="*/ 50601 h 734120"/>
                <a:gd name="connsiteX6" fmla="*/ 0 w 450231"/>
                <a:gd name="connsiteY6" fmla="*/ 101110 h 734120"/>
                <a:gd name="connsiteX7" fmla="*/ 0 w 450231"/>
                <a:gd name="connsiteY7" fmla="*/ 83879 h 734120"/>
                <a:gd name="connsiteX8" fmla="*/ 45916 w 450231"/>
                <a:gd name="connsiteY8" fmla="*/ 33369 h 734120"/>
                <a:gd name="connsiteX9" fmla="*/ 45916 w 450231"/>
                <a:gd name="connsiteY9" fmla="*/ 50601 h 734120"/>
                <a:gd name="connsiteX10" fmla="*/ 45916 w 450231"/>
                <a:gd name="connsiteY10" fmla="*/ 85064 h 734120"/>
                <a:gd name="connsiteX11" fmla="*/ 0 w 450231"/>
                <a:gd name="connsiteY11" fmla="*/ 135573 h 734120"/>
                <a:gd name="connsiteX12" fmla="*/ 0 w 450231"/>
                <a:gd name="connsiteY12" fmla="*/ 118342 h 734120"/>
                <a:gd name="connsiteX13" fmla="*/ 45916 w 450231"/>
                <a:gd name="connsiteY13" fmla="*/ 67832 h 734120"/>
                <a:gd name="connsiteX14" fmla="*/ 45916 w 450231"/>
                <a:gd name="connsiteY14" fmla="*/ 85064 h 734120"/>
                <a:gd name="connsiteX15" fmla="*/ 45916 w 450231"/>
                <a:gd name="connsiteY15" fmla="*/ 119527 h 734120"/>
                <a:gd name="connsiteX16" fmla="*/ 0 w 450231"/>
                <a:gd name="connsiteY16" fmla="*/ 170037 h 734120"/>
                <a:gd name="connsiteX17" fmla="*/ 0 w 450231"/>
                <a:gd name="connsiteY17" fmla="*/ 152805 h 734120"/>
                <a:gd name="connsiteX18" fmla="*/ 45916 w 450231"/>
                <a:gd name="connsiteY18" fmla="*/ 102296 h 734120"/>
                <a:gd name="connsiteX19" fmla="*/ 45916 w 450231"/>
                <a:gd name="connsiteY19" fmla="*/ 119527 h 734120"/>
                <a:gd name="connsiteX20" fmla="*/ 45916 w 450231"/>
                <a:gd name="connsiteY20" fmla="*/ 153990 h 734120"/>
                <a:gd name="connsiteX21" fmla="*/ 0 w 450231"/>
                <a:gd name="connsiteY21" fmla="*/ 204500 h 734120"/>
                <a:gd name="connsiteX22" fmla="*/ 0 w 450231"/>
                <a:gd name="connsiteY22" fmla="*/ 187268 h 734120"/>
                <a:gd name="connsiteX23" fmla="*/ 45916 w 450231"/>
                <a:gd name="connsiteY23" fmla="*/ 136759 h 734120"/>
                <a:gd name="connsiteX24" fmla="*/ 45916 w 450231"/>
                <a:gd name="connsiteY24" fmla="*/ 153990 h 734120"/>
                <a:gd name="connsiteX25" fmla="*/ 45916 w 450231"/>
                <a:gd name="connsiteY25" fmla="*/ 188453 h 734120"/>
                <a:gd name="connsiteX26" fmla="*/ 0 w 450231"/>
                <a:gd name="connsiteY26" fmla="*/ 238963 h 734120"/>
                <a:gd name="connsiteX27" fmla="*/ 0 w 450231"/>
                <a:gd name="connsiteY27" fmla="*/ 221731 h 734120"/>
                <a:gd name="connsiteX28" fmla="*/ 45916 w 450231"/>
                <a:gd name="connsiteY28" fmla="*/ 171222 h 734120"/>
                <a:gd name="connsiteX29" fmla="*/ 45916 w 450231"/>
                <a:gd name="connsiteY29" fmla="*/ 188453 h 734120"/>
                <a:gd name="connsiteX30" fmla="*/ 45916 w 450231"/>
                <a:gd name="connsiteY30" fmla="*/ 222917 h 734120"/>
                <a:gd name="connsiteX31" fmla="*/ 0 w 450231"/>
                <a:gd name="connsiteY31" fmla="*/ 273426 h 734120"/>
                <a:gd name="connsiteX32" fmla="*/ 0 w 450231"/>
                <a:gd name="connsiteY32" fmla="*/ 256195 h 734120"/>
                <a:gd name="connsiteX33" fmla="*/ 45916 w 450231"/>
                <a:gd name="connsiteY33" fmla="*/ 205685 h 734120"/>
                <a:gd name="connsiteX34" fmla="*/ 45916 w 450231"/>
                <a:gd name="connsiteY34" fmla="*/ 222917 h 734120"/>
                <a:gd name="connsiteX35" fmla="*/ 45916 w 450231"/>
                <a:gd name="connsiteY35" fmla="*/ 257380 h 734120"/>
                <a:gd name="connsiteX36" fmla="*/ 0 w 450231"/>
                <a:gd name="connsiteY36" fmla="*/ 307889 h 734120"/>
                <a:gd name="connsiteX37" fmla="*/ 0 w 450231"/>
                <a:gd name="connsiteY37" fmla="*/ 290658 h 734120"/>
                <a:gd name="connsiteX38" fmla="*/ 45916 w 450231"/>
                <a:gd name="connsiteY38" fmla="*/ 240148 h 734120"/>
                <a:gd name="connsiteX39" fmla="*/ 45916 w 450231"/>
                <a:gd name="connsiteY39" fmla="*/ 257380 h 734120"/>
                <a:gd name="connsiteX40" fmla="*/ 45916 w 450231"/>
                <a:gd name="connsiteY40" fmla="*/ 291843 h 734120"/>
                <a:gd name="connsiteX41" fmla="*/ 0 w 450231"/>
                <a:gd name="connsiteY41" fmla="*/ 342352 h 734120"/>
                <a:gd name="connsiteX42" fmla="*/ 0 w 450231"/>
                <a:gd name="connsiteY42" fmla="*/ 325121 h 734120"/>
                <a:gd name="connsiteX43" fmla="*/ 45916 w 450231"/>
                <a:gd name="connsiteY43" fmla="*/ 274611 h 734120"/>
                <a:gd name="connsiteX44" fmla="*/ 45916 w 450231"/>
                <a:gd name="connsiteY44" fmla="*/ 291843 h 734120"/>
                <a:gd name="connsiteX45" fmla="*/ 45916 w 450231"/>
                <a:gd name="connsiteY45" fmla="*/ 326306 h 734120"/>
                <a:gd name="connsiteX46" fmla="*/ 0 w 450231"/>
                <a:gd name="connsiteY46" fmla="*/ 376816 h 734120"/>
                <a:gd name="connsiteX47" fmla="*/ 0 w 450231"/>
                <a:gd name="connsiteY47" fmla="*/ 359584 h 734120"/>
                <a:gd name="connsiteX48" fmla="*/ 45916 w 450231"/>
                <a:gd name="connsiteY48" fmla="*/ 309075 h 734120"/>
                <a:gd name="connsiteX49" fmla="*/ 45916 w 450231"/>
                <a:gd name="connsiteY49" fmla="*/ 326306 h 734120"/>
                <a:gd name="connsiteX50" fmla="*/ 45916 w 450231"/>
                <a:gd name="connsiteY50" fmla="*/ 360769 h 734120"/>
                <a:gd name="connsiteX51" fmla="*/ 0 w 450231"/>
                <a:gd name="connsiteY51" fmla="*/ 411279 h 734120"/>
                <a:gd name="connsiteX52" fmla="*/ 0 w 450231"/>
                <a:gd name="connsiteY52" fmla="*/ 394047 h 734120"/>
                <a:gd name="connsiteX53" fmla="*/ 45916 w 450231"/>
                <a:gd name="connsiteY53" fmla="*/ 343538 h 734120"/>
                <a:gd name="connsiteX54" fmla="*/ 45916 w 450231"/>
                <a:gd name="connsiteY54" fmla="*/ 360769 h 734120"/>
                <a:gd name="connsiteX55" fmla="*/ 45916 w 450231"/>
                <a:gd name="connsiteY55" fmla="*/ 395233 h 734120"/>
                <a:gd name="connsiteX56" fmla="*/ 0 w 450231"/>
                <a:gd name="connsiteY56" fmla="*/ 445742 h 734120"/>
                <a:gd name="connsiteX57" fmla="*/ 0 w 450231"/>
                <a:gd name="connsiteY57" fmla="*/ 428511 h 734120"/>
                <a:gd name="connsiteX58" fmla="*/ 45916 w 450231"/>
                <a:gd name="connsiteY58" fmla="*/ 378001 h 734120"/>
                <a:gd name="connsiteX59" fmla="*/ 45916 w 450231"/>
                <a:gd name="connsiteY59" fmla="*/ 395233 h 734120"/>
                <a:gd name="connsiteX60" fmla="*/ 45916 w 450231"/>
                <a:gd name="connsiteY60" fmla="*/ 429696 h 734120"/>
                <a:gd name="connsiteX61" fmla="*/ 0 w 450231"/>
                <a:gd name="connsiteY61" fmla="*/ 480205 h 734120"/>
                <a:gd name="connsiteX62" fmla="*/ 0 w 450231"/>
                <a:gd name="connsiteY62" fmla="*/ 462974 h 734120"/>
                <a:gd name="connsiteX63" fmla="*/ 45916 w 450231"/>
                <a:gd name="connsiteY63" fmla="*/ 412464 h 734120"/>
                <a:gd name="connsiteX64" fmla="*/ 45916 w 450231"/>
                <a:gd name="connsiteY64" fmla="*/ 429696 h 734120"/>
                <a:gd name="connsiteX65" fmla="*/ 45916 w 450231"/>
                <a:gd name="connsiteY65" fmla="*/ 464159 h 734120"/>
                <a:gd name="connsiteX66" fmla="*/ 0 w 450231"/>
                <a:gd name="connsiteY66" fmla="*/ 514669 h 734120"/>
                <a:gd name="connsiteX67" fmla="*/ 0 w 450231"/>
                <a:gd name="connsiteY67" fmla="*/ 497437 h 734120"/>
                <a:gd name="connsiteX68" fmla="*/ 45916 w 450231"/>
                <a:gd name="connsiteY68" fmla="*/ 446927 h 734120"/>
                <a:gd name="connsiteX69" fmla="*/ 45916 w 450231"/>
                <a:gd name="connsiteY69" fmla="*/ 464159 h 734120"/>
                <a:gd name="connsiteX70" fmla="*/ 45916 w 450231"/>
                <a:gd name="connsiteY70" fmla="*/ 498622 h 734120"/>
                <a:gd name="connsiteX71" fmla="*/ 0 w 450231"/>
                <a:gd name="connsiteY71" fmla="*/ 549132 h 734120"/>
                <a:gd name="connsiteX72" fmla="*/ 0 w 450231"/>
                <a:gd name="connsiteY72" fmla="*/ 531900 h 734120"/>
                <a:gd name="connsiteX73" fmla="*/ 45916 w 450231"/>
                <a:gd name="connsiteY73" fmla="*/ 481391 h 734120"/>
                <a:gd name="connsiteX74" fmla="*/ 45916 w 450231"/>
                <a:gd name="connsiteY74" fmla="*/ 498622 h 734120"/>
                <a:gd name="connsiteX75" fmla="*/ 45916 w 450231"/>
                <a:gd name="connsiteY75" fmla="*/ 533085 h 734120"/>
                <a:gd name="connsiteX76" fmla="*/ 0 w 450231"/>
                <a:gd name="connsiteY76" fmla="*/ 583595 h 734120"/>
                <a:gd name="connsiteX77" fmla="*/ 0 w 450231"/>
                <a:gd name="connsiteY77" fmla="*/ 566363 h 734120"/>
                <a:gd name="connsiteX78" fmla="*/ 45916 w 450231"/>
                <a:gd name="connsiteY78" fmla="*/ 515854 h 734120"/>
                <a:gd name="connsiteX79" fmla="*/ 45916 w 450231"/>
                <a:gd name="connsiteY79" fmla="*/ 533085 h 734120"/>
                <a:gd name="connsiteX80" fmla="*/ 45916 w 450231"/>
                <a:gd name="connsiteY80" fmla="*/ 567549 h 734120"/>
                <a:gd name="connsiteX81" fmla="*/ 0 w 450231"/>
                <a:gd name="connsiteY81" fmla="*/ 618058 h 734120"/>
                <a:gd name="connsiteX82" fmla="*/ 0 w 450231"/>
                <a:gd name="connsiteY82" fmla="*/ 600826 h 734120"/>
                <a:gd name="connsiteX83" fmla="*/ 45916 w 450231"/>
                <a:gd name="connsiteY83" fmla="*/ 550317 h 734120"/>
                <a:gd name="connsiteX84" fmla="*/ 45916 w 450231"/>
                <a:gd name="connsiteY84" fmla="*/ 567549 h 734120"/>
                <a:gd name="connsiteX85" fmla="*/ 45916 w 450231"/>
                <a:gd name="connsiteY85" fmla="*/ 602012 h 734120"/>
                <a:gd name="connsiteX86" fmla="*/ 0 w 450231"/>
                <a:gd name="connsiteY86" fmla="*/ 652521 h 734120"/>
                <a:gd name="connsiteX87" fmla="*/ 0 w 450231"/>
                <a:gd name="connsiteY87" fmla="*/ 635290 h 734120"/>
                <a:gd name="connsiteX88" fmla="*/ 45916 w 450231"/>
                <a:gd name="connsiteY88" fmla="*/ 584780 h 734120"/>
                <a:gd name="connsiteX89" fmla="*/ 45916 w 450231"/>
                <a:gd name="connsiteY89" fmla="*/ 602012 h 734120"/>
                <a:gd name="connsiteX90" fmla="*/ 45916 w 450231"/>
                <a:gd name="connsiteY90" fmla="*/ 636475 h 734120"/>
                <a:gd name="connsiteX91" fmla="*/ 0 w 450231"/>
                <a:gd name="connsiteY91" fmla="*/ 686984 h 734120"/>
                <a:gd name="connsiteX92" fmla="*/ 0 w 450231"/>
                <a:gd name="connsiteY92" fmla="*/ 669753 h 734120"/>
                <a:gd name="connsiteX93" fmla="*/ 45916 w 450231"/>
                <a:gd name="connsiteY93" fmla="*/ 619243 h 734120"/>
                <a:gd name="connsiteX94" fmla="*/ 45916 w 450231"/>
                <a:gd name="connsiteY94" fmla="*/ 636475 h 734120"/>
                <a:gd name="connsiteX95" fmla="*/ 0 w 450231"/>
                <a:gd name="connsiteY95" fmla="*/ 721448 h 734120"/>
                <a:gd name="connsiteX96" fmla="*/ 45916 w 450231"/>
                <a:gd name="connsiteY96" fmla="*/ 670938 h 734120"/>
                <a:gd name="connsiteX97" fmla="*/ 45916 w 450231"/>
                <a:gd name="connsiteY97" fmla="*/ 653707 h 734120"/>
                <a:gd name="connsiteX98" fmla="*/ 0 w 450231"/>
                <a:gd name="connsiteY98" fmla="*/ 704216 h 734120"/>
                <a:gd name="connsiteX99" fmla="*/ 0 w 450231"/>
                <a:gd name="connsiteY99" fmla="*/ 721448 h 734120"/>
                <a:gd name="connsiteX100" fmla="*/ 67599 w 450231"/>
                <a:gd name="connsiteY100" fmla="*/ 681241 h 734120"/>
                <a:gd name="connsiteX101" fmla="*/ 19132 w 450231"/>
                <a:gd name="connsiteY101" fmla="*/ 734121 h 734120"/>
                <a:gd name="connsiteX102" fmla="*/ 3826 w 450231"/>
                <a:gd name="connsiteY102" fmla="*/ 734121 h 734120"/>
                <a:gd name="connsiteX103" fmla="*/ 52293 w 450231"/>
                <a:gd name="connsiteY103" fmla="*/ 681241 h 734120"/>
                <a:gd name="connsiteX104" fmla="*/ 67599 w 450231"/>
                <a:gd name="connsiteY104" fmla="*/ 681241 h 734120"/>
                <a:gd name="connsiteX105" fmla="*/ 98209 w 450231"/>
                <a:gd name="connsiteY105" fmla="*/ 681241 h 734120"/>
                <a:gd name="connsiteX106" fmla="*/ 51018 w 450231"/>
                <a:gd name="connsiteY106" fmla="*/ 734121 h 734120"/>
                <a:gd name="connsiteX107" fmla="*/ 34437 w 450231"/>
                <a:gd name="connsiteY107" fmla="*/ 734121 h 734120"/>
                <a:gd name="connsiteX108" fmla="*/ 82904 w 450231"/>
                <a:gd name="connsiteY108" fmla="*/ 681241 h 734120"/>
                <a:gd name="connsiteX109" fmla="*/ 98209 w 450231"/>
                <a:gd name="connsiteY109" fmla="*/ 681241 h 734120"/>
                <a:gd name="connsiteX110" fmla="*/ 66323 w 450231"/>
                <a:gd name="connsiteY110" fmla="*/ 666288 h 734120"/>
                <a:gd name="connsiteX111" fmla="*/ 66323 w 450231"/>
                <a:gd name="connsiteY111" fmla="*/ 0 h 734120"/>
                <a:gd name="connsiteX112" fmla="*/ 321412 w 450231"/>
                <a:gd name="connsiteY112" fmla="*/ 0 h 734120"/>
                <a:gd name="connsiteX113" fmla="*/ 383271 w 450231"/>
                <a:gd name="connsiteY113" fmla="*/ 10941 h 734120"/>
                <a:gd name="connsiteX114" fmla="*/ 422809 w 450231"/>
                <a:gd name="connsiteY114" fmla="*/ 40845 h 734120"/>
                <a:gd name="connsiteX115" fmla="*/ 443854 w 450231"/>
                <a:gd name="connsiteY115" fmla="*/ 86249 h 734120"/>
                <a:gd name="connsiteX116" fmla="*/ 450231 w 450231"/>
                <a:gd name="connsiteY116" fmla="*/ 142502 h 734120"/>
                <a:gd name="connsiteX117" fmla="*/ 450231 w 450231"/>
                <a:gd name="connsiteY117" fmla="*/ 523877 h 734120"/>
                <a:gd name="connsiteX118" fmla="*/ 443854 w 450231"/>
                <a:gd name="connsiteY118" fmla="*/ 580130 h 734120"/>
                <a:gd name="connsiteX119" fmla="*/ 422809 w 450231"/>
                <a:gd name="connsiteY119" fmla="*/ 625534 h 734120"/>
                <a:gd name="connsiteX120" fmla="*/ 383271 w 450231"/>
                <a:gd name="connsiteY120" fmla="*/ 655439 h 734120"/>
                <a:gd name="connsiteX121" fmla="*/ 321412 w 450231"/>
                <a:gd name="connsiteY121" fmla="*/ 666380 h 734120"/>
                <a:gd name="connsiteX122" fmla="*/ 66323 w 450231"/>
                <a:gd name="connsiteY122" fmla="*/ 666380 h 734120"/>
                <a:gd name="connsiteX123" fmla="*/ 130095 w 450231"/>
                <a:gd name="connsiteY123" fmla="*/ 681241 h 734120"/>
                <a:gd name="connsiteX124" fmla="*/ 81628 w 450231"/>
                <a:gd name="connsiteY124" fmla="*/ 734121 h 734120"/>
                <a:gd name="connsiteX125" fmla="*/ 66323 w 450231"/>
                <a:gd name="connsiteY125" fmla="*/ 734121 h 734120"/>
                <a:gd name="connsiteX126" fmla="*/ 114790 w 450231"/>
                <a:gd name="connsiteY126" fmla="*/ 681241 h 734120"/>
                <a:gd name="connsiteX127" fmla="*/ 130095 w 450231"/>
                <a:gd name="connsiteY127" fmla="*/ 681241 h 734120"/>
                <a:gd name="connsiteX128" fmla="*/ 161981 w 450231"/>
                <a:gd name="connsiteY128" fmla="*/ 681241 h 734120"/>
                <a:gd name="connsiteX129" fmla="*/ 113514 w 450231"/>
                <a:gd name="connsiteY129" fmla="*/ 734121 h 734120"/>
                <a:gd name="connsiteX130" fmla="*/ 98209 w 450231"/>
                <a:gd name="connsiteY130" fmla="*/ 734121 h 734120"/>
                <a:gd name="connsiteX131" fmla="*/ 145401 w 450231"/>
                <a:gd name="connsiteY131" fmla="*/ 681241 h 734120"/>
                <a:gd name="connsiteX132" fmla="*/ 161981 w 450231"/>
                <a:gd name="connsiteY132" fmla="*/ 681241 h 734120"/>
                <a:gd name="connsiteX133" fmla="*/ 192592 w 450231"/>
                <a:gd name="connsiteY133" fmla="*/ 681241 h 734120"/>
                <a:gd name="connsiteX134" fmla="*/ 144125 w 450231"/>
                <a:gd name="connsiteY134" fmla="*/ 734121 h 734120"/>
                <a:gd name="connsiteX135" fmla="*/ 128820 w 450231"/>
                <a:gd name="connsiteY135" fmla="*/ 734121 h 734120"/>
                <a:gd name="connsiteX136" fmla="*/ 177287 w 450231"/>
                <a:gd name="connsiteY136" fmla="*/ 681241 h 734120"/>
                <a:gd name="connsiteX137" fmla="*/ 192592 w 450231"/>
                <a:gd name="connsiteY137" fmla="*/ 681241 h 734120"/>
                <a:gd name="connsiteX138" fmla="*/ 224478 w 450231"/>
                <a:gd name="connsiteY138" fmla="*/ 681241 h 734120"/>
                <a:gd name="connsiteX139" fmla="*/ 176011 w 450231"/>
                <a:gd name="connsiteY139" fmla="*/ 734121 h 734120"/>
                <a:gd name="connsiteX140" fmla="*/ 160706 w 450231"/>
                <a:gd name="connsiteY140" fmla="*/ 734121 h 734120"/>
                <a:gd name="connsiteX141" fmla="*/ 207897 w 450231"/>
                <a:gd name="connsiteY141" fmla="*/ 681241 h 734120"/>
                <a:gd name="connsiteX142" fmla="*/ 224478 w 450231"/>
                <a:gd name="connsiteY142" fmla="*/ 681241 h 734120"/>
                <a:gd name="connsiteX143" fmla="*/ 173460 w 450231"/>
                <a:gd name="connsiteY143" fmla="*/ 569828 h 734120"/>
                <a:gd name="connsiteX144" fmla="*/ 299729 w 450231"/>
                <a:gd name="connsiteY144" fmla="*/ 569828 h 734120"/>
                <a:gd name="connsiteX145" fmla="*/ 323963 w 450231"/>
                <a:gd name="connsiteY145" fmla="*/ 561805 h 734120"/>
                <a:gd name="connsiteX146" fmla="*/ 336717 w 450231"/>
                <a:gd name="connsiteY146" fmla="*/ 541109 h 734120"/>
                <a:gd name="connsiteX147" fmla="*/ 341181 w 450231"/>
                <a:gd name="connsiteY147" fmla="*/ 512389 h 734120"/>
                <a:gd name="connsiteX148" fmla="*/ 341819 w 450231"/>
                <a:gd name="connsiteY148" fmla="*/ 480205 h 734120"/>
                <a:gd name="connsiteX149" fmla="*/ 341819 w 450231"/>
                <a:gd name="connsiteY149" fmla="*/ 186083 h 734120"/>
                <a:gd name="connsiteX150" fmla="*/ 341181 w 450231"/>
                <a:gd name="connsiteY150" fmla="*/ 153899 h 734120"/>
                <a:gd name="connsiteX151" fmla="*/ 336717 w 450231"/>
                <a:gd name="connsiteY151" fmla="*/ 125180 h 734120"/>
                <a:gd name="connsiteX152" fmla="*/ 323963 w 450231"/>
                <a:gd name="connsiteY152" fmla="*/ 104484 h 734120"/>
                <a:gd name="connsiteX153" fmla="*/ 299729 w 450231"/>
                <a:gd name="connsiteY153" fmla="*/ 96460 h 734120"/>
                <a:gd name="connsiteX154" fmla="*/ 173460 w 450231"/>
                <a:gd name="connsiteY154" fmla="*/ 96460 h 734120"/>
                <a:gd name="connsiteX155" fmla="*/ 173460 w 450231"/>
                <a:gd name="connsiteY155" fmla="*/ 569737 h 734120"/>
                <a:gd name="connsiteX156" fmla="*/ 255089 w 450231"/>
                <a:gd name="connsiteY156" fmla="*/ 681241 h 734120"/>
                <a:gd name="connsiteX157" fmla="*/ 207897 w 450231"/>
                <a:gd name="connsiteY157" fmla="*/ 734121 h 734120"/>
                <a:gd name="connsiteX158" fmla="*/ 191316 w 450231"/>
                <a:gd name="connsiteY158" fmla="*/ 734121 h 734120"/>
                <a:gd name="connsiteX159" fmla="*/ 239783 w 450231"/>
                <a:gd name="connsiteY159" fmla="*/ 681241 h 734120"/>
                <a:gd name="connsiteX160" fmla="*/ 255089 w 450231"/>
                <a:gd name="connsiteY160" fmla="*/ 681241 h 734120"/>
                <a:gd name="connsiteX161" fmla="*/ 241059 w 450231"/>
                <a:gd name="connsiteY161" fmla="*/ 111413 h 734120"/>
                <a:gd name="connsiteX162" fmla="*/ 193867 w 450231"/>
                <a:gd name="connsiteY162" fmla="*/ 163108 h 734120"/>
                <a:gd name="connsiteX163" fmla="*/ 193867 w 450231"/>
                <a:gd name="connsiteY163" fmla="*/ 145876 h 734120"/>
                <a:gd name="connsiteX164" fmla="*/ 224478 w 450231"/>
                <a:gd name="connsiteY164" fmla="*/ 111413 h 734120"/>
                <a:gd name="connsiteX165" fmla="*/ 241059 w 450231"/>
                <a:gd name="connsiteY165" fmla="*/ 111413 h 734120"/>
                <a:gd name="connsiteX166" fmla="*/ 209173 w 450231"/>
                <a:gd name="connsiteY166" fmla="*/ 111413 h 734120"/>
                <a:gd name="connsiteX167" fmla="*/ 193867 w 450231"/>
                <a:gd name="connsiteY167" fmla="*/ 128644 h 734120"/>
                <a:gd name="connsiteX168" fmla="*/ 193867 w 450231"/>
                <a:gd name="connsiteY168" fmla="*/ 111413 h 734120"/>
                <a:gd name="connsiteX169" fmla="*/ 209173 w 450231"/>
                <a:gd name="connsiteY169" fmla="*/ 111413 h 734120"/>
                <a:gd name="connsiteX170" fmla="*/ 271669 w 450231"/>
                <a:gd name="connsiteY170" fmla="*/ 111413 h 734120"/>
                <a:gd name="connsiteX171" fmla="*/ 224478 w 450231"/>
                <a:gd name="connsiteY171" fmla="*/ 164293 h 734120"/>
                <a:gd name="connsiteX172" fmla="*/ 207897 w 450231"/>
                <a:gd name="connsiteY172" fmla="*/ 164293 h 734120"/>
                <a:gd name="connsiteX173" fmla="*/ 256364 w 450231"/>
                <a:gd name="connsiteY173" fmla="*/ 111413 h 734120"/>
                <a:gd name="connsiteX174" fmla="*/ 271669 w 450231"/>
                <a:gd name="connsiteY174" fmla="*/ 111413 h 734120"/>
                <a:gd name="connsiteX175" fmla="*/ 286975 w 450231"/>
                <a:gd name="connsiteY175" fmla="*/ 681241 h 734120"/>
                <a:gd name="connsiteX176" fmla="*/ 238508 w 450231"/>
                <a:gd name="connsiteY176" fmla="*/ 734121 h 734120"/>
                <a:gd name="connsiteX177" fmla="*/ 223203 w 450231"/>
                <a:gd name="connsiteY177" fmla="*/ 734121 h 734120"/>
                <a:gd name="connsiteX178" fmla="*/ 271669 w 450231"/>
                <a:gd name="connsiteY178" fmla="*/ 681241 h 734120"/>
                <a:gd name="connsiteX179" fmla="*/ 286975 w 450231"/>
                <a:gd name="connsiteY179" fmla="*/ 681241 h 734120"/>
                <a:gd name="connsiteX180" fmla="*/ 303555 w 450231"/>
                <a:gd name="connsiteY180" fmla="*/ 111413 h 734120"/>
                <a:gd name="connsiteX181" fmla="*/ 255089 w 450231"/>
                <a:gd name="connsiteY181" fmla="*/ 164293 h 734120"/>
                <a:gd name="connsiteX182" fmla="*/ 239783 w 450231"/>
                <a:gd name="connsiteY182" fmla="*/ 164293 h 734120"/>
                <a:gd name="connsiteX183" fmla="*/ 288250 w 450231"/>
                <a:gd name="connsiteY183" fmla="*/ 111413 h 734120"/>
                <a:gd name="connsiteX184" fmla="*/ 303555 w 450231"/>
                <a:gd name="connsiteY184" fmla="*/ 111413 h 734120"/>
                <a:gd name="connsiteX185" fmla="*/ 317585 w 450231"/>
                <a:gd name="connsiteY185" fmla="*/ 681241 h 734120"/>
                <a:gd name="connsiteX186" fmla="*/ 270394 w 450231"/>
                <a:gd name="connsiteY186" fmla="*/ 734121 h 734120"/>
                <a:gd name="connsiteX187" fmla="*/ 253813 w 450231"/>
                <a:gd name="connsiteY187" fmla="*/ 734121 h 734120"/>
                <a:gd name="connsiteX188" fmla="*/ 302280 w 450231"/>
                <a:gd name="connsiteY188" fmla="*/ 681241 h 734120"/>
                <a:gd name="connsiteX189" fmla="*/ 317585 w 450231"/>
                <a:gd name="connsiteY189" fmla="*/ 681241 h 734120"/>
                <a:gd name="connsiteX190" fmla="*/ 318861 w 450231"/>
                <a:gd name="connsiteY190" fmla="*/ 129830 h 734120"/>
                <a:gd name="connsiteX191" fmla="*/ 271669 w 450231"/>
                <a:gd name="connsiteY191" fmla="*/ 180339 h 734120"/>
                <a:gd name="connsiteX192" fmla="*/ 269119 w 450231"/>
                <a:gd name="connsiteY192" fmla="*/ 174595 h 734120"/>
                <a:gd name="connsiteX193" fmla="*/ 266568 w 450231"/>
                <a:gd name="connsiteY193" fmla="*/ 170037 h 734120"/>
                <a:gd name="connsiteX194" fmla="*/ 312484 w 450231"/>
                <a:gd name="connsiteY194" fmla="*/ 118342 h 734120"/>
                <a:gd name="connsiteX195" fmla="*/ 318861 w 450231"/>
                <a:gd name="connsiteY195" fmla="*/ 129830 h 734120"/>
                <a:gd name="connsiteX196" fmla="*/ 321412 w 450231"/>
                <a:gd name="connsiteY196" fmla="*/ 160828 h 734120"/>
                <a:gd name="connsiteX197" fmla="*/ 275496 w 450231"/>
                <a:gd name="connsiteY197" fmla="*/ 211338 h 734120"/>
                <a:gd name="connsiteX198" fmla="*/ 274858 w 450231"/>
                <a:gd name="connsiteY198" fmla="*/ 202767 h 734120"/>
                <a:gd name="connsiteX199" fmla="*/ 274220 w 450231"/>
                <a:gd name="connsiteY199" fmla="*/ 195291 h 734120"/>
                <a:gd name="connsiteX200" fmla="*/ 320136 w 450231"/>
                <a:gd name="connsiteY200" fmla="*/ 143597 h 734120"/>
                <a:gd name="connsiteX201" fmla="*/ 321412 w 450231"/>
                <a:gd name="connsiteY201" fmla="*/ 160828 h 734120"/>
                <a:gd name="connsiteX202" fmla="*/ 321412 w 450231"/>
                <a:gd name="connsiteY202" fmla="*/ 195291 h 734120"/>
                <a:gd name="connsiteX203" fmla="*/ 275496 w 450231"/>
                <a:gd name="connsiteY203" fmla="*/ 245801 h 734120"/>
                <a:gd name="connsiteX204" fmla="*/ 275496 w 450231"/>
                <a:gd name="connsiteY204" fmla="*/ 228569 h 734120"/>
                <a:gd name="connsiteX205" fmla="*/ 321412 w 450231"/>
                <a:gd name="connsiteY205" fmla="*/ 178060 h 734120"/>
                <a:gd name="connsiteX206" fmla="*/ 321412 w 450231"/>
                <a:gd name="connsiteY206" fmla="*/ 195291 h 734120"/>
                <a:gd name="connsiteX207" fmla="*/ 321412 w 450231"/>
                <a:gd name="connsiteY207" fmla="*/ 229755 h 734120"/>
                <a:gd name="connsiteX208" fmla="*/ 275496 w 450231"/>
                <a:gd name="connsiteY208" fmla="*/ 280264 h 734120"/>
                <a:gd name="connsiteX209" fmla="*/ 275496 w 450231"/>
                <a:gd name="connsiteY209" fmla="*/ 263032 h 734120"/>
                <a:gd name="connsiteX210" fmla="*/ 321412 w 450231"/>
                <a:gd name="connsiteY210" fmla="*/ 212523 h 734120"/>
                <a:gd name="connsiteX211" fmla="*/ 321412 w 450231"/>
                <a:gd name="connsiteY211" fmla="*/ 229755 h 734120"/>
                <a:gd name="connsiteX212" fmla="*/ 321412 w 450231"/>
                <a:gd name="connsiteY212" fmla="*/ 264218 h 734120"/>
                <a:gd name="connsiteX213" fmla="*/ 275496 w 450231"/>
                <a:gd name="connsiteY213" fmla="*/ 314727 h 734120"/>
                <a:gd name="connsiteX214" fmla="*/ 275496 w 450231"/>
                <a:gd name="connsiteY214" fmla="*/ 297496 h 734120"/>
                <a:gd name="connsiteX215" fmla="*/ 321412 w 450231"/>
                <a:gd name="connsiteY215" fmla="*/ 246986 h 734120"/>
                <a:gd name="connsiteX216" fmla="*/ 321412 w 450231"/>
                <a:gd name="connsiteY216" fmla="*/ 264218 h 734120"/>
                <a:gd name="connsiteX217" fmla="*/ 321412 w 450231"/>
                <a:gd name="connsiteY217" fmla="*/ 298681 h 734120"/>
                <a:gd name="connsiteX218" fmla="*/ 275496 w 450231"/>
                <a:gd name="connsiteY218" fmla="*/ 349190 h 734120"/>
                <a:gd name="connsiteX219" fmla="*/ 275496 w 450231"/>
                <a:gd name="connsiteY219" fmla="*/ 331959 h 734120"/>
                <a:gd name="connsiteX220" fmla="*/ 321412 w 450231"/>
                <a:gd name="connsiteY220" fmla="*/ 281449 h 734120"/>
                <a:gd name="connsiteX221" fmla="*/ 321412 w 450231"/>
                <a:gd name="connsiteY221" fmla="*/ 298681 h 734120"/>
                <a:gd name="connsiteX222" fmla="*/ 321412 w 450231"/>
                <a:gd name="connsiteY222" fmla="*/ 333144 h 734120"/>
                <a:gd name="connsiteX223" fmla="*/ 275496 w 450231"/>
                <a:gd name="connsiteY223" fmla="*/ 383654 h 734120"/>
                <a:gd name="connsiteX224" fmla="*/ 275496 w 450231"/>
                <a:gd name="connsiteY224" fmla="*/ 366422 h 734120"/>
                <a:gd name="connsiteX225" fmla="*/ 321412 w 450231"/>
                <a:gd name="connsiteY225" fmla="*/ 315913 h 734120"/>
                <a:gd name="connsiteX226" fmla="*/ 321412 w 450231"/>
                <a:gd name="connsiteY226" fmla="*/ 333144 h 734120"/>
                <a:gd name="connsiteX227" fmla="*/ 275496 w 450231"/>
                <a:gd name="connsiteY227" fmla="*/ 418117 h 734120"/>
                <a:gd name="connsiteX228" fmla="*/ 321412 w 450231"/>
                <a:gd name="connsiteY228" fmla="*/ 367607 h 734120"/>
                <a:gd name="connsiteX229" fmla="*/ 321412 w 450231"/>
                <a:gd name="connsiteY229" fmla="*/ 350376 h 734120"/>
                <a:gd name="connsiteX230" fmla="*/ 275496 w 450231"/>
                <a:gd name="connsiteY230" fmla="*/ 400885 h 734120"/>
                <a:gd name="connsiteX231" fmla="*/ 275496 w 450231"/>
                <a:gd name="connsiteY231" fmla="*/ 418117 h 734120"/>
                <a:gd name="connsiteX232" fmla="*/ 321412 w 450231"/>
                <a:gd name="connsiteY232" fmla="*/ 402070 h 734120"/>
                <a:gd name="connsiteX233" fmla="*/ 275496 w 450231"/>
                <a:gd name="connsiteY233" fmla="*/ 452580 h 734120"/>
                <a:gd name="connsiteX234" fmla="*/ 275496 w 450231"/>
                <a:gd name="connsiteY234" fmla="*/ 435349 h 734120"/>
                <a:gd name="connsiteX235" fmla="*/ 321412 w 450231"/>
                <a:gd name="connsiteY235" fmla="*/ 384839 h 734120"/>
                <a:gd name="connsiteX236" fmla="*/ 321412 w 450231"/>
                <a:gd name="connsiteY236" fmla="*/ 402070 h 734120"/>
                <a:gd name="connsiteX237" fmla="*/ 321412 w 450231"/>
                <a:gd name="connsiteY237" fmla="*/ 436534 h 734120"/>
                <a:gd name="connsiteX238" fmla="*/ 275496 w 450231"/>
                <a:gd name="connsiteY238" fmla="*/ 487043 h 734120"/>
                <a:gd name="connsiteX239" fmla="*/ 275496 w 450231"/>
                <a:gd name="connsiteY239" fmla="*/ 469812 h 734120"/>
                <a:gd name="connsiteX240" fmla="*/ 321412 w 450231"/>
                <a:gd name="connsiteY240" fmla="*/ 419302 h 734120"/>
                <a:gd name="connsiteX241" fmla="*/ 321412 w 450231"/>
                <a:gd name="connsiteY241" fmla="*/ 436534 h 734120"/>
                <a:gd name="connsiteX242" fmla="*/ 321412 w 450231"/>
                <a:gd name="connsiteY242" fmla="*/ 470997 h 734120"/>
                <a:gd name="connsiteX243" fmla="*/ 275496 w 450231"/>
                <a:gd name="connsiteY243" fmla="*/ 521506 h 734120"/>
                <a:gd name="connsiteX244" fmla="*/ 275496 w 450231"/>
                <a:gd name="connsiteY244" fmla="*/ 504275 h 734120"/>
                <a:gd name="connsiteX245" fmla="*/ 321412 w 450231"/>
                <a:gd name="connsiteY245" fmla="*/ 453765 h 734120"/>
                <a:gd name="connsiteX246" fmla="*/ 321412 w 450231"/>
                <a:gd name="connsiteY246" fmla="*/ 470997 h 734120"/>
                <a:gd name="connsiteX247" fmla="*/ 320136 w 450231"/>
                <a:gd name="connsiteY247" fmla="*/ 505460 h 734120"/>
                <a:gd name="connsiteX248" fmla="*/ 283148 w 450231"/>
                <a:gd name="connsiteY248" fmla="*/ 547946 h 734120"/>
                <a:gd name="connsiteX249" fmla="*/ 275496 w 450231"/>
                <a:gd name="connsiteY249" fmla="*/ 547946 h 734120"/>
                <a:gd name="connsiteX250" fmla="*/ 275496 w 450231"/>
                <a:gd name="connsiteY250" fmla="*/ 538738 h 734120"/>
                <a:gd name="connsiteX251" fmla="*/ 321412 w 450231"/>
                <a:gd name="connsiteY251" fmla="*/ 488228 h 734120"/>
                <a:gd name="connsiteX252" fmla="*/ 320136 w 450231"/>
                <a:gd name="connsiteY252" fmla="*/ 505460 h 734120"/>
                <a:gd name="connsiteX253" fmla="*/ 350747 w 450231"/>
                <a:gd name="connsiteY253" fmla="*/ 678961 h 734120"/>
                <a:gd name="connsiteX254" fmla="*/ 306106 w 450231"/>
                <a:gd name="connsiteY254" fmla="*/ 729471 h 734120"/>
                <a:gd name="connsiteX255" fmla="*/ 296541 w 450231"/>
                <a:gd name="connsiteY255" fmla="*/ 731750 h 734120"/>
                <a:gd name="connsiteX256" fmla="*/ 285699 w 450231"/>
                <a:gd name="connsiteY256" fmla="*/ 732935 h 734120"/>
                <a:gd name="connsiteX257" fmla="*/ 334166 w 450231"/>
                <a:gd name="connsiteY257" fmla="*/ 681241 h 734120"/>
                <a:gd name="connsiteX258" fmla="*/ 343094 w 450231"/>
                <a:gd name="connsiteY258" fmla="*/ 680055 h 734120"/>
                <a:gd name="connsiteX259" fmla="*/ 350747 w 450231"/>
                <a:gd name="connsiteY259" fmla="*/ 678870 h 734120"/>
                <a:gd name="connsiteX260" fmla="*/ 298454 w 450231"/>
                <a:gd name="connsiteY260" fmla="*/ 548038 h 734120"/>
                <a:gd name="connsiteX261" fmla="*/ 318861 w 450231"/>
                <a:gd name="connsiteY261" fmla="*/ 525062 h 734120"/>
                <a:gd name="connsiteX262" fmla="*/ 314397 w 450231"/>
                <a:gd name="connsiteY262" fmla="*/ 537735 h 734120"/>
                <a:gd name="connsiteX263" fmla="*/ 309933 w 450231"/>
                <a:gd name="connsiteY263" fmla="*/ 545758 h 734120"/>
                <a:gd name="connsiteX264" fmla="*/ 298454 w 450231"/>
                <a:gd name="connsiteY264" fmla="*/ 548038 h 734120"/>
                <a:gd name="connsiteX265" fmla="*/ 331615 w 450231"/>
                <a:gd name="connsiteY265" fmla="*/ 718074 h 734120"/>
                <a:gd name="connsiteX266" fmla="*/ 369879 w 450231"/>
                <a:gd name="connsiteY266" fmla="*/ 675588 h 734120"/>
                <a:gd name="connsiteX267" fmla="*/ 387735 w 450231"/>
                <a:gd name="connsiteY267" fmla="*/ 669844 h 734120"/>
                <a:gd name="connsiteX268" fmla="*/ 360313 w 450231"/>
                <a:gd name="connsiteY268" fmla="*/ 696284 h 734120"/>
                <a:gd name="connsiteX269" fmla="*/ 331615 w 450231"/>
                <a:gd name="connsiteY269" fmla="*/ 718074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Lst>
              <a:rect l="l" t="t" r="r" b="b"/>
              <a:pathLst>
                <a:path w="450231" h="734120">
                  <a:moveTo>
                    <a:pt x="45916" y="16137"/>
                  </a:moveTo>
                  <a:lnTo>
                    <a:pt x="0" y="66647"/>
                  </a:lnTo>
                  <a:lnTo>
                    <a:pt x="0" y="49415"/>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3"/>
                  </a:moveTo>
                  <a:lnTo>
                    <a:pt x="0" y="238963"/>
                  </a:lnTo>
                  <a:lnTo>
                    <a:pt x="0" y="221731"/>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89"/>
                  </a:lnTo>
                  <a:lnTo>
                    <a:pt x="0" y="290658"/>
                  </a:lnTo>
                  <a:lnTo>
                    <a:pt x="45916" y="240148"/>
                  </a:lnTo>
                  <a:lnTo>
                    <a:pt x="45916" y="257380"/>
                  </a:lnTo>
                  <a:close/>
                  <a:moveTo>
                    <a:pt x="45916" y="291843"/>
                  </a:moveTo>
                  <a:lnTo>
                    <a:pt x="0" y="342352"/>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69"/>
                  </a:moveTo>
                  <a:lnTo>
                    <a:pt x="0" y="411279"/>
                  </a:lnTo>
                  <a:lnTo>
                    <a:pt x="0" y="394047"/>
                  </a:lnTo>
                  <a:lnTo>
                    <a:pt x="45916" y="343538"/>
                  </a:lnTo>
                  <a:lnTo>
                    <a:pt x="45916" y="360769"/>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7"/>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6"/>
                  </a:lnTo>
                  <a:lnTo>
                    <a:pt x="45916" y="550317"/>
                  </a:lnTo>
                  <a:lnTo>
                    <a:pt x="45916" y="567549"/>
                  </a:lnTo>
                  <a:close/>
                  <a:moveTo>
                    <a:pt x="45916" y="602012"/>
                  </a:moveTo>
                  <a:lnTo>
                    <a:pt x="0" y="652521"/>
                  </a:lnTo>
                  <a:lnTo>
                    <a:pt x="0" y="635290"/>
                  </a:lnTo>
                  <a:lnTo>
                    <a:pt x="45916" y="584780"/>
                  </a:lnTo>
                  <a:lnTo>
                    <a:pt x="45916" y="602012"/>
                  </a:lnTo>
                  <a:close/>
                  <a:moveTo>
                    <a:pt x="45916" y="636475"/>
                  </a:moveTo>
                  <a:lnTo>
                    <a:pt x="0" y="686984"/>
                  </a:lnTo>
                  <a:lnTo>
                    <a:pt x="0" y="669753"/>
                  </a:lnTo>
                  <a:lnTo>
                    <a:pt x="45916" y="619243"/>
                  </a:lnTo>
                  <a:lnTo>
                    <a:pt x="45916" y="636475"/>
                  </a:lnTo>
                  <a:close/>
                  <a:moveTo>
                    <a:pt x="0" y="721448"/>
                  </a:moveTo>
                  <a:lnTo>
                    <a:pt x="45916" y="670938"/>
                  </a:lnTo>
                  <a:lnTo>
                    <a:pt x="45916" y="653707"/>
                  </a:lnTo>
                  <a:lnTo>
                    <a:pt x="0" y="704216"/>
                  </a:lnTo>
                  <a:lnTo>
                    <a:pt x="0" y="721448"/>
                  </a:lnTo>
                  <a:close/>
                  <a:moveTo>
                    <a:pt x="67599" y="681241"/>
                  </a:moveTo>
                  <a:lnTo>
                    <a:pt x="19132" y="734121"/>
                  </a:lnTo>
                  <a:lnTo>
                    <a:pt x="3826" y="734121"/>
                  </a:lnTo>
                  <a:lnTo>
                    <a:pt x="52293" y="681241"/>
                  </a:lnTo>
                  <a:lnTo>
                    <a:pt x="67599" y="681241"/>
                  </a:lnTo>
                  <a:close/>
                  <a:moveTo>
                    <a:pt x="98209" y="681241"/>
                  </a:moveTo>
                  <a:lnTo>
                    <a:pt x="51018" y="734121"/>
                  </a:lnTo>
                  <a:lnTo>
                    <a:pt x="34437" y="734121"/>
                  </a:lnTo>
                  <a:lnTo>
                    <a:pt x="82904" y="681241"/>
                  </a:lnTo>
                  <a:lnTo>
                    <a:pt x="98209" y="681241"/>
                  </a:lnTo>
                  <a:close/>
                  <a:moveTo>
                    <a:pt x="66323" y="666288"/>
                  </a:moveTo>
                  <a:lnTo>
                    <a:pt x="66323" y="0"/>
                  </a:ln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5"/>
                    <a:pt x="450231" y="122627"/>
                    <a:pt x="450231" y="142502"/>
                  </a:cubicBezTo>
                  <a:lnTo>
                    <a:pt x="450231" y="523877"/>
                  </a:lnTo>
                  <a:cubicBezTo>
                    <a:pt x="450231" y="543844"/>
                    <a:pt x="448136" y="562534"/>
                    <a:pt x="443854" y="580130"/>
                  </a:cubicBezTo>
                  <a:cubicBezTo>
                    <a:pt x="439572" y="597727"/>
                    <a:pt x="432557" y="612861"/>
                    <a:pt x="422809" y="625534"/>
                  </a:cubicBezTo>
                  <a:cubicBezTo>
                    <a:pt x="413061" y="638207"/>
                    <a:pt x="399851" y="648145"/>
                    <a:pt x="383271" y="655439"/>
                  </a:cubicBezTo>
                  <a:cubicBezTo>
                    <a:pt x="366690" y="662733"/>
                    <a:pt x="346101" y="666380"/>
                    <a:pt x="321412" y="666380"/>
                  </a:cubicBezTo>
                  <a:lnTo>
                    <a:pt x="66323" y="666380"/>
                  </a:lnTo>
                  <a:close/>
                  <a:moveTo>
                    <a:pt x="130095" y="681241"/>
                  </a:moveTo>
                  <a:lnTo>
                    <a:pt x="81628" y="734121"/>
                  </a:lnTo>
                  <a:lnTo>
                    <a:pt x="66323" y="734121"/>
                  </a:lnTo>
                  <a:lnTo>
                    <a:pt x="114790" y="681241"/>
                  </a:lnTo>
                  <a:lnTo>
                    <a:pt x="130095" y="681241"/>
                  </a:lnTo>
                  <a:close/>
                  <a:moveTo>
                    <a:pt x="161981" y="681241"/>
                  </a:moveTo>
                  <a:lnTo>
                    <a:pt x="113514" y="734121"/>
                  </a:lnTo>
                  <a:lnTo>
                    <a:pt x="98209" y="734121"/>
                  </a:lnTo>
                  <a:lnTo>
                    <a:pt x="145401" y="681241"/>
                  </a:lnTo>
                  <a:lnTo>
                    <a:pt x="161981" y="681241"/>
                  </a:lnTo>
                  <a:close/>
                  <a:moveTo>
                    <a:pt x="192592" y="681241"/>
                  </a:moveTo>
                  <a:lnTo>
                    <a:pt x="144125" y="734121"/>
                  </a:lnTo>
                  <a:lnTo>
                    <a:pt x="128820" y="734121"/>
                  </a:lnTo>
                  <a:lnTo>
                    <a:pt x="177287" y="681241"/>
                  </a:lnTo>
                  <a:lnTo>
                    <a:pt x="192592" y="681241"/>
                  </a:lnTo>
                  <a:close/>
                  <a:moveTo>
                    <a:pt x="224478" y="681241"/>
                  </a:moveTo>
                  <a:lnTo>
                    <a:pt x="176011" y="734121"/>
                  </a:lnTo>
                  <a:lnTo>
                    <a:pt x="160706" y="734121"/>
                  </a:lnTo>
                  <a:lnTo>
                    <a:pt x="207897" y="681241"/>
                  </a:lnTo>
                  <a:lnTo>
                    <a:pt x="224478" y="681241"/>
                  </a:lnTo>
                  <a:close/>
                  <a:moveTo>
                    <a:pt x="173460" y="569828"/>
                  </a:moveTo>
                  <a:lnTo>
                    <a:pt x="299729" y="569828"/>
                  </a:lnTo>
                  <a:cubicBezTo>
                    <a:pt x="309933" y="569828"/>
                    <a:pt x="318041" y="567184"/>
                    <a:pt x="323963" y="561805"/>
                  </a:cubicBezTo>
                  <a:cubicBezTo>
                    <a:pt x="329884" y="556426"/>
                    <a:pt x="334166" y="549588"/>
                    <a:pt x="336717" y="541109"/>
                  </a:cubicBezTo>
                  <a:cubicBezTo>
                    <a:pt x="339268" y="532721"/>
                    <a:pt x="340726" y="523148"/>
                    <a:pt x="341181" y="512389"/>
                  </a:cubicBezTo>
                  <a:cubicBezTo>
                    <a:pt x="341636" y="501631"/>
                    <a:pt x="341819" y="490964"/>
                    <a:pt x="341819" y="480205"/>
                  </a:cubicBezTo>
                  <a:lnTo>
                    <a:pt x="341819" y="186083"/>
                  </a:lnTo>
                  <a:cubicBezTo>
                    <a:pt x="341819" y="175325"/>
                    <a:pt x="341636" y="164657"/>
                    <a:pt x="341181" y="153899"/>
                  </a:cubicBezTo>
                  <a:cubicBezTo>
                    <a:pt x="340726" y="143141"/>
                    <a:pt x="339268" y="133568"/>
                    <a:pt x="336717" y="125180"/>
                  </a:cubicBezTo>
                  <a:cubicBezTo>
                    <a:pt x="334166" y="116792"/>
                    <a:pt x="329884" y="109863"/>
                    <a:pt x="323963" y="104484"/>
                  </a:cubicBezTo>
                  <a:cubicBezTo>
                    <a:pt x="318041" y="99104"/>
                    <a:pt x="309933" y="96460"/>
                    <a:pt x="299729" y="96460"/>
                  </a:cubicBezTo>
                  <a:lnTo>
                    <a:pt x="173460" y="96460"/>
                  </a:lnTo>
                  <a:lnTo>
                    <a:pt x="173460" y="569737"/>
                  </a:lnTo>
                  <a:close/>
                  <a:moveTo>
                    <a:pt x="255089" y="681241"/>
                  </a:moveTo>
                  <a:lnTo>
                    <a:pt x="207897" y="734121"/>
                  </a:lnTo>
                  <a:lnTo>
                    <a:pt x="191316" y="734121"/>
                  </a:lnTo>
                  <a:lnTo>
                    <a:pt x="239783" y="681241"/>
                  </a:lnTo>
                  <a:lnTo>
                    <a:pt x="255089" y="681241"/>
                  </a:lnTo>
                  <a:close/>
                  <a:moveTo>
                    <a:pt x="241059" y="111413"/>
                  </a:moveTo>
                  <a:lnTo>
                    <a:pt x="193867" y="163108"/>
                  </a:lnTo>
                  <a:lnTo>
                    <a:pt x="193867" y="145876"/>
                  </a:lnTo>
                  <a:lnTo>
                    <a:pt x="224478" y="111413"/>
                  </a:lnTo>
                  <a:lnTo>
                    <a:pt x="241059" y="111413"/>
                  </a:lnTo>
                  <a:close/>
                  <a:moveTo>
                    <a:pt x="209173" y="111413"/>
                  </a:moveTo>
                  <a:lnTo>
                    <a:pt x="193867" y="128644"/>
                  </a:lnTo>
                  <a:lnTo>
                    <a:pt x="193867" y="111413"/>
                  </a:lnTo>
                  <a:lnTo>
                    <a:pt x="209173" y="111413"/>
                  </a:lnTo>
                  <a:close/>
                  <a:moveTo>
                    <a:pt x="271669" y="111413"/>
                  </a:moveTo>
                  <a:lnTo>
                    <a:pt x="224478" y="164293"/>
                  </a:lnTo>
                  <a:lnTo>
                    <a:pt x="207897" y="164293"/>
                  </a:lnTo>
                  <a:lnTo>
                    <a:pt x="256364" y="111413"/>
                  </a:lnTo>
                  <a:lnTo>
                    <a:pt x="271669" y="111413"/>
                  </a:lnTo>
                  <a:close/>
                  <a:moveTo>
                    <a:pt x="286975" y="681241"/>
                  </a:moveTo>
                  <a:lnTo>
                    <a:pt x="238508" y="734121"/>
                  </a:lnTo>
                  <a:lnTo>
                    <a:pt x="223203" y="734121"/>
                  </a:lnTo>
                  <a:lnTo>
                    <a:pt x="271669" y="681241"/>
                  </a:lnTo>
                  <a:lnTo>
                    <a:pt x="286975" y="681241"/>
                  </a:lnTo>
                  <a:close/>
                  <a:moveTo>
                    <a:pt x="303555" y="111413"/>
                  </a:moveTo>
                  <a:lnTo>
                    <a:pt x="255089" y="164293"/>
                  </a:lnTo>
                  <a:lnTo>
                    <a:pt x="239783" y="164293"/>
                  </a:lnTo>
                  <a:lnTo>
                    <a:pt x="288250" y="111413"/>
                  </a:lnTo>
                  <a:lnTo>
                    <a:pt x="303555" y="111413"/>
                  </a:lnTo>
                  <a:close/>
                  <a:moveTo>
                    <a:pt x="317585" y="681241"/>
                  </a:moveTo>
                  <a:lnTo>
                    <a:pt x="270394" y="734121"/>
                  </a:lnTo>
                  <a:lnTo>
                    <a:pt x="253813" y="734121"/>
                  </a:lnTo>
                  <a:lnTo>
                    <a:pt x="302280" y="681241"/>
                  </a:lnTo>
                  <a:lnTo>
                    <a:pt x="317585" y="681241"/>
                  </a:lnTo>
                  <a:close/>
                  <a:moveTo>
                    <a:pt x="318861" y="129830"/>
                  </a:moveTo>
                  <a:lnTo>
                    <a:pt x="271669" y="180339"/>
                  </a:lnTo>
                  <a:cubicBezTo>
                    <a:pt x="270850" y="178060"/>
                    <a:pt x="269938" y="176145"/>
                    <a:pt x="269119" y="174595"/>
                  </a:cubicBezTo>
                  <a:cubicBezTo>
                    <a:pt x="268299" y="173045"/>
                    <a:pt x="267388" y="171587"/>
                    <a:pt x="266568" y="170037"/>
                  </a:cubicBezTo>
                  <a:lnTo>
                    <a:pt x="312484" y="118342"/>
                  </a:lnTo>
                  <a:cubicBezTo>
                    <a:pt x="315034" y="120621"/>
                    <a:pt x="317130" y="124450"/>
                    <a:pt x="318861" y="129830"/>
                  </a:cubicBezTo>
                  <a:close/>
                  <a:moveTo>
                    <a:pt x="321412" y="160828"/>
                  </a:moveTo>
                  <a:lnTo>
                    <a:pt x="275496" y="211338"/>
                  </a:lnTo>
                  <a:cubicBezTo>
                    <a:pt x="275496" y="208329"/>
                    <a:pt x="275313" y="205412"/>
                    <a:pt x="274858" y="202767"/>
                  </a:cubicBezTo>
                  <a:cubicBezTo>
                    <a:pt x="274403" y="200124"/>
                    <a:pt x="274220" y="197571"/>
                    <a:pt x="274220" y="195291"/>
                  </a:cubicBezTo>
                  <a:lnTo>
                    <a:pt x="320136" y="143597"/>
                  </a:lnTo>
                  <a:cubicBezTo>
                    <a:pt x="320956" y="147426"/>
                    <a:pt x="321412" y="153170"/>
                    <a:pt x="321412" y="160828"/>
                  </a:cubicBezTo>
                  <a:close/>
                  <a:moveTo>
                    <a:pt x="321412" y="195291"/>
                  </a:moveTo>
                  <a:lnTo>
                    <a:pt x="275496" y="245801"/>
                  </a:lnTo>
                  <a:lnTo>
                    <a:pt x="275496" y="228569"/>
                  </a:lnTo>
                  <a:lnTo>
                    <a:pt x="321412" y="178060"/>
                  </a:lnTo>
                  <a:lnTo>
                    <a:pt x="321412" y="195291"/>
                  </a:lnTo>
                  <a:close/>
                  <a:moveTo>
                    <a:pt x="321412" y="229755"/>
                  </a:moveTo>
                  <a:lnTo>
                    <a:pt x="275496" y="280264"/>
                  </a:lnTo>
                  <a:lnTo>
                    <a:pt x="275496" y="263032"/>
                  </a:lnTo>
                  <a:lnTo>
                    <a:pt x="321412" y="212523"/>
                  </a:lnTo>
                  <a:lnTo>
                    <a:pt x="321412" y="229755"/>
                  </a:lnTo>
                  <a:close/>
                  <a:moveTo>
                    <a:pt x="321412" y="264218"/>
                  </a:moveTo>
                  <a:lnTo>
                    <a:pt x="275496" y="314727"/>
                  </a:lnTo>
                  <a:lnTo>
                    <a:pt x="275496" y="297496"/>
                  </a:lnTo>
                  <a:lnTo>
                    <a:pt x="321412" y="246986"/>
                  </a:lnTo>
                  <a:lnTo>
                    <a:pt x="321412" y="264218"/>
                  </a:lnTo>
                  <a:close/>
                  <a:moveTo>
                    <a:pt x="321412" y="298681"/>
                  </a:moveTo>
                  <a:lnTo>
                    <a:pt x="275496" y="349190"/>
                  </a:lnTo>
                  <a:lnTo>
                    <a:pt x="275496" y="331959"/>
                  </a:lnTo>
                  <a:lnTo>
                    <a:pt x="321412" y="281449"/>
                  </a:lnTo>
                  <a:lnTo>
                    <a:pt x="321412" y="298681"/>
                  </a:lnTo>
                  <a:close/>
                  <a:moveTo>
                    <a:pt x="321412" y="333144"/>
                  </a:moveTo>
                  <a:lnTo>
                    <a:pt x="275496" y="383654"/>
                  </a:lnTo>
                  <a:lnTo>
                    <a:pt x="275496" y="366422"/>
                  </a:lnTo>
                  <a:lnTo>
                    <a:pt x="321412" y="315913"/>
                  </a:lnTo>
                  <a:lnTo>
                    <a:pt x="321412" y="333144"/>
                  </a:lnTo>
                  <a:close/>
                  <a:moveTo>
                    <a:pt x="275496" y="418117"/>
                  </a:moveTo>
                  <a:lnTo>
                    <a:pt x="321412" y="367607"/>
                  </a:lnTo>
                  <a:lnTo>
                    <a:pt x="321412" y="350376"/>
                  </a:lnTo>
                  <a:lnTo>
                    <a:pt x="275496" y="400885"/>
                  </a:lnTo>
                  <a:lnTo>
                    <a:pt x="275496" y="418117"/>
                  </a:lnTo>
                  <a:close/>
                  <a:moveTo>
                    <a:pt x="321412" y="402070"/>
                  </a:moveTo>
                  <a:lnTo>
                    <a:pt x="275496" y="452580"/>
                  </a:lnTo>
                  <a:lnTo>
                    <a:pt x="275496" y="435349"/>
                  </a:lnTo>
                  <a:lnTo>
                    <a:pt x="321412" y="384839"/>
                  </a:lnTo>
                  <a:lnTo>
                    <a:pt x="321412" y="402070"/>
                  </a:lnTo>
                  <a:close/>
                  <a:moveTo>
                    <a:pt x="321412" y="436534"/>
                  </a:moveTo>
                  <a:lnTo>
                    <a:pt x="275496" y="487043"/>
                  </a:lnTo>
                  <a:lnTo>
                    <a:pt x="275496" y="469812"/>
                  </a:lnTo>
                  <a:lnTo>
                    <a:pt x="321412" y="419302"/>
                  </a:lnTo>
                  <a:lnTo>
                    <a:pt x="321412" y="436534"/>
                  </a:lnTo>
                  <a:close/>
                  <a:moveTo>
                    <a:pt x="321412" y="470997"/>
                  </a:moveTo>
                  <a:lnTo>
                    <a:pt x="275496" y="521506"/>
                  </a:lnTo>
                  <a:lnTo>
                    <a:pt x="275496" y="504275"/>
                  </a:lnTo>
                  <a:lnTo>
                    <a:pt x="321412" y="453765"/>
                  </a:lnTo>
                  <a:lnTo>
                    <a:pt x="321412" y="470997"/>
                  </a:lnTo>
                  <a:close/>
                  <a:moveTo>
                    <a:pt x="320136" y="505460"/>
                  </a:moveTo>
                  <a:lnTo>
                    <a:pt x="283148" y="547946"/>
                  </a:lnTo>
                  <a:lnTo>
                    <a:pt x="275496" y="547946"/>
                  </a:lnTo>
                  <a:lnTo>
                    <a:pt x="275496" y="538738"/>
                  </a:lnTo>
                  <a:lnTo>
                    <a:pt x="321412" y="488228"/>
                  </a:lnTo>
                  <a:cubicBezTo>
                    <a:pt x="321412" y="495887"/>
                    <a:pt x="320956" y="501631"/>
                    <a:pt x="320136" y="505460"/>
                  </a:cubicBezTo>
                  <a:close/>
                  <a:moveTo>
                    <a:pt x="350747" y="678961"/>
                  </a:moveTo>
                  <a:lnTo>
                    <a:pt x="306106" y="729471"/>
                  </a:lnTo>
                  <a:cubicBezTo>
                    <a:pt x="302736" y="730200"/>
                    <a:pt x="299547" y="731021"/>
                    <a:pt x="296541" y="731750"/>
                  </a:cubicBezTo>
                  <a:cubicBezTo>
                    <a:pt x="293534" y="732480"/>
                    <a:pt x="289981" y="732935"/>
                    <a:pt x="285699" y="732935"/>
                  </a:cubicBezTo>
                  <a:lnTo>
                    <a:pt x="334166" y="681241"/>
                  </a:lnTo>
                  <a:cubicBezTo>
                    <a:pt x="337537" y="680511"/>
                    <a:pt x="340543" y="680055"/>
                    <a:pt x="343094" y="680055"/>
                  </a:cubicBezTo>
                  <a:cubicBezTo>
                    <a:pt x="345645" y="680055"/>
                    <a:pt x="348196" y="679691"/>
                    <a:pt x="350747" y="678870"/>
                  </a:cubicBezTo>
                  <a:close/>
                  <a:moveTo>
                    <a:pt x="298454" y="548038"/>
                  </a:moveTo>
                  <a:lnTo>
                    <a:pt x="318861" y="525062"/>
                  </a:lnTo>
                  <a:cubicBezTo>
                    <a:pt x="317130" y="529621"/>
                    <a:pt x="315672" y="533906"/>
                    <a:pt x="314397" y="537735"/>
                  </a:cubicBezTo>
                  <a:cubicBezTo>
                    <a:pt x="313121" y="541564"/>
                    <a:pt x="311664" y="544208"/>
                    <a:pt x="309933" y="545758"/>
                  </a:cubicBezTo>
                  <a:cubicBezTo>
                    <a:pt x="309113" y="546488"/>
                    <a:pt x="305286" y="547308"/>
                    <a:pt x="298454" y="548038"/>
                  </a:cubicBezTo>
                  <a:close/>
                  <a:moveTo>
                    <a:pt x="331615" y="718074"/>
                  </a:moveTo>
                  <a:lnTo>
                    <a:pt x="369879" y="675588"/>
                  </a:lnTo>
                  <a:cubicBezTo>
                    <a:pt x="375800" y="674858"/>
                    <a:pt x="381813" y="672944"/>
                    <a:pt x="387735" y="669844"/>
                  </a:cubicBezTo>
                  <a:cubicBezTo>
                    <a:pt x="378351" y="679052"/>
                    <a:pt x="369241" y="687805"/>
                    <a:pt x="360313" y="696284"/>
                  </a:cubicBezTo>
                  <a:cubicBezTo>
                    <a:pt x="351385" y="704672"/>
                    <a:pt x="341819" y="711966"/>
                    <a:pt x="331615" y="718074"/>
                  </a:cubicBezTo>
                  <a:close/>
                </a:path>
              </a:pathLst>
            </a:custGeom>
            <a:grpFill/>
            <a:ln w="9102"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6531570-B738-F869-2BF0-74D201B18928}"/>
                </a:ext>
              </a:extLst>
            </p:cNvPr>
            <p:cNvSpPr/>
            <p:nvPr/>
          </p:nvSpPr>
          <p:spPr>
            <a:xfrm>
              <a:off x="3083229" y="2738971"/>
              <a:ext cx="441303" cy="734120"/>
            </a:xfrm>
            <a:custGeom>
              <a:avLst/>
              <a:gdLst>
                <a:gd name="connsiteX0" fmla="*/ 45916 w 441303"/>
                <a:gd name="connsiteY0" fmla="*/ 16137 h 734120"/>
                <a:gd name="connsiteX1" fmla="*/ 0 w 441303"/>
                <a:gd name="connsiteY1" fmla="*/ 66647 h 734120"/>
                <a:gd name="connsiteX2" fmla="*/ 0 w 441303"/>
                <a:gd name="connsiteY2" fmla="*/ 49415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0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8 h 734120"/>
                <a:gd name="connsiteX24" fmla="*/ 45916 w 441303"/>
                <a:gd name="connsiteY24" fmla="*/ 136759 h 734120"/>
                <a:gd name="connsiteX25" fmla="*/ 45916 w 441303"/>
                <a:gd name="connsiteY25" fmla="*/ 153990 h 734120"/>
                <a:gd name="connsiteX26" fmla="*/ 45916 w 441303"/>
                <a:gd name="connsiteY26" fmla="*/ 188453 h 734120"/>
                <a:gd name="connsiteX27" fmla="*/ 0 w 441303"/>
                <a:gd name="connsiteY27" fmla="*/ 238963 h 734120"/>
                <a:gd name="connsiteX28" fmla="*/ 0 w 441303"/>
                <a:gd name="connsiteY28" fmla="*/ 221731 h 734120"/>
                <a:gd name="connsiteX29" fmla="*/ 45916 w 441303"/>
                <a:gd name="connsiteY29" fmla="*/ 171222 h 734120"/>
                <a:gd name="connsiteX30" fmla="*/ 45916 w 441303"/>
                <a:gd name="connsiteY30" fmla="*/ 188453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89 h 734120"/>
                <a:gd name="connsiteX38" fmla="*/ 0 w 441303"/>
                <a:gd name="connsiteY38" fmla="*/ 290658 h 734120"/>
                <a:gd name="connsiteX39" fmla="*/ 45916 w 441303"/>
                <a:gd name="connsiteY39" fmla="*/ 240148 h 734120"/>
                <a:gd name="connsiteX40" fmla="*/ 45916 w 441303"/>
                <a:gd name="connsiteY40" fmla="*/ 257380 h 734120"/>
                <a:gd name="connsiteX41" fmla="*/ 45916 w 441303"/>
                <a:gd name="connsiteY41" fmla="*/ 291843 h 734120"/>
                <a:gd name="connsiteX42" fmla="*/ 0 w 441303"/>
                <a:gd name="connsiteY42" fmla="*/ 342352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6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6 h 734120"/>
                <a:gd name="connsiteX51" fmla="*/ 45916 w 441303"/>
                <a:gd name="connsiteY51" fmla="*/ 360769 h 734120"/>
                <a:gd name="connsiteX52" fmla="*/ 0 w 441303"/>
                <a:gd name="connsiteY52" fmla="*/ 411279 h 734120"/>
                <a:gd name="connsiteX53" fmla="*/ 0 w 441303"/>
                <a:gd name="connsiteY53" fmla="*/ 394047 h 734120"/>
                <a:gd name="connsiteX54" fmla="*/ 45916 w 441303"/>
                <a:gd name="connsiteY54" fmla="*/ 343538 h 734120"/>
                <a:gd name="connsiteX55" fmla="*/ 45916 w 441303"/>
                <a:gd name="connsiteY55" fmla="*/ 360769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7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5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5 h 734120"/>
                <a:gd name="connsiteX81" fmla="*/ 45916 w 441303"/>
                <a:gd name="connsiteY81" fmla="*/ 567549 h 734120"/>
                <a:gd name="connsiteX82" fmla="*/ 0 w 441303"/>
                <a:gd name="connsiteY82" fmla="*/ 618058 h 734120"/>
                <a:gd name="connsiteX83" fmla="*/ 0 w 441303"/>
                <a:gd name="connsiteY83" fmla="*/ 600826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3 h 734120"/>
                <a:gd name="connsiteX93" fmla="*/ 45916 w 441303"/>
                <a:gd name="connsiteY93" fmla="*/ 636475 h 734120"/>
                <a:gd name="connsiteX94" fmla="*/ 0 w 441303"/>
                <a:gd name="connsiteY94" fmla="*/ 686984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8 h 734120"/>
                <a:gd name="connsiteX119" fmla="*/ 65048 w 441303"/>
                <a:gd name="connsiteY119" fmla="*/ 666288 h 734120"/>
                <a:gd name="connsiteX120" fmla="*/ 65048 w 441303"/>
                <a:gd name="connsiteY120" fmla="*/ 0 h 734120"/>
                <a:gd name="connsiteX121" fmla="*/ 441303 w 441303"/>
                <a:gd name="connsiteY121" fmla="*/ 0 h 734120"/>
                <a:gd name="connsiteX122" fmla="*/ 441303 w 441303"/>
                <a:gd name="connsiteY122" fmla="*/ 96460 h 734120"/>
                <a:gd name="connsiteX123" fmla="*/ 173460 w 441303"/>
                <a:gd name="connsiteY123" fmla="*/ 96460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0 w 441303"/>
                <a:gd name="connsiteY135" fmla="*/ 734121 h 734120"/>
                <a:gd name="connsiteX136" fmla="*/ 130095 w 441303"/>
                <a:gd name="connsiteY136" fmla="*/ 734121 h 734120"/>
                <a:gd name="connsiteX137" fmla="*/ 177286 w 441303"/>
                <a:gd name="connsiteY137" fmla="*/ 681241 h 734120"/>
                <a:gd name="connsiteX138" fmla="*/ 193867 w 441303"/>
                <a:gd name="connsiteY138" fmla="*/ 681241 h 734120"/>
                <a:gd name="connsiteX139" fmla="*/ 224478 w 441303"/>
                <a:gd name="connsiteY139" fmla="*/ 681241 h 734120"/>
                <a:gd name="connsiteX140" fmla="*/ 177286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6 h 734120"/>
                <a:gd name="connsiteX162" fmla="*/ 193867 w 441303"/>
                <a:gd name="connsiteY162" fmla="*/ 456045 h 734120"/>
                <a:gd name="connsiteX163" fmla="*/ 200244 w 441303"/>
                <a:gd name="connsiteY163" fmla="*/ 433069 h 734120"/>
                <a:gd name="connsiteX164" fmla="*/ 193867 w 441303"/>
                <a:gd name="connsiteY164" fmla="*/ 438813 h 734120"/>
                <a:gd name="connsiteX165" fmla="*/ 193867 w 441303"/>
                <a:gd name="connsiteY165" fmla="*/ 433069 h 734120"/>
                <a:gd name="connsiteX166" fmla="*/ 200244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0 w 441303"/>
                <a:gd name="connsiteY183" fmla="*/ 485949 h 734120"/>
                <a:gd name="connsiteX184" fmla="*/ 229580 w 441303"/>
                <a:gd name="connsiteY184" fmla="*/ 485949 h 734120"/>
                <a:gd name="connsiteX185" fmla="*/ 278046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3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3 w 441303"/>
                <a:gd name="connsiteY236" fmla="*/ 681241 h 734120"/>
                <a:gd name="connsiteX237" fmla="*/ 366052 w 441303"/>
                <a:gd name="connsiteY237" fmla="*/ 164293 h 734120"/>
                <a:gd name="connsiteX238" fmla="*/ 413243 w 441303"/>
                <a:gd name="connsiteY238" fmla="*/ 111413 h 734120"/>
                <a:gd name="connsiteX239" fmla="*/ 427273 w 441303"/>
                <a:gd name="connsiteY239" fmla="*/ 111413 h 734120"/>
                <a:gd name="connsiteX240" fmla="*/ 378806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5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7"/>
                  </a:moveTo>
                  <a:lnTo>
                    <a:pt x="0" y="66647"/>
                  </a:lnTo>
                  <a:lnTo>
                    <a:pt x="0" y="49415"/>
                  </a:lnTo>
                  <a:lnTo>
                    <a:pt x="5102" y="43672"/>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3"/>
                  </a:moveTo>
                  <a:lnTo>
                    <a:pt x="0" y="238963"/>
                  </a:lnTo>
                  <a:lnTo>
                    <a:pt x="0" y="221731"/>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89"/>
                  </a:lnTo>
                  <a:lnTo>
                    <a:pt x="0" y="290658"/>
                  </a:lnTo>
                  <a:lnTo>
                    <a:pt x="45916" y="240148"/>
                  </a:lnTo>
                  <a:lnTo>
                    <a:pt x="45916" y="257380"/>
                  </a:lnTo>
                  <a:close/>
                  <a:moveTo>
                    <a:pt x="45916" y="291843"/>
                  </a:moveTo>
                  <a:lnTo>
                    <a:pt x="0" y="342352"/>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69"/>
                  </a:moveTo>
                  <a:lnTo>
                    <a:pt x="0" y="411279"/>
                  </a:lnTo>
                  <a:lnTo>
                    <a:pt x="0" y="394047"/>
                  </a:lnTo>
                  <a:lnTo>
                    <a:pt x="45916" y="343538"/>
                  </a:lnTo>
                  <a:lnTo>
                    <a:pt x="45916" y="360769"/>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7"/>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6"/>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3"/>
                  </a:lnTo>
                  <a:lnTo>
                    <a:pt x="45916" y="636475"/>
                  </a:lnTo>
                  <a:lnTo>
                    <a:pt x="0" y="686984"/>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8"/>
                  </a:lnTo>
                  <a:lnTo>
                    <a:pt x="65048" y="666288"/>
                  </a:lnTo>
                  <a:lnTo>
                    <a:pt x="65048" y="0"/>
                  </a:lnTo>
                  <a:lnTo>
                    <a:pt x="441303" y="0"/>
                  </a:lnTo>
                  <a:lnTo>
                    <a:pt x="441303" y="96460"/>
                  </a:lnTo>
                  <a:lnTo>
                    <a:pt x="173460" y="96460"/>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0" y="734121"/>
                  </a:lnTo>
                  <a:lnTo>
                    <a:pt x="130095" y="734121"/>
                  </a:lnTo>
                  <a:lnTo>
                    <a:pt x="177286" y="681241"/>
                  </a:lnTo>
                  <a:lnTo>
                    <a:pt x="193867" y="681241"/>
                  </a:lnTo>
                  <a:close/>
                  <a:moveTo>
                    <a:pt x="224478" y="681241"/>
                  </a:moveTo>
                  <a:lnTo>
                    <a:pt x="177286"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6"/>
                  </a:lnTo>
                  <a:lnTo>
                    <a:pt x="193867" y="456045"/>
                  </a:lnTo>
                  <a:close/>
                  <a:moveTo>
                    <a:pt x="200244" y="433069"/>
                  </a:moveTo>
                  <a:lnTo>
                    <a:pt x="193867" y="438813"/>
                  </a:lnTo>
                  <a:lnTo>
                    <a:pt x="193867" y="433069"/>
                  </a:lnTo>
                  <a:lnTo>
                    <a:pt x="200244"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0" y="485949"/>
                  </a:lnTo>
                  <a:lnTo>
                    <a:pt x="229580" y="485949"/>
                  </a:lnTo>
                  <a:lnTo>
                    <a:pt x="278046"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3" y="681241"/>
                  </a:moveTo>
                  <a:lnTo>
                    <a:pt x="364777" y="734121"/>
                  </a:lnTo>
                  <a:lnTo>
                    <a:pt x="349471" y="734121"/>
                  </a:lnTo>
                  <a:lnTo>
                    <a:pt x="396663" y="681241"/>
                  </a:lnTo>
                  <a:lnTo>
                    <a:pt x="413243" y="681241"/>
                  </a:lnTo>
                  <a:close/>
                  <a:moveTo>
                    <a:pt x="366052" y="164293"/>
                  </a:moveTo>
                  <a:lnTo>
                    <a:pt x="413243" y="111413"/>
                  </a:lnTo>
                  <a:lnTo>
                    <a:pt x="427273" y="111413"/>
                  </a:lnTo>
                  <a:lnTo>
                    <a:pt x="378806" y="164293"/>
                  </a:lnTo>
                  <a:lnTo>
                    <a:pt x="366052" y="164293"/>
                  </a:lnTo>
                  <a:close/>
                  <a:moveTo>
                    <a:pt x="380082" y="734121"/>
                  </a:moveTo>
                  <a:lnTo>
                    <a:pt x="428549" y="681241"/>
                  </a:lnTo>
                  <a:lnTo>
                    <a:pt x="438752" y="681241"/>
                  </a:lnTo>
                  <a:lnTo>
                    <a:pt x="390285" y="734121"/>
                  </a:lnTo>
                  <a:lnTo>
                    <a:pt x="380082" y="734121"/>
                  </a:lnTo>
                  <a:close/>
                </a:path>
              </a:pathLst>
            </a:custGeom>
            <a:grpFill/>
            <a:ln w="9102" cap="flat">
              <a:noFill/>
              <a:prstDash val="solid"/>
              <a:miter/>
            </a:ln>
          </p:spPr>
          <p:txBody>
            <a:bodyPr rtlCol="0" anchor="ctr"/>
            <a:lstStyle/>
            <a:p>
              <a:endParaRPr lang="en-US"/>
            </a:p>
          </p:txBody>
        </p:sp>
      </p:grpSp>
      <p:grpSp>
        <p:nvGrpSpPr>
          <p:cNvPr id="74" name="Group 73">
            <a:extLst>
              <a:ext uri="{FF2B5EF4-FFF2-40B4-BE49-F238E27FC236}">
                <a16:creationId xmlns:a16="http://schemas.microsoft.com/office/drawing/2014/main" id="{252D6B8C-98B0-A44E-0DA8-3CFA5A5D82DC}"/>
              </a:ext>
            </a:extLst>
          </p:cNvPr>
          <p:cNvGrpSpPr/>
          <p:nvPr/>
        </p:nvGrpSpPr>
        <p:grpSpPr>
          <a:xfrm>
            <a:off x="822163" y="5920492"/>
            <a:ext cx="2469253" cy="491966"/>
            <a:chOff x="954515" y="4270668"/>
            <a:chExt cx="3686029" cy="734393"/>
          </a:xfrm>
          <a:solidFill>
            <a:srgbClr val="AD2300"/>
          </a:solidFill>
        </p:grpSpPr>
        <p:sp>
          <p:nvSpPr>
            <p:cNvPr id="75" name="Freeform 74">
              <a:extLst>
                <a:ext uri="{FF2B5EF4-FFF2-40B4-BE49-F238E27FC236}">
                  <a16:creationId xmlns:a16="http://schemas.microsoft.com/office/drawing/2014/main" id="{1FBDE3AF-2A6F-67F2-5329-612E506A0D86}"/>
                </a:ext>
              </a:extLst>
            </p:cNvPr>
            <p:cNvSpPr/>
            <p:nvPr/>
          </p:nvSpPr>
          <p:spPr>
            <a:xfrm>
              <a:off x="954515" y="4270668"/>
              <a:ext cx="450231" cy="734120"/>
            </a:xfrm>
            <a:custGeom>
              <a:avLst/>
              <a:gdLst>
                <a:gd name="connsiteX0" fmla="*/ 45916 w 450231"/>
                <a:gd name="connsiteY0" fmla="*/ 16138 h 734120"/>
                <a:gd name="connsiteX1" fmla="*/ 0 w 450231"/>
                <a:gd name="connsiteY1" fmla="*/ 66647 h 734120"/>
                <a:gd name="connsiteX2" fmla="*/ 0 w 450231"/>
                <a:gd name="connsiteY2" fmla="*/ 49416 h 734120"/>
                <a:gd name="connsiteX3" fmla="*/ 45916 w 450231"/>
                <a:gd name="connsiteY3" fmla="*/ 0 h 734120"/>
                <a:gd name="connsiteX4" fmla="*/ 45916 w 450231"/>
                <a:gd name="connsiteY4" fmla="*/ 16046 h 734120"/>
                <a:gd name="connsiteX5" fmla="*/ 45916 w 450231"/>
                <a:gd name="connsiteY5" fmla="*/ 50601 h 734120"/>
                <a:gd name="connsiteX6" fmla="*/ 0 w 450231"/>
                <a:gd name="connsiteY6" fmla="*/ 101110 h 734120"/>
                <a:gd name="connsiteX7" fmla="*/ 0 w 450231"/>
                <a:gd name="connsiteY7" fmla="*/ 83879 h 734120"/>
                <a:gd name="connsiteX8" fmla="*/ 45916 w 450231"/>
                <a:gd name="connsiteY8" fmla="*/ 33369 h 734120"/>
                <a:gd name="connsiteX9" fmla="*/ 45916 w 450231"/>
                <a:gd name="connsiteY9" fmla="*/ 50601 h 734120"/>
                <a:gd name="connsiteX10" fmla="*/ 45916 w 450231"/>
                <a:gd name="connsiteY10" fmla="*/ 85064 h 734120"/>
                <a:gd name="connsiteX11" fmla="*/ 0 w 450231"/>
                <a:gd name="connsiteY11" fmla="*/ 135573 h 734120"/>
                <a:gd name="connsiteX12" fmla="*/ 0 w 450231"/>
                <a:gd name="connsiteY12" fmla="*/ 118342 h 734120"/>
                <a:gd name="connsiteX13" fmla="*/ 45916 w 450231"/>
                <a:gd name="connsiteY13" fmla="*/ 67832 h 734120"/>
                <a:gd name="connsiteX14" fmla="*/ 45916 w 450231"/>
                <a:gd name="connsiteY14" fmla="*/ 85064 h 734120"/>
                <a:gd name="connsiteX15" fmla="*/ 45916 w 450231"/>
                <a:gd name="connsiteY15" fmla="*/ 119527 h 734120"/>
                <a:gd name="connsiteX16" fmla="*/ 0 w 450231"/>
                <a:gd name="connsiteY16" fmla="*/ 170037 h 734120"/>
                <a:gd name="connsiteX17" fmla="*/ 0 w 450231"/>
                <a:gd name="connsiteY17" fmla="*/ 152805 h 734120"/>
                <a:gd name="connsiteX18" fmla="*/ 45916 w 450231"/>
                <a:gd name="connsiteY18" fmla="*/ 102296 h 734120"/>
                <a:gd name="connsiteX19" fmla="*/ 45916 w 450231"/>
                <a:gd name="connsiteY19" fmla="*/ 119527 h 734120"/>
                <a:gd name="connsiteX20" fmla="*/ 45916 w 450231"/>
                <a:gd name="connsiteY20" fmla="*/ 153990 h 734120"/>
                <a:gd name="connsiteX21" fmla="*/ 0 w 450231"/>
                <a:gd name="connsiteY21" fmla="*/ 204500 h 734120"/>
                <a:gd name="connsiteX22" fmla="*/ 0 w 450231"/>
                <a:gd name="connsiteY22" fmla="*/ 187268 h 734120"/>
                <a:gd name="connsiteX23" fmla="*/ 45916 w 450231"/>
                <a:gd name="connsiteY23" fmla="*/ 136759 h 734120"/>
                <a:gd name="connsiteX24" fmla="*/ 45916 w 450231"/>
                <a:gd name="connsiteY24" fmla="*/ 153990 h 734120"/>
                <a:gd name="connsiteX25" fmla="*/ 45916 w 450231"/>
                <a:gd name="connsiteY25" fmla="*/ 188454 h 734120"/>
                <a:gd name="connsiteX26" fmla="*/ 0 w 450231"/>
                <a:gd name="connsiteY26" fmla="*/ 238963 h 734120"/>
                <a:gd name="connsiteX27" fmla="*/ 0 w 450231"/>
                <a:gd name="connsiteY27" fmla="*/ 221732 h 734120"/>
                <a:gd name="connsiteX28" fmla="*/ 45916 w 450231"/>
                <a:gd name="connsiteY28" fmla="*/ 171222 h 734120"/>
                <a:gd name="connsiteX29" fmla="*/ 45916 w 450231"/>
                <a:gd name="connsiteY29" fmla="*/ 188454 h 734120"/>
                <a:gd name="connsiteX30" fmla="*/ 45916 w 450231"/>
                <a:gd name="connsiteY30" fmla="*/ 222917 h 734120"/>
                <a:gd name="connsiteX31" fmla="*/ 0 w 450231"/>
                <a:gd name="connsiteY31" fmla="*/ 273426 h 734120"/>
                <a:gd name="connsiteX32" fmla="*/ 0 w 450231"/>
                <a:gd name="connsiteY32" fmla="*/ 256195 h 734120"/>
                <a:gd name="connsiteX33" fmla="*/ 45916 w 450231"/>
                <a:gd name="connsiteY33" fmla="*/ 205685 h 734120"/>
                <a:gd name="connsiteX34" fmla="*/ 45916 w 450231"/>
                <a:gd name="connsiteY34" fmla="*/ 222917 h 734120"/>
                <a:gd name="connsiteX35" fmla="*/ 45916 w 450231"/>
                <a:gd name="connsiteY35" fmla="*/ 257380 h 734120"/>
                <a:gd name="connsiteX36" fmla="*/ 0 w 450231"/>
                <a:gd name="connsiteY36" fmla="*/ 307890 h 734120"/>
                <a:gd name="connsiteX37" fmla="*/ 0 w 450231"/>
                <a:gd name="connsiteY37" fmla="*/ 290658 h 734120"/>
                <a:gd name="connsiteX38" fmla="*/ 45916 w 450231"/>
                <a:gd name="connsiteY38" fmla="*/ 240148 h 734120"/>
                <a:gd name="connsiteX39" fmla="*/ 45916 w 450231"/>
                <a:gd name="connsiteY39" fmla="*/ 257380 h 734120"/>
                <a:gd name="connsiteX40" fmla="*/ 45916 w 450231"/>
                <a:gd name="connsiteY40" fmla="*/ 291843 h 734120"/>
                <a:gd name="connsiteX41" fmla="*/ 0 w 450231"/>
                <a:gd name="connsiteY41" fmla="*/ 342353 h 734120"/>
                <a:gd name="connsiteX42" fmla="*/ 0 w 450231"/>
                <a:gd name="connsiteY42" fmla="*/ 325121 h 734120"/>
                <a:gd name="connsiteX43" fmla="*/ 45916 w 450231"/>
                <a:gd name="connsiteY43" fmla="*/ 274611 h 734120"/>
                <a:gd name="connsiteX44" fmla="*/ 45916 w 450231"/>
                <a:gd name="connsiteY44" fmla="*/ 291843 h 734120"/>
                <a:gd name="connsiteX45" fmla="*/ 45916 w 450231"/>
                <a:gd name="connsiteY45" fmla="*/ 326306 h 734120"/>
                <a:gd name="connsiteX46" fmla="*/ 0 w 450231"/>
                <a:gd name="connsiteY46" fmla="*/ 376816 h 734120"/>
                <a:gd name="connsiteX47" fmla="*/ 0 w 450231"/>
                <a:gd name="connsiteY47" fmla="*/ 359584 h 734120"/>
                <a:gd name="connsiteX48" fmla="*/ 45916 w 450231"/>
                <a:gd name="connsiteY48" fmla="*/ 309075 h 734120"/>
                <a:gd name="connsiteX49" fmla="*/ 45916 w 450231"/>
                <a:gd name="connsiteY49" fmla="*/ 326306 h 734120"/>
                <a:gd name="connsiteX50" fmla="*/ 45916 w 450231"/>
                <a:gd name="connsiteY50" fmla="*/ 360770 h 734120"/>
                <a:gd name="connsiteX51" fmla="*/ 0 w 450231"/>
                <a:gd name="connsiteY51" fmla="*/ 411279 h 734120"/>
                <a:gd name="connsiteX52" fmla="*/ 0 w 450231"/>
                <a:gd name="connsiteY52" fmla="*/ 394047 h 734120"/>
                <a:gd name="connsiteX53" fmla="*/ 45916 w 450231"/>
                <a:gd name="connsiteY53" fmla="*/ 343538 h 734120"/>
                <a:gd name="connsiteX54" fmla="*/ 45916 w 450231"/>
                <a:gd name="connsiteY54" fmla="*/ 360770 h 734120"/>
                <a:gd name="connsiteX55" fmla="*/ 45916 w 450231"/>
                <a:gd name="connsiteY55" fmla="*/ 395233 h 734120"/>
                <a:gd name="connsiteX56" fmla="*/ 0 w 450231"/>
                <a:gd name="connsiteY56" fmla="*/ 445742 h 734120"/>
                <a:gd name="connsiteX57" fmla="*/ 0 w 450231"/>
                <a:gd name="connsiteY57" fmla="*/ 428511 h 734120"/>
                <a:gd name="connsiteX58" fmla="*/ 45916 w 450231"/>
                <a:gd name="connsiteY58" fmla="*/ 378001 h 734120"/>
                <a:gd name="connsiteX59" fmla="*/ 45916 w 450231"/>
                <a:gd name="connsiteY59" fmla="*/ 395233 h 734120"/>
                <a:gd name="connsiteX60" fmla="*/ 45916 w 450231"/>
                <a:gd name="connsiteY60" fmla="*/ 429696 h 734120"/>
                <a:gd name="connsiteX61" fmla="*/ 0 w 450231"/>
                <a:gd name="connsiteY61" fmla="*/ 480205 h 734120"/>
                <a:gd name="connsiteX62" fmla="*/ 0 w 450231"/>
                <a:gd name="connsiteY62" fmla="*/ 462974 h 734120"/>
                <a:gd name="connsiteX63" fmla="*/ 45916 w 450231"/>
                <a:gd name="connsiteY63" fmla="*/ 412464 h 734120"/>
                <a:gd name="connsiteX64" fmla="*/ 45916 w 450231"/>
                <a:gd name="connsiteY64" fmla="*/ 429696 h 734120"/>
                <a:gd name="connsiteX65" fmla="*/ 45916 w 450231"/>
                <a:gd name="connsiteY65" fmla="*/ 464159 h 734120"/>
                <a:gd name="connsiteX66" fmla="*/ 0 w 450231"/>
                <a:gd name="connsiteY66" fmla="*/ 514669 h 734120"/>
                <a:gd name="connsiteX67" fmla="*/ 0 w 450231"/>
                <a:gd name="connsiteY67" fmla="*/ 497437 h 734120"/>
                <a:gd name="connsiteX68" fmla="*/ 45916 w 450231"/>
                <a:gd name="connsiteY68" fmla="*/ 446928 h 734120"/>
                <a:gd name="connsiteX69" fmla="*/ 45916 w 450231"/>
                <a:gd name="connsiteY69" fmla="*/ 464159 h 734120"/>
                <a:gd name="connsiteX70" fmla="*/ 45916 w 450231"/>
                <a:gd name="connsiteY70" fmla="*/ 498622 h 734120"/>
                <a:gd name="connsiteX71" fmla="*/ 0 w 450231"/>
                <a:gd name="connsiteY71" fmla="*/ 549132 h 734120"/>
                <a:gd name="connsiteX72" fmla="*/ 0 w 450231"/>
                <a:gd name="connsiteY72" fmla="*/ 531900 h 734120"/>
                <a:gd name="connsiteX73" fmla="*/ 45916 w 450231"/>
                <a:gd name="connsiteY73" fmla="*/ 481391 h 734120"/>
                <a:gd name="connsiteX74" fmla="*/ 45916 w 450231"/>
                <a:gd name="connsiteY74" fmla="*/ 498622 h 734120"/>
                <a:gd name="connsiteX75" fmla="*/ 45916 w 450231"/>
                <a:gd name="connsiteY75" fmla="*/ 533085 h 734120"/>
                <a:gd name="connsiteX76" fmla="*/ 0 w 450231"/>
                <a:gd name="connsiteY76" fmla="*/ 583595 h 734120"/>
                <a:gd name="connsiteX77" fmla="*/ 0 w 450231"/>
                <a:gd name="connsiteY77" fmla="*/ 566363 h 734120"/>
                <a:gd name="connsiteX78" fmla="*/ 45916 w 450231"/>
                <a:gd name="connsiteY78" fmla="*/ 515854 h 734120"/>
                <a:gd name="connsiteX79" fmla="*/ 45916 w 450231"/>
                <a:gd name="connsiteY79" fmla="*/ 533085 h 734120"/>
                <a:gd name="connsiteX80" fmla="*/ 45916 w 450231"/>
                <a:gd name="connsiteY80" fmla="*/ 567549 h 734120"/>
                <a:gd name="connsiteX81" fmla="*/ 0 w 450231"/>
                <a:gd name="connsiteY81" fmla="*/ 618058 h 734120"/>
                <a:gd name="connsiteX82" fmla="*/ 0 w 450231"/>
                <a:gd name="connsiteY82" fmla="*/ 600827 h 734120"/>
                <a:gd name="connsiteX83" fmla="*/ 45916 w 450231"/>
                <a:gd name="connsiteY83" fmla="*/ 550317 h 734120"/>
                <a:gd name="connsiteX84" fmla="*/ 45916 w 450231"/>
                <a:gd name="connsiteY84" fmla="*/ 567549 h 734120"/>
                <a:gd name="connsiteX85" fmla="*/ 45916 w 450231"/>
                <a:gd name="connsiteY85" fmla="*/ 602012 h 734120"/>
                <a:gd name="connsiteX86" fmla="*/ 0 w 450231"/>
                <a:gd name="connsiteY86" fmla="*/ 652521 h 734120"/>
                <a:gd name="connsiteX87" fmla="*/ 0 w 450231"/>
                <a:gd name="connsiteY87" fmla="*/ 635290 h 734120"/>
                <a:gd name="connsiteX88" fmla="*/ 45916 w 450231"/>
                <a:gd name="connsiteY88" fmla="*/ 584780 h 734120"/>
                <a:gd name="connsiteX89" fmla="*/ 45916 w 450231"/>
                <a:gd name="connsiteY89" fmla="*/ 602012 h 734120"/>
                <a:gd name="connsiteX90" fmla="*/ 45916 w 450231"/>
                <a:gd name="connsiteY90" fmla="*/ 636475 h 734120"/>
                <a:gd name="connsiteX91" fmla="*/ 0 w 450231"/>
                <a:gd name="connsiteY91" fmla="*/ 686985 h 734120"/>
                <a:gd name="connsiteX92" fmla="*/ 0 w 450231"/>
                <a:gd name="connsiteY92" fmla="*/ 669753 h 734120"/>
                <a:gd name="connsiteX93" fmla="*/ 45916 w 450231"/>
                <a:gd name="connsiteY93" fmla="*/ 619244 h 734120"/>
                <a:gd name="connsiteX94" fmla="*/ 45916 w 450231"/>
                <a:gd name="connsiteY94" fmla="*/ 636475 h 734120"/>
                <a:gd name="connsiteX95" fmla="*/ 0 w 450231"/>
                <a:gd name="connsiteY95" fmla="*/ 721448 h 734120"/>
                <a:gd name="connsiteX96" fmla="*/ 45916 w 450231"/>
                <a:gd name="connsiteY96" fmla="*/ 670938 h 734120"/>
                <a:gd name="connsiteX97" fmla="*/ 45916 w 450231"/>
                <a:gd name="connsiteY97" fmla="*/ 653707 h 734120"/>
                <a:gd name="connsiteX98" fmla="*/ 0 w 450231"/>
                <a:gd name="connsiteY98" fmla="*/ 704216 h 734120"/>
                <a:gd name="connsiteX99" fmla="*/ 0 w 450231"/>
                <a:gd name="connsiteY99" fmla="*/ 721448 h 734120"/>
                <a:gd name="connsiteX100" fmla="*/ 67598 w 450231"/>
                <a:gd name="connsiteY100" fmla="*/ 681241 h 734120"/>
                <a:gd name="connsiteX101" fmla="*/ 19132 w 450231"/>
                <a:gd name="connsiteY101" fmla="*/ 734121 h 734120"/>
                <a:gd name="connsiteX102" fmla="*/ 3826 w 450231"/>
                <a:gd name="connsiteY102" fmla="*/ 734121 h 734120"/>
                <a:gd name="connsiteX103" fmla="*/ 52293 w 450231"/>
                <a:gd name="connsiteY103" fmla="*/ 681241 h 734120"/>
                <a:gd name="connsiteX104" fmla="*/ 67598 w 450231"/>
                <a:gd name="connsiteY104" fmla="*/ 681241 h 734120"/>
                <a:gd name="connsiteX105" fmla="*/ 98209 w 450231"/>
                <a:gd name="connsiteY105" fmla="*/ 681241 h 734120"/>
                <a:gd name="connsiteX106" fmla="*/ 51018 w 450231"/>
                <a:gd name="connsiteY106" fmla="*/ 734121 h 734120"/>
                <a:gd name="connsiteX107" fmla="*/ 34437 w 450231"/>
                <a:gd name="connsiteY107" fmla="*/ 734121 h 734120"/>
                <a:gd name="connsiteX108" fmla="*/ 82904 w 450231"/>
                <a:gd name="connsiteY108" fmla="*/ 681241 h 734120"/>
                <a:gd name="connsiteX109" fmla="*/ 98209 w 450231"/>
                <a:gd name="connsiteY109" fmla="*/ 681241 h 734120"/>
                <a:gd name="connsiteX110" fmla="*/ 66323 w 450231"/>
                <a:gd name="connsiteY110" fmla="*/ 666289 h 734120"/>
                <a:gd name="connsiteX111" fmla="*/ 66323 w 450231"/>
                <a:gd name="connsiteY111" fmla="*/ 0 h 734120"/>
                <a:gd name="connsiteX112" fmla="*/ 321412 w 450231"/>
                <a:gd name="connsiteY112" fmla="*/ 0 h 734120"/>
                <a:gd name="connsiteX113" fmla="*/ 383271 w 450231"/>
                <a:gd name="connsiteY113" fmla="*/ 10941 h 734120"/>
                <a:gd name="connsiteX114" fmla="*/ 422809 w 450231"/>
                <a:gd name="connsiteY114" fmla="*/ 40845 h 734120"/>
                <a:gd name="connsiteX115" fmla="*/ 443854 w 450231"/>
                <a:gd name="connsiteY115" fmla="*/ 86249 h 734120"/>
                <a:gd name="connsiteX116" fmla="*/ 450231 w 450231"/>
                <a:gd name="connsiteY116" fmla="*/ 142503 h 734120"/>
                <a:gd name="connsiteX117" fmla="*/ 450231 w 450231"/>
                <a:gd name="connsiteY117" fmla="*/ 523877 h 734120"/>
                <a:gd name="connsiteX118" fmla="*/ 443854 w 450231"/>
                <a:gd name="connsiteY118" fmla="*/ 580130 h 734120"/>
                <a:gd name="connsiteX119" fmla="*/ 422809 w 450231"/>
                <a:gd name="connsiteY119" fmla="*/ 625534 h 734120"/>
                <a:gd name="connsiteX120" fmla="*/ 383271 w 450231"/>
                <a:gd name="connsiteY120" fmla="*/ 655439 h 734120"/>
                <a:gd name="connsiteX121" fmla="*/ 321412 w 450231"/>
                <a:gd name="connsiteY121" fmla="*/ 666380 h 734120"/>
                <a:gd name="connsiteX122" fmla="*/ 66323 w 450231"/>
                <a:gd name="connsiteY122" fmla="*/ 666380 h 734120"/>
                <a:gd name="connsiteX123" fmla="*/ 130095 w 450231"/>
                <a:gd name="connsiteY123" fmla="*/ 681241 h 734120"/>
                <a:gd name="connsiteX124" fmla="*/ 81628 w 450231"/>
                <a:gd name="connsiteY124" fmla="*/ 734121 h 734120"/>
                <a:gd name="connsiteX125" fmla="*/ 66323 w 450231"/>
                <a:gd name="connsiteY125" fmla="*/ 734121 h 734120"/>
                <a:gd name="connsiteX126" fmla="*/ 114790 w 450231"/>
                <a:gd name="connsiteY126" fmla="*/ 681241 h 734120"/>
                <a:gd name="connsiteX127" fmla="*/ 130095 w 450231"/>
                <a:gd name="connsiteY127" fmla="*/ 681241 h 734120"/>
                <a:gd name="connsiteX128" fmla="*/ 161981 w 450231"/>
                <a:gd name="connsiteY128" fmla="*/ 681241 h 734120"/>
                <a:gd name="connsiteX129" fmla="*/ 113514 w 450231"/>
                <a:gd name="connsiteY129" fmla="*/ 734121 h 734120"/>
                <a:gd name="connsiteX130" fmla="*/ 98209 w 450231"/>
                <a:gd name="connsiteY130" fmla="*/ 734121 h 734120"/>
                <a:gd name="connsiteX131" fmla="*/ 145400 w 450231"/>
                <a:gd name="connsiteY131" fmla="*/ 681241 h 734120"/>
                <a:gd name="connsiteX132" fmla="*/ 161981 w 450231"/>
                <a:gd name="connsiteY132" fmla="*/ 681241 h 734120"/>
                <a:gd name="connsiteX133" fmla="*/ 192592 w 450231"/>
                <a:gd name="connsiteY133" fmla="*/ 681241 h 734120"/>
                <a:gd name="connsiteX134" fmla="*/ 144125 w 450231"/>
                <a:gd name="connsiteY134" fmla="*/ 734121 h 734120"/>
                <a:gd name="connsiteX135" fmla="*/ 128820 w 450231"/>
                <a:gd name="connsiteY135" fmla="*/ 734121 h 734120"/>
                <a:gd name="connsiteX136" fmla="*/ 177287 w 450231"/>
                <a:gd name="connsiteY136" fmla="*/ 681241 h 734120"/>
                <a:gd name="connsiteX137" fmla="*/ 192592 w 450231"/>
                <a:gd name="connsiteY137" fmla="*/ 681241 h 734120"/>
                <a:gd name="connsiteX138" fmla="*/ 224478 w 450231"/>
                <a:gd name="connsiteY138" fmla="*/ 681241 h 734120"/>
                <a:gd name="connsiteX139" fmla="*/ 176011 w 450231"/>
                <a:gd name="connsiteY139" fmla="*/ 734121 h 734120"/>
                <a:gd name="connsiteX140" fmla="*/ 160706 w 450231"/>
                <a:gd name="connsiteY140" fmla="*/ 734121 h 734120"/>
                <a:gd name="connsiteX141" fmla="*/ 207897 w 450231"/>
                <a:gd name="connsiteY141" fmla="*/ 681241 h 734120"/>
                <a:gd name="connsiteX142" fmla="*/ 224478 w 450231"/>
                <a:gd name="connsiteY142" fmla="*/ 681241 h 734120"/>
                <a:gd name="connsiteX143" fmla="*/ 173460 w 450231"/>
                <a:gd name="connsiteY143" fmla="*/ 569828 h 734120"/>
                <a:gd name="connsiteX144" fmla="*/ 299729 w 450231"/>
                <a:gd name="connsiteY144" fmla="*/ 569828 h 734120"/>
                <a:gd name="connsiteX145" fmla="*/ 323963 w 450231"/>
                <a:gd name="connsiteY145" fmla="*/ 561805 h 734120"/>
                <a:gd name="connsiteX146" fmla="*/ 336717 w 450231"/>
                <a:gd name="connsiteY146" fmla="*/ 541109 h 734120"/>
                <a:gd name="connsiteX147" fmla="*/ 341181 w 450231"/>
                <a:gd name="connsiteY147" fmla="*/ 512389 h 734120"/>
                <a:gd name="connsiteX148" fmla="*/ 341819 w 450231"/>
                <a:gd name="connsiteY148" fmla="*/ 480205 h 734120"/>
                <a:gd name="connsiteX149" fmla="*/ 341819 w 450231"/>
                <a:gd name="connsiteY149" fmla="*/ 186083 h 734120"/>
                <a:gd name="connsiteX150" fmla="*/ 341181 w 450231"/>
                <a:gd name="connsiteY150" fmla="*/ 153899 h 734120"/>
                <a:gd name="connsiteX151" fmla="*/ 336717 w 450231"/>
                <a:gd name="connsiteY151" fmla="*/ 125180 h 734120"/>
                <a:gd name="connsiteX152" fmla="*/ 323963 w 450231"/>
                <a:gd name="connsiteY152" fmla="*/ 104484 h 734120"/>
                <a:gd name="connsiteX153" fmla="*/ 299729 w 450231"/>
                <a:gd name="connsiteY153" fmla="*/ 96461 h 734120"/>
                <a:gd name="connsiteX154" fmla="*/ 173460 w 450231"/>
                <a:gd name="connsiteY154" fmla="*/ 96461 h 734120"/>
                <a:gd name="connsiteX155" fmla="*/ 173460 w 450231"/>
                <a:gd name="connsiteY155" fmla="*/ 569737 h 734120"/>
                <a:gd name="connsiteX156" fmla="*/ 255089 w 450231"/>
                <a:gd name="connsiteY156" fmla="*/ 681241 h 734120"/>
                <a:gd name="connsiteX157" fmla="*/ 207897 w 450231"/>
                <a:gd name="connsiteY157" fmla="*/ 734121 h 734120"/>
                <a:gd name="connsiteX158" fmla="*/ 191316 w 450231"/>
                <a:gd name="connsiteY158" fmla="*/ 734121 h 734120"/>
                <a:gd name="connsiteX159" fmla="*/ 239783 w 450231"/>
                <a:gd name="connsiteY159" fmla="*/ 681241 h 734120"/>
                <a:gd name="connsiteX160" fmla="*/ 255089 w 450231"/>
                <a:gd name="connsiteY160" fmla="*/ 681241 h 734120"/>
                <a:gd name="connsiteX161" fmla="*/ 241059 w 450231"/>
                <a:gd name="connsiteY161" fmla="*/ 111413 h 734120"/>
                <a:gd name="connsiteX162" fmla="*/ 193867 w 450231"/>
                <a:gd name="connsiteY162" fmla="*/ 163108 h 734120"/>
                <a:gd name="connsiteX163" fmla="*/ 193867 w 450231"/>
                <a:gd name="connsiteY163" fmla="*/ 145876 h 734120"/>
                <a:gd name="connsiteX164" fmla="*/ 224478 w 450231"/>
                <a:gd name="connsiteY164" fmla="*/ 111413 h 734120"/>
                <a:gd name="connsiteX165" fmla="*/ 241059 w 450231"/>
                <a:gd name="connsiteY165" fmla="*/ 111413 h 734120"/>
                <a:gd name="connsiteX166" fmla="*/ 209173 w 450231"/>
                <a:gd name="connsiteY166" fmla="*/ 111413 h 734120"/>
                <a:gd name="connsiteX167" fmla="*/ 193867 w 450231"/>
                <a:gd name="connsiteY167" fmla="*/ 128644 h 734120"/>
                <a:gd name="connsiteX168" fmla="*/ 193867 w 450231"/>
                <a:gd name="connsiteY168" fmla="*/ 111413 h 734120"/>
                <a:gd name="connsiteX169" fmla="*/ 209173 w 450231"/>
                <a:gd name="connsiteY169" fmla="*/ 111413 h 734120"/>
                <a:gd name="connsiteX170" fmla="*/ 271669 w 450231"/>
                <a:gd name="connsiteY170" fmla="*/ 111413 h 734120"/>
                <a:gd name="connsiteX171" fmla="*/ 224478 w 450231"/>
                <a:gd name="connsiteY171" fmla="*/ 164293 h 734120"/>
                <a:gd name="connsiteX172" fmla="*/ 207897 w 450231"/>
                <a:gd name="connsiteY172" fmla="*/ 164293 h 734120"/>
                <a:gd name="connsiteX173" fmla="*/ 256364 w 450231"/>
                <a:gd name="connsiteY173" fmla="*/ 111413 h 734120"/>
                <a:gd name="connsiteX174" fmla="*/ 271669 w 450231"/>
                <a:gd name="connsiteY174" fmla="*/ 111413 h 734120"/>
                <a:gd name="connsiteX175" fmla="*/ 286975 w 450231"/>
                <a:gd name="connsiteY175" fmla="*/ 681241 h 734120"/>
                <a:gd name="connsiteX176" fmla="*/ 238508 w 450231"/>
                <a:gd name="connsiteY176" fmla="*/ 734121 h 734120"/>
                <a:gd name="connsiteX177" fmla="*/ 223203 w 450231"/>
                <a:gd name="connsiteY177" fmla="*/ 734121 h 734120"/>
                <a:gd name="connsiteX178" fmla="*/ 271669 w 450231"/>
                <a:gd name="connsiteY178" fmla="*/ 681241 h 734120"/>
                <a:gd name="connsiteX179" fmla="*/ 286975 w 450231"/>
                <a:gd name="connsiteY179" fmla="*/ 681241 h 734120"/>
                <a:gd name="connsiteX180" fmla="*/ 303555 w 450231"/>
                <a:gd name="connsiteY180" fmla="*/ 111413 h 734120"/>
                <a:gd name="connsiteX181" fmla="*/ 255089 w 450231"/>
                <a:gd name="connsiteY181" fmla="*/ 164293 h 734120"/>
                <a:gd name="connsiteX182" fmla="*/ 239783 w 450231"/>
                <a:gd name="connsiteY182" fmla="*/ 164293 h 734120"/>
                <a:gd name="connsiteX183" fmla="*/ 288250 w 450231"/>
                <a:gd name="connsiteY183" fmla="*/ 111413 h 734120"/>
                <a:gd name="connsiteX184" fmla="*/ 303555 w 450231"/>
                <a:gd name="connsiteY184" fmla="*/ 111413 h 734120"/>
                <a:gd name="connsiteX185" fmla="*/ 317585 w 450231"/>
                <a:gd name="connsiteY185" fmla="*/ 681241 h 734120"/>
                <a:gd name="connsiteX186" fmla="*/ 270394 w 450231"/>
                <a:gd name="connsiteY186" fmla="*/ 734121 h 734120"/>
                <a:gd name="connsiteX187" fmla="*/ 253813 w 450231"/>
                <a:gd name="connsiteY187" fmla="*/ 734121 h 734120"/>
                <a:gd name="connsiteX188" fmla="*/ 302280 w 450231"/>
                <a:gd name="connsiteY188" fmla="*/ 681241 h 734120"/>
                <a:gd name="connsiteX189" fmla="*/ 317585 w 450231"/>
                <a:gd name="connsiteY189" fmla="*/ 681241 h 734120"/>
                <a:gd name="connsiteX190" fmla="*/ 318861 w 450231"/>
                <a:gd name="connsiteY190" fmla="*/ 129830 h 734120"/>
                <a:gd name="connsiteX191" fmla="*/ 271669 w 450231"/>
                <a:gd name="connsiteY191" fmla="*/ 180339 h 734120"/>
                <a:gd name="connsiteX192" fmla="*/ 269118 w 450231"/>
                <a:gd name="connsiteY192" fmla="*/ 174595 h 734120"/>
                <a:gd name="connsiteX193" fmla="*/ 266568 w 450231"/>
                <a:gd name="connsiteY193" fmla="*/ 170037 h 734120"/>
                <a:gd name="connsiteX194" fmla="*/ 312484 w 450231"/>
                <a:gd name="connsiteY194" fmla="*/ 118342 h 734120"/>
                <a:gd name="connsiteX195" fmla="*/ 318861 w 450231"/>
                <a:gd name="connsiteY195" fmla="*/ 129830 h 734120"/>
                <a:gd name="connsiteX196" fmla="*/ 321412 w 450231"/>
                <a:gd name="connsiteY196" fmla="*/ 160828 h 734120"/>
                <a:gd name="connsiteX197" fmla="*/ 275496 w 450231"/>
                <a:gd name="connsiteY197" fmla="*/ 211338 h 734120"/>
                <a:gd name="connsiteX198" fmla="*/ 274858 w 450231"/>
                <a:gd name="connsiteY198" fmla="*/ 202768 h 734120"/>
                <a:gd name="connsiteX199" fmla="*/ 274220 w 450231"/>
                <a:gd name="connsiteY199" fmla="*/ 195292 h 734120"/>
                <a:gd name="connsiteX200" fmla="*/ 320136 w 450231"/>
                <a:gd name="connsiteY200" fmla="*/ 143597 h 734120"/>
                <a:gd name="connsiteX201" fmla="*/ 321412 w 450231"/>
                <a:gd name="connsiteY201" fmla="*/ 160828 h 734120"/>
                <a:gd name="connsiteX202" fmla="*/ 321412 w 450231"/>
                <a:gd name="connsiteY202" fmla="*/ 195292 h 734120"/>
                <a:gd name="connsiteX203" fmla="*/ 275496 w 450231"/>
                <a:gd name="connsiteY203" fmla="*/ 245801 h 734120"/>
                <a:gd name="connsiteX204" fmla="*/ 275496 w 450231"/>
                <a:gd name="connsiteY204" fmla="*/ 228569 h 734120"/>
                <a:gd name="connsiteX205" fmla="*/ 321412 w 450231"/>
                <a:gd name="connsiteY205" fmla="*/ 178060 h 734120"/>
                <a:gd name="connsiteX206" fmla="*/ 321412 w 450231"/>
                <a:gd name="connsiteY206" fmla="*/ 195292 h 734120"/>
                <a:gd name="connsiteX207" fmla="*/ 321412 w 450231"/>
                <a:gd name="connsiteY207" fmla="*/ 229755 h 734120"/>
                <a:gd name="connsiteX208" fmla="*/ 275496 w 450231"/>
                <a:gd name="connsiteY208" fmla="*/ 280264 h 734120"/>
                <a:gd name="connsiteX209" fmla="*/ 275496 w 450231"/>
                <a:gd name="connsiteY209" fmla="*/ 263033 h 734120"/>
                <a:gd name="connsiteX210" fmla="*/ 321412 w 450231"/>
                <a:gd name="connsiteY210" fmla="*/ 212523 h 734120"/>
                <a:gd name="connsiteX211" fmla="*/ 321412 w 450231"/>
                <a:gd name="connsiteY211" fmla="*/ 229755 h 734120"/>
                <a:gd name="connsiteX212" fmla="*/ 321412 w 450231"/>
                <a:gd name="connsiteY212" fmla="*/ 264218 h 734120"/>
                <a:gd name="connsiteX213" fmla="*/ 275496 w 450231"/>
                <a:gd name="connsiteY213" fmla="*/ 314728 h 734120"/>
                <a:gd name="connsiteX214" fmla="*/ 275496 w 450231"/>
                <a:gd name="connsiteY214" fmla="*/ 297496 h 734120"/>
                <a:gd name="connsiteX215" fmla="*/ 321412 w 450231"/>
                <a:gd name="connsiteY215" fmla="*/ 246986 h 734120"/>
                <a:gd name="connsiteX216" fmla="*/ 321412 w 450231"/>
                <a:gd name="connsiteY216" fmla="*/ 264218 h 734120"/>
                <a:gd name="connsiteX217" fmla="*/ 321412 w 450231"/>
                <a:gd name="connsiteY217" fmla="*/ 298681 h 734120"/>
                <a:gd name="connsiteX218" fmla="*/ 275496 w 450231"/>
                <a:gd name="connsiteY218" fmla="*/ 349191 h 734120"/>
                <a:gd name="connsiteX219" fmla="*/ 275496 w 450231"/>
                <a:gd name="connsiteY219" fmla="*/ 331959 h 734120"/>
                <a:gd name="connsiteX220" fmla="*/ 321412 w 450231"/>
                <a:gd name="connsiteY220" fmla="*/ 281449 h 734120"/>
                <a:gd name="connsiteX221" fmla="*/ 321412 w 450231"/>
                <a:gd name="connsiteY221" fmla="*/ 298681 h 734120"/>
                <a:gd name="connsiteX222" fmla="*/ 321412 w 450231"/>
                <a:gd name="connsiteY222" fmla="*/ 333144 h 734120"/>
                <a:gd name="connsiteX223" fmla="*/ 275496 w 450231"/>
                <a:gd name="connsiteY223" fmla="*/ 383654 h 734120"/>
                <a:gd name="connsiteX224" fmla="*/ 275496 w 450231"/>
                <a:gd name="connsiteY224" fmla="*/ 366422 h 734120"/>
                <a:gd name="connsiteX225" fmla="*/ 321412 w 450231"/>
                <a:gd name="connsiteY225" fmla="*/ 315913 h 734120"/>
                <a:gd name="connsiteX226" fmla="*/ 321412 w 450231"/>
                <a:gd name="connsiteY226" fmla="*/ 333144 h 734120"/>
                <a:gd name="connsiteX227" fmla="*/ 275496 w 450231"/>
                <a:gd name="connsiteY227" fmla="*/ 418117 h 734120"/>
                <a:gd name="connsiteX228" fmla="*/ 321412 w 450231"/>
                <a:gd name="connsiteY228" fmla="*/ 367607 h 734120"/>
                <a:gd name="connsiteX229" fmla="*/ 321412 w 450231"/>
                <a:gd name="connsiteY229" fmla="*/ 350376 h 734120"/>
                <a:gd name="connsiteX230" fmla="*/ 275496 w 450231"/>
                <a:gd name="connsiteY230" fmla="*/ 400885 h 734120"/>
                <a:gd name="connsiteX231" fmla="*/ 275496 w 450231"/>
                <a:gd name="connsiteY231" fmla="*/ 418117 h 734120"/>
                <a:gd name="connsiteX232" fmla="*/ 321412 w 450231"/>
                <a:gd name="connsiteY232" fmla="*/ 402071 h 734120"/>
                <a:gd name="connsiteX233" fmla="*/ 275496 w 450231"/>
                <a:gd name="connsiteY233" fmla="*/ 452580 h 734120"/>
                <a:gd name="connsiteX234" fmla="*/ 275496 w 450231"/>
                <a:gd name="connsiteY234" fmla="*/ 435349 h 734120"/>
                <a:gd name="connsiteX235" fmla="*/ 321412 w 450231"/>
                <a:gd name="connsiteY235" fmla="*/ 384839 h 734120"/>
                <a:gd name="connsiteX236" fmla="*/ 321412 w 450231"/>
                <a:gd name="connsiteY236" fmla="*/ 402071 h 734120"/>
                <a:gd name="connsiteX237" fmla="*/ 321412 w 450231"/>
                <a:gd name="connsiteY237" fmla="*/ 436534 h 734120"/>
                <a:gd name="connsiteX238" fmla="*/ 275496 w 450231"/>
                <a:gd name="connsiteY238" fmla="*/ 487043 h 734120"/>
                <a:gd name="connsiteX239" fmla="*/ 275496 w 450231"/>
                <a:gd name="connsiteY239" fmla="*/ 469812 h 734120"/>
                <a:gd name="connsiteX240" fmla="*/ 321412 w 450231"/>
                <a:gd name="connsiteY240" fmla="*/ 419302 h 734120"/>
                <a:gd name="connsiteX241" fmla="*/ 321412 w 450231"/>
                <a:gd name="connsiteY241" fmla="*/ 436534 h 734120"/>
                <a:gd name="connsiteX242" fmla="*/ 321412 w 450231"/>
                <a:gd name="connsiteY242" fmla="*/ 470997 h 734120"/>
                <a:gd name="connsiteX243" fmla="*/ 275496 w 450231"/>
                <a:gd name="connsiteY243" fmla="*/ 521507 h 734120"/>
                <a:gd name="connsiteX244" fmla="*/ 275496 w 450231"/>
                <a:gd name="connsiteY244" fmla="*/ 504275 h 734120"/>
                <a:gd name="connsiteX245" fmla="*/ 321412 w 450231"/>
                <a:gd name="connsiteY245" fmla="*/ 453766 h 734120"/>
                <a:gd name="connsiteX246" fmla="*/ 321412 w 450231"/>
                <a:gd name="connsiteY246" fmla="*/ 470997 h 734120"/>
                <a:gd name="connsiteX247" fmla="*/ 320136 w 450231"/>
                <a:gd name="connsiteY247" fmla="*/ 505460 h 734120"/>
                <a:gd name="connsiteX248" fmla="*/ 283148 w 450231"/>
                <a:gd name="connsiteY248" fmla="*/ 547947 h 734120"/>
                <a:gd name="connsiteX249" fmla="*/ 275496 w 450231"/>
                <a:gd name="connsiteY249" fmla="*/ 547947 h 734120"/>
                <a:gd name="connsiteX250" fmla="*/ 275496 w 450231"/>
                <a:gd name="connsiteY250" fmla="*/ 538738 h 734120"/>
                <a:gd name="connsiteX251" fmla="*/ 321412 w 450231"/>
                <a:gd name="connsiteY251" fmla="*/ 488229 h 734120"/>
                <a:gd name="connsiteX252" fmla="*/ 320136 w 450231"/>
                <a:gd name="connsiteY252" fmla="*/ 505460 h 734120"/>
                <a:gd name="connsiteX253" fmla="*/ 350747 w 450231"/>
                <a:gd name="connsiteY253" fmla="*/ 678961 h 734120"/>
                <a:gd name="connsiteX254" fmla="*/ 306106 w 450231"/>
                <a:gd name="connsiteY254" fmla="*/ 729471 h 734120"/>
                <a:gd name="connsiteX255" fmla="*/ 296540 w 450231"/>
                <a:gd name="connsiteY255" fmla="*/ 731750 h 734120"/>
                <a:gd name="connsiteX256" fmla="*/ 285699 w 450231"/>
                <a:gd name="connsiteY256" fmla="*/ 732936 h 734120"/>
                <a:gd name="connsiteX257" fmla="*/ 334166 w 450231"/>
                <a:gd name="connsiteY257" fmla="*/ 681241 h 734120"/>
                <a:gd name="connsiteX258" fmla="*/ 343094 w 450231"/>
                <a:gd name="connsiteY258" fmla="*/ 680055 h 734120"/>
                <a:gd name="connsiteX259" fmla="*/ 350747 w 450231"/>
                <a:gd name="connsiteY259" fmla="*/ 678870 h 734120"/>
                <a:gd name="connsiteX260" fmla="*/ 298454 w 450231"/>
                <a:gd name="connsiteY260" fmla="*/ 548038 h 734120"/>
                <a:gd name="connsiteX261" fmla="*/ 318861 w 450231"/>
                <a:gd name="connsiteY261" fmla="*/ 525062 h 734120"/>
                <a:gd name="connsiteX262" fmla="*/ 314397 w 450231"/>
                <a:gd name="connsiteY262" fmla="*/ 537735 h 734120"/>
                <a:gd name="connsiteX263" fmla="*/ 309933 w 450231"/>
                <a:gd name="connsiteY263" fmla="*/ 545759 h 734120"/>
                <a:gd name="connsiteX264" fmla="*/ 298454 w 450231"/>
                <a:gd name="connsiteY264" fmla="*/ 548038 h 734120"/>
                <a:gd name="connsiteX265" fmla="*/ 331615 w 450231"/>
                <a:gd name="connsiteY265" fmla="*/ 718074 h 734120"/>
                <a:gd name="connsiteX266" fmla="*/ 369878 w 450231"/>
                <a:gd name="connsiteY266" fmla="*/ 675588 h 734120"/>
                <a:gd name="connsiteX267" fmla="*/ 387735 w 450231"/>
                <a:gd name="connsiteY267" fmla="*/ 669844 h 734120"/>
                <a:gd name="connsiteX268" fmla="*/ 360313 w 450231"/>
                <a:gd name="connsiteY268" fmla="*/ 696284 h 734120"/>
                <a:gd name="connsiteX269" fmla="*/ 331615 w 450231"/>
                <a:gd name="connsiteY269" fmla="*/ 718074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Lst>
              <a:rect l="l" t="t" r="r" b="b"/>
              <a:pathLst>
                <a:path w="450231" h="734120">
                  <a:moveTo>
                    <a:pt x="45916" y="16138"/>
                  </a:moveTo>
                  <a:lnTo>
                    <a:pt x="0" y="66647"/>
                  </a:lnTo>
                  <a:lnTo>
                    <a:pt x="0" y="49416"/>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4"/>
                  </a:moveTo>
                  <a:lnTo>
                    <a:pt x="0" y="238963"/>
                  </a:lnTo>
                  <a:lnTo>
                    <a:pt x="0" y="221732"/>
                  </a:lnTo>
                  <a:lnTo>
                    <a:pt x="45916" y="171222"/>
                  </a:lnTo>
                  <a:lnTo>
                    <a:pt x="45916" y="188454"/>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8"/>
                  </a:lnTo>
                  <a:lnTo>
                    <a:pt x="45916" y="257380"/>
                  </a:lnTo>
                  <a:close/>
                  <a:moveTo>
                    <a:pt x="45916" y="291843"/>
                  </a:moveTo>
                  <a:lnTo>
                    <a:pt x="0" y="342353"/>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70"/>
                  </a:moveTo>
                  <a:lnTo>
                    <a:pt x="0" y="411279"/>
                  </a:lnTo>
                  <a:lnTo>
                    <a:pt x="0" y="394047"/>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7"/>
                  </a:lnTo>
                  <a:lnTo>
                    <a:pt x="45916" y="550317"/>
                  </a:lnTo>
                  <a:lnTo>
                    <a:pt x="45916" y="567549"/>
                  </a:lnTo>
                  <a:close/>
                  <a:moveTo>
                    <a:pt x="45916" y="602012"/>
                  </a:moveTo>
                  <a:lnTo>
                    <a:pt x="0" y="652521"/>
                  </a:lnTo>
                  <a:lnTo>
                    <a:pt x="0" y="635290"/>
                  </a:lnTo>
                  <a:lnTo>
                    <a:pt x="45916" y="584780"/>
                  </a:lnTo>
                  <a:lnTo>
                    <a:pt x="45916" y="602012"/>
                  </a:lnTo>
                  <a:close/>
                  <a:moveTo>
                    <a:pt x="45916" y="636475"/>
                  </a:moveTo>
                  <a:lnTo>
                    <a:pt x="0" y="686985"/>
                  </a:lnTo>
                  <a:lnTo>
                    <a:pt x="0" y="669753"/>
                  </a:lnTo>
                  <a:lnTo>
                    <a:pt x="45916" y="619244"/>
                  </a:lnTo>
                  <a:lnTo>
                    <a:pt x="45916" y="636475"/>
                  </a:lnTo>
                  <a:close/>
                  <a:moveTo>
                    <a:pt x="0" y="721448"/>
                  </a:moveTo>
                  <a:lnTo>
                    <a:pt x="45916" y="670938"/>
                  </a:lnTo>
                  <a:lnTo>
                    <a:pt x="45916" y="653707"/>
                  </a:lnTo>
                  <a:lnTo>
                    <a:pt x="0" y="704216"/>
                  </a:lnTo>
                  <a:lnTo>
                    <a:pt x="0" y="721448"/>
                  </a:lnTo>
                  <a:close/>
                  <a:moveTo>
                    <a:pt x="67598" y="681241"/>
                  </a:moveTo>
                  <a:lnTo>
                    <a:pt x="19132" y="734121"/>
                  </a:lnTo>
                  <a:lnTo>
                    <a:pt x="3826" y="734121"/>
                  </a:lnTo>
                  <a:lnTo>
                    <a:pt x="52293" y="681241"/>
                  </a:lnTo>
                  <a:lnTo>
                    <a:pt x="67598" y="681241"/>
                  </a:lnTo>
                  <a:close/>
                  <a:moveTo>
                    <a:pt x="98209" y="681241"/>
                  </a:moveTo>
                  <a:lnTo>
                    <a:pt x="51018" y="734121"/>
                  </a:lnTo>
                  <a:lnTo>
                    <a:pt x="34437" y="734121"/>
                  </a:lnTo>
                  <a:lnTo>
                    <a:pt x="82904" y="681241"/>
                  </a:lnTo>
                  <a:lnTo>
                    <a:pt x="98209" y="681241"/>
                  </a:lnTo>
                  <a:close/>
                  <a:moveTo>
                    <a:pt x="66323" y="666289"/>
                  </a:moveTo>
                  <a:lnTo>
                    <a:pt x="66323" y="0"/>
                  </a:ln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6"/>
                    <a:pt x="450231" y="122627"/>
                    <a:pt x="450231" y="142503"/>
                  </a:cubicBezTo>
                  <a:lnTo>
                    <a:pt x="450231" y="523877"/>
                  </a:lnTo>
                  <a:cubicBezTo>
                    <a:pt x="450231" y="543844"/>
                    <a:pt x="448136" y="562534"/>
                    <a:pt x="443854" y="580130"/>
                  </a:cubicBezTo>
                  <a:cubicBezTo>
                    <a:pt x="439572" y="597727"/>
                    <a:pt x="432557" y="612861"/>
                    <a:pt x="422809" y="625534"/>
                  </a:cubicBezTo>
                  <a:cubicBezTo>
                    <a:pt x="413061" y="638207"/>
                    <a:pt x="399851" y="648145"/>
                    <a:pt x="383271" y="655439"/>
                  </a:cubicBezTo>
                  <a:cubicBezTo>
                    <a:pt x="366690" y="662733"/>
                    <a:pt x="346101" y="666380"/>
                    <a:pt x="321412" y="666380"/>
                  </a:cubicBezTo>
                  <a:lnTo>
                    <a:pt x="66323" y="666380"/>
                  </a:lnTo>
                  <a:close/>
                  <a:moveTo>
                    <a:pt x="130095" y="681241"/>
                  </a:moveTo>
                  <a:lnTo>
                    <a:pt x="81628" y="734121"/>
                  </a:lnTo>
                  <a:lnTo>
                    <a:pt x="66323" y="734121"/>
                  </a:lnTo>
                  <a:lnTo>
                    <a:pt x="114790" y="681241"/>
                  </a:lnTo>
                  <a:lnTo>
                    <a:pt x="130095" y="681241"/>
                  </a:lnTo>
                  <a:close/>
                  <a:moveTo>
                    <a:pt x="161981" y="681241"/>
                  </a:moveTo>
                  <a:lnTo>
                    <a:pt x="113514" y="734121"/>
                  </a:lnTo>
                  <a:lnTo>
                    <a:pt x="98209" y="734121"/>
                  </a:lnTo>
                  <a:lnTo>
                    <a:pt x="145400" y="681241"/>
                  </a:lnTo>
                  <a:lnTo>
                    <a:pt x="161981" y="681241"/>
                  </a:lnTo>
                  <a:close/>
                  <a:moveTo>
                    <a:pt x="192592" y="681241"/>
                  </a:moveTo>
                  <a:lnTo>
                    <a:pt x="144125" y="734121"/>
                  </a:lnTo>
                  <a:lnTo>
                    <a:pt x="128820" y="734121"/>
                  </a:lnTo>
                  <a:lnTo>
                    <a:pt x="177287" y="681241"/>
                  </a:lnTo>
                  <a:lnTo>
                    <a:pt x="192592" y="681241"/>
                  </a:lnTo>
                  <a:close/>
                  <a:moveTo>
                    <a:pt x="224478" y="681241"/>
                  </a:moveTo>
                  <a:lnTo>
                    <a:pt x="176011" y="734121"/>
                  </a:lnTo>
                  <a:lnTo>
                    <a:pt x="160706" y="734121"/>
                  </a:lnTo>
                  <a:lnTo>
                    <a:pt x="207897" y="681241"/>
                  </a:lnTo>
                  <a:lnTo>
                    <a:pt x="224478" y="681241"/>
                  </a:lnTo>
                  <a:close/>
                  <a:moveTo>
                    <a:pt x="173460" y="569828"/>
                  </a:moveTo>
                  <a:lnTo>
                    <a:pt x="299729" y="569828"/>
                  </a:lnTo>
                  <a:cubicBezTo>
                    <a:pt x="309933" y="569828"/>
                    <a:pt x="318041" y="567184"/>
                    <a:pt x="323963" y="561805"/>
                  </a:cubicBezTo>
                  <a:cubicBezTo>
                    <a:pt x="329884" y="556426"/>
                    <a:pt x="334166" y="549588"/>
                    <a:pt x="336717" y="541109"/>
                  </a:cubicBezTo>
                  <a:cubicBezTo>
                    <a:pt x="339268" y="532721"/>
                    <a:pt x="340725" y="523148"/>
                    <a:pt x="341181" y="512389"/>
                  </a:cubicBezTo>
                  <a:cubicBezTo>
                    <a:pt x="341636" y="501631"/>
                    <a:pt x="341819" y="490964"/>
                    <a:pt x="341819" y="480205"/>
                  </a:cubicBezTo>
                  <a:lnTo>
                    <a:pt x="341819" y="186083"/>
                  </a:lnTo>
                  <a:cubicBezTo>
                    <a:pt x="341819" y="175325"/>
                    <a:pt x="341636" y="164657"/>
                    <a:pt x="341181" y="153899"/>
                  </a:cubicBezTo>
                  <a:cubicBezTo>
                    <a:pt x="340725" y="143232"/>
                    <a:pt x="339268" y="133659"/>
                    <a:pt x="336717" y="125180"/>
                  </a:cubicBezTo>
                  <a:cubicBezTo>
                    <a:pt x="334166" y="116792"/>
                    <a:pt x="329884" y="109863"/>
                    <a:pt x="323963" y="104484"/>
                  </a:cubicBezTo>
                  <a:cubicBezTo>
                    <a:pt x="318041" y="99104"/>
                    <a:pt x="309933" y="96461"/>
                    <a:pt x="299729" y="96461"/>
                  </a:cubicBezTo>
                  <a:lnTo>
                    <a:pt x="173460" y="96461"/>
                  </a:lnTo>
                  <a:lnTo>
                    <a:pt x="173460" y="569737"/>
                  </a:lnTo>
                  <a:close/>
                  <a:moveTo>
                    <a:pt x="255089" y="681241"/>
                  </a:moveTo>
                  <a:lnTo>
                    <a:pt x="207897" y="734121"/>
                  </a:lnTo>
                  <a:lnTo>
                    <a:pt x="191316" y="734121"/>
                  </a:lnTo>
                  <a:lnTo>
                    <a:pt x="239783" y="681241"/>
                  </a:lnTo>
                  <a:lnTo>
                    <a:pt x="255089" y="681241"/>
                  </a:lnTo>
                  <a:close/>
                  <a:moveTo>
                    <a:pt x="241059" y="111413"/>
                  </a:moveTo>
                  <a:lnTo>
                    <a:pt x="193867" y="163108"/>
                  </a:lnTo>
                  <a:lnTo>
                    <a:pt x="193867" y="145876"/>
                  </a:lnTo>
                  <a:lnTo>
                    <a:pt x="224478" y="111413"/>
                  </a:lnTo>
                  <a:lnTo>
                    <a:pt x="241059" y="111413"/>
                  </a:lnTo>
                  <a:close/>
                  <a:moveTo>
                    <a:pt x="209173" y="111413"/>
                  </a:moveTo>
                  <a:lnTo>
                    <a:pt x="193867" y="128644"/>
                  </a:lnTo>
                  <a:lnTo>
                    <a:pt x="193867" y="111413"/>
                  </a:lnTo>
                  <a:lnTo>
                    <a:pt x="209173" y="111413"/>
                  </a:lnTo>
                  <a:close/>
                  <a:moveTo>
                    <a:pt x="271669" y="111413"/>
                  </a:moveTo>
                  <a:lnTo>
                    <a:pt x="224478" y="164293"/>
                  </a:lnTo>
                  <a:lnTo>
                    <a:pt x="207897" y="164293"/>
                  </a:lnTo>
                  <a:lnTo>
                    <a:pt x="256364" y="111413"/>
                  </a:lnTo>
                  <a:lnTo>
                    <a:pt x="271669" y="111413"/>
                  </a:lnTo>
                  <a:close/>
                  <a:moveTo>
                    <a:pt x="286975" y="681241"/>
                  </a:moveTo>
                  <a:lnTo>
                    <a:pt x="238508" y="734121"/>
                  </a:lnTo>
                  <a:lnTo>
                    <a:pt x="223203" y="734121"/>
                  </a:lnTo>
                  <a:lnTo>
                    <a:pt x="271669" y="681241"/>
                  </a:lnTo>
                  <a:lnTo>
                    <a:pt x="286975" y="681241"/>
                  </a:lnTo>
                  <a:close/>
                  <a:moveTo>
                    <a:pt x="303555" y="111413"/>
                  </a:moveTo>
                  <a:lnTo>
                    <a:pt x="255089" y="164293"/>
                  </a:lnTo>
                  <a:lnTo>
                    <a:pt x="239783" y="164293"/>
                  </a:lnTo>
                  <a:lnTo>
                    <a:pt x="288250" y="111413"/>
                  </a:lnTo>
                  <a:lnTo>
                    <a:pt x="303555" y="111413"/>
                  </a:lnTo>
                  <a:close/>
                  <a:moveTo>
                    <a:pt x="317585" y="681241"/>
                  </a:moveTo>
                  <a:lnTo>
                    <a:pt x="270394" y="734121"/>
                  </a:lnTo>
                  <a:lnTo>
                    <a:pt x="253813" y="734121"/>
                  </a:lnTo>
                  <a:lnTo>
                    <a:pt x="302280" y="681241"/>
                  </a:lnTo>
                  <a:lnTo>
                    <a:pt x="317585" y="681241"/>
                  </a:lnTo>
                  <a:close/>
                  <a:moveTo>
                    <a:pt x="318861" y="129830"/>
                  </a:moveTo>
                  <a:lnTo>
                    <a:pt x="271669" y="180339"/>
                  </a:lnTo>
                  <a:cubicBezTo>
                    <a:pt x="270849" y="178060"/>
                    <a:pt x="269938" y="176145"/>
                    <a:pt x="269118" y="174595"/>
                  </a:cubicBezTo>
                  <a:cubicBezTo>
                    <a:pt x="268299" y="173045"/>
                    <a:pt x="267388" y="171587"/>
                    <a:pt x="266568" y="170037"/>
                  </a:cubicBezTo>
                  <a:lnTo>
                    <a:pt x="312484" y="118342"/>
                  </a:lnTo>
                  <a:cubicBezTo>
                    <a:pt x="315034" y="120621"/>
                    <a:pt x="317130" y="124451"/>
                    <a:pt x="318861" y="129830"/>
                  </a:cubicBezTo>
                  <a:close/>
                  <a:moveTo>
                    <a:pt x="321412" y="160828"/>
                  </a:moveTo>
                  <a:lnTo>
                    <a:pt x="275496" y="211338"/>
                  </a:lnTo>
                  <a:cubicBezTo>
                    <a:pt x="275496" y="208329"/>
                    <a:pt x="275313" y="205412"/>
                    <a:pt x="274858" y="202768"/>
                  </a:cubicBezTo>
                  <a:cubicBezTo>
                    <a:pt x="274402" y="200124"/>
                    <a:pt x="274220" y="197571"/>
                    <a:pt x="274220" y="195292"/>
                  </a:cubicBezTo>
                  <a:lnTo>
                    <a:pt x="320136" y="143597"/>
                  </a:lnTo>
                  <a:cubicBezTo>
                    <a:pt x="320956" y="147426"/>
                    <a:pt x="321412" y="153170"/>
                    <a:pt x="321412" y="160828"/>
                  </a:cubicBezTo>
                  <a:close/>
                  <a:moveTo>
                    <a:pt x="321412" y="195292"/>
                  </a:moveTo>
                  <a:lnTo>
                    <a:pt x="275496" y="245801"/>
                  </a:lnTo>
                  <a:lnTo>
                    <a:pt x="275496" y="228569"/>
                  </a:lnTo>
                  <a:lnTo>
                    <a:pt x="321412" y="178060"/>
                  </a:lnTo>
                  <a:lnTo>
                    <a:pt x="321412" y="195292"/>
                  </a:lnTo>
                  <a:close/>
                  <a:moveTo>
                    <a:pt x="321412" y="229755"/>
                  </a:moveTo>
                  <a:lnTo>
                    <a:pt x="275496" y="280264"/>
                  </a:lnTo>
                  <a:lnTo>
                    <a:pt x="275496" y="263033"/>
                  </a:lnTo>
                  <a:lnTo>
                    <a:pt x="321412" y="212523"/>
                  </a:lnTo>
                  <a:lnTo>
                    <a:pt x="321412" y="229755"/>
                  </a:lnTo>
                  <a:close/>
                  <a:moveTo>
                    <a:pt x="321412" y="264218"/>
                  </a:moveTo>
                  <a:lnTo>
                    <a:pt x="275496" y="314728"/>
                  </a:lnTo>
                  <a:lnTo>
                    <a:pt x="275496" y="297496"/>
                  </a:lnTo>
                  <a:lnTo>
                    <a:pt x="321412" y="246986"/>
                  </a:lnTo>
                  <a:lnTo>
                    <a:pt x="321412" y="264218"/>
                  </a:lnTo>
                  <a:close/>
                  <a:moveTo>
                    <a:pt x="321412" y="298681"/>
                  </a:moveTo>
                  <a:lnTo>
                    <a:pt x="275496" y="349191"/>
                  </a:lnTo>
                  <a:lnTo>
                    <a:pt x="275496" y="331959"/>
                  </a:lnTo>
                  <a:lnTo>
                    <a:pt x="321412" y="281449"/>
                  </a:lnTo>
                  <a:lnTo>
                    <a:pt x="321412" y="298681"/>
                  </a:lnTo>
                  <a:close/>
                  <a:moveTo>
                    <a:pt x="321412" y="333144"/>
                  </a:moveTo>
                  <a:lnTo>
                    <a:pt x="275496" y="383654"/>
                  </a:lnTo>
                  <a:lnTo>
                    <a:pt x="275496" y="366422"/>
                  </a:lnTo>
                  <a:lnTo>
                    <a:pt x="321412" y="315913"/>
                  </a:lnTo>
                  <a:lnTo>
                    <a:pt x="321412" y="333144"/>
                  </a:lnTo>
                  <a:close/>
                  <a:moveTo>
                    <a:pt x="275496" y="418117"/>
                  </a:moveTo>
                  <a:lnTo>
                    <a:pt x="321412" y="367607"/>
                  </a:lnTo>
                  <a:lnTo>
                    <a:pt x="321412" y="350376"/>
                  </a:lnTo>
                  <a:lnTo>
                    <a:pt x="275496" y="400885"/>
                  </a:lnTo>
                  <a:lnTo>
                    <a:pt x="275496" y="418117"/>
                  </a:lnTo>
                  <a:close/>
                  <a:moveTo>
                    <a:pt x="321412" y="402071"/>
                  </a:moveTo>
                  <a:lnTo>
                    <a:pt x="275496" y="452580"/>
                  </a:lnTo>
                  <a:lnTo>
                    <a:pt x="275496" y="435349"/>
                  </a:lnTo>
                  <a:lnTo>
                    <a:pt x="321412" y="384839"/>
                  </a:lnTo>
                  <a:lnTo>
                    <a:pt x="321412" y="402071"/>
                  </a:lnTo>
                  <a:close/>
                  <a:moveTo>
                    <a:pt x="321412" y="436534"/>
                  </a:moveTo>
                  <a:lnTo>
                    <a:pt x="275496" y="487043"/>
                  </a:lnTo>
                  <a:lnTo>
                    <a:pt x="275496" y="469812"/>
                  </a:lnTo>
                  <a:lnTo>
                    <a:pt x="321412" y="419302"/>
                  </a:lnTo>
                  <a:lnTo>
                    <a:pt x="321412" y="436534"/>
                  </a:lnTo>
                  <a:close/>
                  <a:moveTo>
                    <a:pt x="321412" y="470997"/>
                  </a:moveTo>
                  <a:lnTo>
                    <a:pt x="275496" y="521507"/>
                  </a:lnTo>
                  <a:lnTo>
                    <a:pt x="275496" y="504275"/>
                  </a:lnTo>
                  <a:lnTo>
                    <a:pt x="321412" y="453766"/>
                  </a:lnTo>
                  <a:lnTo>
                    <a:pt x="321412" y="470997"/>
                  </a:lnTo>
                  <a:close/>
                  <a:moveTo>
                    <a:pt x="320136" y="505460"/>
                  </a:moveTo>
                  <a:lnTo>
                    <a:pt x="283148" y="547947"/>
                  </a:lnTo>
                  <a:lnTo>
                    <a:pt x="275496" y="547947"/>
                  </a:lnTo>
                  <a:lnTo>
                    <a:pt x="275496" y="538738"/>
                  </a:lnTo>
                  <a:lnTo>
                    <a:pt x="321412" y="488229"/>
                  </a:lnTo>
                  <a:cubicBezTo>
                    <a:pt x="321412" y="495887"/>
                    <a:pt x="320956" y="501631"/>
                    <a:pt x="320136" y="505460"/>
                  </a:cubicBezTo>
                  <a:close/>
                  <a:moveTo>
                    <a:pt x="350747" y="678961"/>
                  </a:moveTo>
                  <a:lnTo>
                    <a:pt x="306106" y="729471"/>
                  </a:lnTo>
                  <a:cubicBezTo>
                    <a:pt x="302735" y="730200"/>
                    <a:pt x="299547" y="731021"/>
                    <a:pt x="296540" y="731750"/>
                  </a:cubicBezTo>
                  <a:cubicBezTo>
                    <a:pt x="293534" y="732480"/>
                    <a:pt x="289981" y="732936"/>
                    <a:pt x="285699" y="732936"/>
                  </a:cubicBezTo>
                  <a:lnTo>
                    <a:pt x="334166" y="681241"/>
                  </a:lnTo>
                  <a:cubicBezTo>
                    <a:pt x="337537" y="680511"/>
                    <a:pt x="340543" y="680055"/>
                    <a:pt x="343094" y="680055"/>
                  </a:cubicBezTo>
                  <a:cubicBezTo>
                    <a:pt x="345645" y="680055"/>
                    <a:pt x="348196" y="679691"/>
                    <a:pt x="350747" y="678870"/>
                  </a:cubicBezTo>
                  <a:close/>
                  <a:moveTo>
                    <a:pt x="298454" y="548038"/>
                  </a:moveTo>
                  <a:lnTo>
                    <a:pt x="318861" y="525062"/>
                  </a:lnTo>
                  <a:cubicBezTo>
                    <a:pt x="317130" y="529621"/>
                    <a:pt x="315672" y="533906"/>
                    <a:pt x="314397" y="537735"/>
                  </a:cubicBezTo>
                  <a:cubicBezTo>
                    <a:pt x="313121" y="541565"/>
                    <a:pt x="311664" y="544208"/>
                    <a:pt x="309933" y="545759"/>
                  </a:cubicBezTo>
                  <a:cubicBezTo>
                    <a:pt x="309113" y="546488"/>
                    <a:pt x="305286" y="547308"/>
                    <a:pt x="298454" y="548038"/>
                  </a:cubicBezTo>
                  <a:close/>
                  <a:moveTo>
                    <a:pt x="331615" y="718074"/>
                  </a:moveTo>
                  <a:lnTo>
                    <a:pt x="369878" y="675588"/>
                  </a:lnTo>
                  <a:cubicBezTo>
                    <a:pt x="375800" y="674859"/>
                    <a:pt x="381813" y="672944"/>
                    <a:pt x="387735" y="669844"/>
                  </a:cubicBezTo>
                  <a:cubicBezTo>
                    <a:pt x="378351" y="679053"/>
                    <a:pt x="369241" y="687805"/>
                    <a:pt x="360313" y="696284"/>
                  </a:cubicBezTo>
                  <a:cubicBezTo>
                    <a:pt x="351385" y="704672"/>
                    <a:pt x="341819" y="711966"/>
                    <a:pt x="331615" y="718074"/>
                  </a:cubicBezTo>
                  <a:close/>
                </a:path>
              </a:pathLst>
            </a:custGeom>
            <a:grpFill/>
            <a:ln w="9102"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A660F7FC-5F2B-46DE-12AB-BF59608BA027}"/>
                </a:ext>
              </a:extLst>
            </p:cNvPr>
            <p:cNvSpPr/>
            <p:nvPr/>
          </p:nvSpPr>
          <p:spPr>
            <a:xfrm>
              <a:off x="1441734" y="4270668"/>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0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8 h 734120"/>
                <a:gd name="connsiteX24" fmla="*/ 45916 w 441303"/>
                <a:gd name="connsiteY24" fmla="*/ 136759 h 734120"/>
                <a:gd name="connsiteX25" fmla="*/ 45916 w 441303"/>
                <a:gd name="connsiteY25" fmla="*/ 153990 h 734120"/>
                <a:gd name="connsiteX26" fmla="*/ 45916 w 441303"/>
                <a:gd name="connsiteY26" fmla="*/ 188454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4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8 h 734120"/>
                <a:gd name="connsiteX40" fmla="*/ 45916 w 441303"/>
                <a:gd name="connsiteY40" fmla="*/ 257380 h 734120"/>
                <a:gd name="connsiteX41" fmla="*/ 45916 w 441303"/>
                <a:gd name="connsiteY41" fmla="*/ 291843 h 734120"/>
                <a:gd name="connsiteX42" fmla="*/ 0 w 441303"/>
                <a:gd name="connsiteY42" fmla="*/ 342353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6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6 h 734120"/>
                <a:gd name="connsiteX51" fmla="*/ 45916 w 441303"/>
                <a:gd name="connsiteY51" fmla="*/ 360770 h 734120"/>
                <a:gd name="connsiteX52" fmla="*/ 0 w 441303"/>
                <a:gd name="connsiteY52" fmla="*/ 411279 h 734120"/>
                <a:gd name="connsiteX53" fmla="*/ 0 w 441303"/>
                <a:gd name="connsiteY53" fmla="*/ 394047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5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5 h 734120"/>
                <a:gd name="connsiteX81" fmla="*/ 45916 w 441303"/>
                <a:gd name="connsiteY81" fmla="*/ 567549 h 734120"/>
                <a:gd name="connsiteX82" fmla="*/ 0 w 441303"/>
                <a:gd name="connsiteY82" fmla="*/ 618058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4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8 w 441303"/>
                <a:gd name="connsiteY119" fmla="*/ 666289 h 734120"/>
                <a:gd name="connsiteX120" fmla="*/ 65048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1 w 441303"/>
                <a:gd name="connsiteY135" fmla="*/ 734121 h 734120"/>
                <a:gd name="connsiteX136" fmla="*/ 130095 w 441303"/>
                <a:gd name="connsiteY136" fmla="*/ 734121 h 734120"/>
                <a:gd name="connsiteX137" fmla="*/ 177287 w 441303"/>
                <a:gd name="connsiteY137" fmla="*/ 681241 h 734120"/>
                <a:gd name="connsiteX138" fmla="*/ 193867 w 441303"/>
                <a:gd name="connsiteY138" fmla="*/ 681241 h 734120"/>
                <a:gd name="connsiteX139" fmla="*/ 224478 w 441303"/>
                <a:gd name="connsiteY139" fmla="*/ 681241 h 734120"/>
                <a:gd name="connsiteX140" fmla="*/ 177287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6 h 734120"/>
                <a:gd name="connsiteX162" fmla="*/ 193867 w 441303"/>
                <a:gd name="connsiteY162" fmla="*/ 456045 h 734120"/>
                <a:gd name="connsiteX163" fmla="*/ 200245 w 441303"/>
                <a:gd name="connsiteY163" fmla="*/ 433069 h 734120"/>
                <a:gd name="connsiteX164" fmla="*/ 193867 w 441303"/>
                <a:gd name="connsiteY164" fmla="*/ 438813 h 734120"/>
                <a:gd name="connsiteX165" fmla="*/ 193867 w 441303"/>
                <a:gd name="connsiteY165" fmla="*/ 433069 h 734120"/>
                <a:gd name="connsiteX166" fmla="*/ 200245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0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3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3 w 441303"/>
                <a:gd name="connsiteY236" fmla="*/ 681241 h 734120"/>
                <a:gd name="connsiteX237" fmla="*/ 366052 w 441303"/>
                <a:gd name="connsiteY237" fmla="*/ 164293 h 734120"/>
                <a:gd name="connsiteX238" fmla="*/ 413243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6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4"/>
                  </a:moveTo>
                  <a:lnTo>
                    <a:pt x="0" y="238963"/>
                  </a:lnTo>
                  <a:lnTo>
                    <a:pt x="0" y="221732"/>
                  </a:lnTo>
                  <a:lnTo>
                    <a:pt x="45916" y="171222"/>
                  </a:lnTo>
                  <a:lnTo>
                    <a:pt x="45916" y="188454"/>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8"/>
                  </a:lnTo>
                  <a:lnTo>
                    <a:pt x="45916" y="257380"/>
                  </a:lnTo>
                  <a:close/>
                  <a:moveTo>
                    <a:pt x="45916" y="291843"/>
                  </a:moveTo>
                  <a:lnTo>
                    <a:pt x="0" y="342353"/>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70"/>
                  </a:moveTo>
                  <a:lnTo>
                    <a:pt x="0" y="411279"/>
                  </a:lnTo>
                  <a:lnTo>
                    <a:pt x="0" y="394047"/>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4"/>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8" y="666289"/>
                  </a:lnTo>
                  <a:lnTo>
                    <a:pt x="65048" y="0"/>
                  </a:lnTo>
                  <a:lnTo>
                    <a:pt x="441303" y="0"/>
                  </a:lnTo>
                  <a:lnTo>
                    <a:pt x="441303" y="96461"/>
                  </a:lnTo>
                  <a:lnTo>
                    <a:pt x="173460" y="96461"/>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1" y="734121"/>
                  </a:lnTo>
                  <a:lnTo>
                    <a:pt x="130095" y="734121"/>
                  </a:lnTo>
                  <a:lnTo>
                    <a:pt x="177287" y="681241"/>
                  </a:lnTo>
                  <a:lnTo>
                    <a:pt x="193867" y="681241"/>
                  </a:lnTo>
                  <a:close/>
                  <a:moveTo>
                    <a:pt x="224478" y="681241"/>
                  </a:moveTo>
                  <a:lnTo>
                    <a:pt x="177287"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6"/>
                  </a:lnTo>
                  <a:lnTo>
                    <a:pt x="193867" y="456045"/>
                  </a:lnTo>
                  <a:close/>
                  <a:moveTo>
                    <a:pt x="200245" y="433069"/>
                  </a:moveTo>
                  <a:lnTo>
                    <a:pt x="193867" y="438813"/>
                  </a:lnTo>
                  <a:lnTo>
                    <a:pt x="193867" y="433069"/>
                  </a:lnTo>
                  <a:lnTo>
                    <a:pt x="200245"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0"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3" y="681241"/>
                  </a:moveTo>
                  <a:lnTo>
                    <a:pt x="364777" y="734121"/>
                  </a:lnTo>
                  <a:lnTo>
                    <a:pt x="349471" y="734121"/>
                  </a:lnTo>
                  <a:lnTo>
                    <a:pt x="396663" y="681241"/>
                  </a:lnTo>
                  <a:lnTo>
                    <a:pt x="413243" y="681241"/>
                  </a:lnTo>
                  <a:close/>
                  <a:moveTo>
                    <a:pt x="366052" y="164293"/>
                  </a:moveTo>
                  <a:lnTo>
                    <a:pt x="413243" y="111413"/>
                  </a:lnTo>
                  <a:lnTo>
                    <a:pt x="427273" y="111413"/>
                  </a:lnTo>
                  <a:lnTo>
                    <a:pt x="378807" y="164293"/>
                  </a:lnTo>
                  <a:lnTo>
                    <a:pt x="366052" y="164293"/>
                  </a:lnTo>
                  <a:close/>
                  <a:moveTo>
                    <a:pt x="380082" y="734121"/>
                  </a:moveTo>
                  <a:lnTo>
                    <a:pt x="428549" y="681241"/>
                  </a:lnTo>
                  <a:lnTo>
                    <a:pt x="438752" y="681241"/>
                  </a:lnTo>
                  <a:lnTo>
                    <a:pt x="390286" y="734121"/>
                  </a:lnTo>
                  <a:lnTo>
                    <a:pt x="380082" y="734121"/>
                  </a:lnTo>
                  <a:close/>
                </a:path>
              </a:pathLst>
            </a:custGeom>
            <a:grpFill/>
            <a:ln w="9102"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BC14453F-AEC4-60F2-39E1-16571AF4EE37}"/>
                </a:ext>
              </a:extLst>
            </p:cNvPr>
            <p:cNvSpPr/>
            <p:nvPr/>
          </p:nvSpPr>
          <p:spPr>
            <a:xfrm>
              <a:off x="1912372" y="4270668"/>
              <a:ext cx="442578" cy="734211"/>
            </a:xfrm>
            <a:custGeom>
              <a:avLst/>
              <a:gdLst>
                <a:gd name="connsiteX0" fmla="*/ 45916 w 442578"/>
                <a:gd name="connsiteY0" fmla="*/ 36834 h 734211"/>
                <a:gd name="connsiteX1" fmla="*/ 0 w 442578"/>
                <a:gd name="connsiteY1" fmla="*/ 87343 h 734211"/>
                <a:gd name="connsiteX2" fmla="*/ 0 w 442578"/>
                <a:gd name="connsiteY2" fmla="*/ 71297 h 734211"/>
                <a:gd name="connsiteX3" fmla="*/ 45916 w 442578"/>
                <a:gd name="connsiteY3" fmla="*/ 21882 h 734211"/>
                <a:gd name="connsiteX4" fmla="*/ 45916 w 442578"/>
                <a:gd name="connsiteY4" fmla="*/ 36834 h 734211"/>
                <a:gd name="connsiteX5" fmla="*/ 45916 w 442578"/>
                <a:gd name="connsiteY5" fmla="*/ 71297 h 734211"/>
                <a:gd name="connsiteX6" fmla="*/ 0 w 442578"/>
                <a:gd name="connsiteY6" fmla="*/ 121807 h 734211"/>
                <a:gd name="connsiteX7" fmla="*/ 0 w 442578"/>
                <a:gd name="connsiteY7" fmla="*/ 104575 h 734211"/>
                <a:gd name="connsiteX8" fmla="*/ 45916 w 442578"/>
                <a:gd name="connsiteY8" fmla="*/ 54065 h 734211"/>
                <a:gd name="connsiteX9" fmla="*/ 45916 w 442578"/>
                <a:gd name="connsiteY9" fmla="*/ 71297 h 734211"/>
                <a:gd name="connsiteX10" fmla="*/ 45916 w 442578"/>
                <a:gd name="connsiteY10" fmla="*/ 105760 h 734211"/>
                <a:gd name="connsiteX11" fmla="*/ 0 w 442578"/>
                <a:gd name="connsiteY11" fmla="*/ 156270 h 734211"/>
                <a:gd name="connsiteX12" fmla="*/ 0 w 442578"/>
                <a:gd name="connsiteY12" fmla="*/ 139038 h 734211"/>
                <a:gd name="connsiteX13" fmla="*/ 45916 w 442578"/>
                <a:gd name="connsiteY13" fmla="*/ 88529 h 734211"/>
                <a:gd name="connsiteX14" fmla="*/ 45916 w 442578"/>
                <a:gd name="connsiteY14" fmla="*/ 105760 h 734211"/>
                <a:gd name="connsiteX15" fmla="*/ 45916 w 442578"/>
                <a:gd name="connsiteY15" fmla="*/ 140223 h 734211"/>
                <a:gd name="connsiteX16" fmla="*/ 0 w 442578"/>
                <a:gd name="connsiteY16" fmla="*/ 190733 h 734211"/>
                <a:gd name="connsiteX17" fmla="*/ 0 w 442578"/>
                <a:gd name="connsiteY17" fmla="*/ 173501 h 734211"/>
                <a:gd name="connsiteX18" fmla="*/ 45916 w 442578"/>
                <a:gd name="connsiteY18" fmla="*/ 122992 h 734211"/>
                <a:gd name="connsiteX19" fmla="*/ 45916 w 442578"/>
                <a:gd name="connsiteY19" fmla="*/ 140223 h 734211"/>
                <a:gd name="connsiteX20" fmla="*/ 45916 w 442578"/>
                <a:gd name="connsiteY20" fmla="*/ 174686 h 734211"/>
                <a:gd name="connsiteX21" fmla="*/ 0 w 442578"/>
                <a:gd name="connsiteY21" fmla="*/ 225196 h 734211"/>
                <a:gd name="connsiteX22" fmla="*/ 0 w 442578"/>
                <a:gd name="connsiteY22" fmla="*/ 207964 h 734211"/>
                <a:gd name="connsiteX23" fmla="*/ 45916 w 442578"/>
                <a:gd name="connsiteY23" fmla="*/ 157455 h 734211"/>
                <a:gd name="connsiteX24" fmla="*/ 45916 w 442578"/>
                <a:gd name="connsiteY24" fmla="*/ 174686 h 734211"/>
                <a:gd name="connsiteX25" fmla="*/ 45916 w 442578"/>
                <a:gd name="connsiteY25" fmla="*/ 209150 h 734211"/>
                <a:gd name="connsiteX26" fmla="*/ 0 w 442578"/>
                <a:gd name="connsiteY26" fmla="*/ 259659 h 734211"/>
                <a:gd name="connsiteX27" fmla="*/ 0 w 442578"/>
                <a:gd name="connsiteY27" fmla="*/ 242428 h 734211"/>
                <a:gd name="connsiteX28" fmla="*/ 45916 w 442578"/>
                <a:gd name="connsiteY28" fmla="*/ 191918 h 734211"/>
                <a:gd name="connsiteX29" fmla="*/ 45916 w 442578"/>
                <a:gd name="connsiteY29" fmla="*/ 209150 h 734211"/>
                <a:gd name="connsiteX30" fmla="*/ 45916 w 442578"/>
                <a:gd name="connsiteY30" fmla="*/ 243613 h 734211"/>
                <a:gd name="connsiteX31" fmla="*/ 0 w 442578"/>
                <a:gd name="connsiteY31" fmla="*/ 294122 h 734211"/>
                <a:gd name="connsiteX32" fmla="*/ 0 w 442578"/>
                <a:gd name="connsiteY32" fmla="*/ 276891 h 734211"/>
                <a:gd name="connsiteX33" fmla="*/ 45916 w 442578"/>
                <a:gd name="connsiteY33" fmla="*/ 226381 h 734211"/>
                <a:gd name="connsiteX34" fmla="*/ 45916 w 442578"/>
                <a:gd name="connsiteY34" fmla="*/ 243613 h 734211"/>
                <a:gd name="connsiteX35" fmla="*/ 45916 w 442578"/>
                <a:gd name="connsiteY35" fmla="*/ 278076 h 734211"/>
                <a:gd name="connsiteX36" fmla="*/ 0 w 442578"/>
                <a:gd name="connsiteY36" fmla="*/ 328586 h 734211"/>
                <a:gd name="connsiteX37" fmla="*/ 0 w 442578"/>
                <a:gd name="connsiteY37" fmla="*/ 311354 h 734211"/>
                <a:gd name="connsiteX38" fmla="*/ 45916 w 442578"/>
                <a:gd name="connsiteY38" fmla="*/ 260845 h 734211"/>
                <a:gd name="connsiteX39" fmla="*/ 45916 w 442578"/>
                <a:gd name="connsiteY39" fmla="*/ 278076 h 734211"/>
                <a:gd name="connsiteX40" fmla="*/ 45916 w 442578"/>
                <a:gd name="connsiteY40" fmla="*/ 312539 h 734211"/>
                <a:gd name="connsiteX41" fmla="*/ 0 w 442578"/>
                <a:gd name="connsiteY41" fmla="*/ 363049 h 734211"/>
                <a:gd name="connsiteX42" fmla="*/ 0 w 442578"/>
                <a:gd name="connsiteY42" fmla="*/ 345817 h 734211"/>
                <a:gd name="connsiteX43" fmla="*/ 45916 w 442578"/>
                <a:gd name="connsiteY43" fmla="*/ 295308 h 734211"/>
                <a:gd name="connsiteX44" fmla="*/ 45916 w 442578"/>
                <a:gd name="connsiteY44" fmla="*/ 312539 h 734211"/>
                <a:gd name="connsiteX45" fmla="*/ 45916 w 442578"/>
                <a:gd name="connsiteY45" fmla="*/ 347002 h 734211"/>
                <a:gd name="connsiteX46" fmla="*/ 0 w 442578"/>
                <a:gd name="connsiteY46" fmla="*/ 397512 h 734211"/>
                <a:gd name="connsiteX47" fmla="*/ 0 w 442578"/>
                <a:gd name="connsiteY47" fmla="*/ 380281 h 734211"/>
                <a:gd name="connsiteX48" fmla="*/ 45916 w 442578"/>
                <a:gd name="connsiteY48" fmla="*/ 329771 h 734211"/>
                <a:gd name="connsiteX49" fmla="*/ 45916 w 442578"/>
                <a:gd name="connsiteY49" fmla="*/ 347002 h 734211"/>
                <a:gd name="connsiteX50" fmla="*/ 45916 w 442578"/>
                <a:gd name="connsiteY50" fmla="*/ 381466 h 734211"/>
                <a:gd name="connsiteX51" fmla="*/ 0 w 442578"/>
                <a:gd name="connsiteY51" fmla="*/ 431975 h 734211"/>
                <a:gd name="connsiteX52" fmla="*/ 0 w 442578"/>
                <a:gd name="connsiteY52" fmla="*/ 414744 h 734211"/>
                <a:gd name="connsiteX53" fmla="*/ 45916 w 442578"/>
                <a:gd name="connsiteY53" fmla="*/ 364234 h 734211"/>
                <a:gd name="connsiteX54" fmla="*/ 45916 w 442578"/>
                <a:gd name="connsiteY54" fmla="*/ 381466 h 734211"/>
                <a:gd name="connsiteX55" fmla="*/ 45916 w 442578"/>
                <a:gd name="connsiteY55" fmla="*/ 415929 h 734211"/>
                <a:gd name="connsiteX56" fmla="*/ 0 w 442578"/>
                <a:gd name="connsiteY56" fmla="*/ 466438 h 734211"/>
                <a:gd name="connsiteX57" fmla="*/ 0 w 442578"/>
                <a:gd name="connsiteY57" fmla="*/ 449207 h 734211"/>
                <a:gd name="connsiteX58" fmla="*/ 45916 w 442578"/>
                <a:gd name="connsiteY58" fmla="*/ 398697 h 734211"/>
                <a:gd name="connsiteX59" fmla="*/ 45916 w 442578"/>
                <a:gd name="connsiteY59" fmla="*/ 415929 h 734211"/>
                <a:gd name="connsiteX60" fmla="*/ 45916 w 442578"/>
                <a:gd name="connsiteY60" fmla="*/ 450392 h 734211"/>
                <a:gd name="connsiteX61" fmla="*/ 0 w 442578"/>
                <a:gd name="connsiteY61" fmla="*/ 500902 h 734211"/>
                <a:gd name="connsiteX62" fmla="*/ 0 w 442578"/>
                <a:gd name="connsiteY62" fmla="*/ 483670 h 734211"/>
                <a:gd name="connsiteX63" fmla="*/ 45916 w 442578"/>
                <a:gd name="connsiteY63" fmla="*/ 433160 h 734211"/>
                <a:gd name="connsiteX64" fmla="*/ 45916 w 442578"/>
                <a:gd name="connsiteY64" fmla="*/ 450392 h 734211"/>
                <a:gd name="connsiteX65" fmla="*/ 45916 w 442578"/>
                <a:gd name="connsiteY65" fmla="*/ 484855 h 734211"/>
                <a:gd name="connsiteX66" fmla="*/ 0 w 442578"/>
                <a:gd name="connsiteY66" fmla="*/ 535365 h 734211"/>
                <a:gd name="connsiteX67" fmla="*/ 0 w 442578"/>
                <a:gd name="connsiteY67" fmla="*/ 518133 h 734211"/>
                <a:gd name="connsiteX68" fmla="*/ 45916 w 442578"/>
                <a:gd name="connsiteY68" fmla="*/ 467624 h 734211"/>
                <a:gd name="connsiteX69" fmla="*/ 45916 w 442578"/>
                <a:gd name="connsiteY69" fmla="*/ 484855 h 734211"/>
                <a:gd name="connsiteX70" fmla="*/ 45916 w 442578"/>
                <a:gd name="connsiteY70" fmla="*/ 519319 h 734211"/>
                <a:gd name="connsiteX71" fmla="*/ 0 w 442578"/>
                <a:gd name="connsiteY71" fmla="*/ 569828 h 734211"/>
                <a:gd name="connsiteX72" fmla="*/ 0 w 442578"/>
                <a:gd name="connsiteY72" fmla="*/ 552596 h 734211"/>
                <a:gd name="connsiteX73" fmla="*/ 45916 w 442578"/>
                <a:gd name="connsiteY73" fmla="*/ 502087 h 734211"/>
                <a:gd name="connsiteX74" fmla="*/ 45916 w 442578"/>
                <a:gd name="connsiteY74" fmla="*/ 519319 h 734211"/>
                <a:gd name="connsiteX75" fmla="*/ 45916 w 442578"/>
                <a:gd name="connsiteY75" fmla="*/ 553782 h 734211"/>
                <a:gd name="connsiteX76" fmla="*/ 0 w 442578"/>
                <a:gd name="connsiteY76" fmla="*/ 604291 h 734211"/>
                <a:gd name="connsiteX77" fmla="*/ 0 w 442578"/>
                <a:gd name="connsiteY77" fmla="*/ 587060 h 734211"/>
                <a:gd name="connsiteX78" fmla="*/ 45916 w 442578"/>
                <a:gd name="connsiteY78" fmla="*/ 536550 h 734211"/>
                <a:gd name="connsiteX79" fmla="*/ 45916 w 442578"/>
                <a:gd name="connsiteY79" fmla="*/ 553782 h 734211"/>
                <a:gd name="connsiteX80" fmla="*/ 45916 w 442578"/>
                <a:gd name="connsiteY80" fmla="*/ 588245 h 734211"/>
                <a:gd name="connsiteX81" fmla="*/ 0 w 442578"/>
                <a:gd name="connsiteY81" fmla="*/ 638754 h 734211"/>
                <a:gd name="connsiteX82" fmla="*/ 0 w 442578"/>
                <a:gd name="connsiteY82" fmla="*/ 621523 h 734211"/>
                <a:gd name="connsiteX83" fmla="*/ 45916 w 442578"/>
                <a:gd name="connsiteY83" fmla="*/ 571013 h 734211"/>
                <a:gd name="connsiteX84" fmla="*/ 45916 w 442578"/>
                <a:gd name="connsiteY84" fmla="*/ 588245 h 734211"/>
                <a:gd name="connsiteX85" fmla="*/ 45916 w 442578"/>
                <a:gd name="connsiteY85" fmla="*/ 622708 h 734211"/>
                <a:gd name="connsiteX86" fmla="*/ 0 w 442578"/>
                <a:gd name="connsiteY86" fmla="*/ 673217 h 734211"/>
                <a:gd name="connsiteX87" fmla="*/ 0 w 442578"/>
                <a:gd name="connsiteY87" fmla="*/ 655986 h 734211"/>
                <a:gd name="connsiteX88" fmla="*/ 45916 w 442578"/>
                <a:gd name="connsiteY88" fmla="*/ 605476 h 734211"/>
                <a:gd name="connsiteX89" fmla="*/ 45916 w 442578"/>
                <a:gd name="connsiteY89" fmla="*/ 622708 h 734211"/>
                <a:gd name="connsiteX90" fmla="*/ 45916 w 442578"/>
                <a:gd name="connsiteY90" fmla="*/ 657171 h 734211"/>
                <a:gd name="connsiteX91" fmla="*/ 0 w 442578"/>
                <a:gd name="connsiteY91" fmla="*/ 707681 h 734211"/>
                <a:gd name="connsiteX92" fmla="*/ 0 w 442578"/>
                <a:gd name="connsiteY92" fmla="*/ 690449 h 734211"/>
                <a:gd name="connsiteX93" fmla="*/ 45916 w 442578"/>
                <a:gd name="connsiteY93" fmla="*/ 639940 h 734211"/>
                <a:gd name="connsiteX94" fmla="*/ 45916 w 442578"/>
                <a:gd name="connsiteY94" fmla="*/ 657171 h 734211"/>
                <a:gd name="connsiteX95" fmla="*/ 0 w 442578"/>
                <a:gd name="connsiteY95" fmla="*/ 734121 h 734211"/>
                <a:gd name="connsiteX96" fmla="*/ 0 w 442578"/>
                <a:gd name="connsiteY96" fmla="*/ 724912 h 734211"/>
                <a:gd name="connsiteX97" fmla="*/ 45916 w 442578"/>
                <a:gd name="connsiteY97" fmla="*/ 674403 h 734211"/>
                <a:gd name="connsiteX98" fmla="*/ 45916 w 442578"/>
                <a:gd name="connsiteY98" fmla="*/ 681332 h 734211"/>
                <a:gd name="connsiteX99" fmla="*/ 56120 w 442578"/>
                <a:gd name="connsiteY99" fmla="*/ 681332 h 734211"/>
                <a:gd name="connsiteX100" fmla="*/ 7653 w 442578"/>
                <a:gd name="connsiteY100" fmla="*/ 734212 h 734211"/>
                <a:gd name="connsiteX101" fmla="*/ 0 w 442578"/>
                <a:gd name="connsiteY101" fmla="*/ 734212 h 734211"/>
                <a:gd name="connsiteX102" fmla="*/ 86730 w 442578"/>
                <a:gd name="connsiteY102" fmla="*/ 681241 h 734211"/>
                <a:gd name="connsiteX103" fmla="*/ 39539 w 442578"/>
                <a:gd name="connsiteY103" fmla="*/ 734121 h 734211"/>
                <a:gd name="connsiteX104" fmla="*/ 22958 w 442578"/>
                <a:gd name="connsiteY104" fmla="*/ 734121 h 734211"/>
                <a:gd name="connsiteX105" fmla="*/ 71425 w 442578"/>
                <a:gd name="connsiteY105" fmla="*/ 681241 h 734211"/>
                <a:gd name="connsiteX106" fmla="*/ 86730 w 442578"/>
                <a:gd name="connsiteY106" fmla="*/ 681241 h 734211"/>
                <a:gd name="connsiteX107" fmla="*/ 118616 w 442578"/>
                <a:gd name="connsiteY107" fmla="*/ 681241 h 734211"/>
                <a:gd name="connsiteX108" fmla="*/ 70149 w 442578"/>
                <a:gd name="connsiteY108" fmla="*/ 734121 h 734211"/>
                <a:gd name="connsiteX109" fmla="*/ 54844 w 442578"/>
                <a:gd name="connsiteY109" fmla="*/ 734121 h 734211"/>
                <a:gd name="connsiteX110" fmla="*/ 102035 w 442578"/>
                <a:gd name="connsiteY110" fmla="*/ 681241 h 734211"/>
                <a:gd name="connsiteX111" fmla="*/ 118616 w 442578"/>
                <a:gd name="connsiteY111" fmla="*/ 681241 h 734211"/>
                <a:gd name="connsiteX112" fmla="*/ 442579 w 442578"/>
                <a:gd name="connsiteY112" fmla="*/ 569828 h 734211"/>
                <a:gd name="connsiteX113" fmla="*/ 442579 w 442578"/>
                <a:gd name="connsiteY113" fmla="*/ 666289 h 734211"/>
                <a:gd name="connsiteX114" fmla="*/ 66323 w 442578"/>
                <a:gd name="connsiteY114" fmla="*/ 666289 h 734211"/>
                <a:gd name="connsiteX115" fmla="*/ 66323 w 442578"/>
                <a:gd name="connsiteY115" fmla="*/ 0 h 734211"/>
                <a:gd name="connsiteX116" fmla="*/ 174736 w 442578"/>
                <a:gd name="connsiteY116" fmla="*/ 0 h 734211"/>
                <a:gd name="connsiteX117" fmla="*/ 174736 w 442578"/>
                <a:gd name="connsiteY117" fmla="*/ 569828 h 734211"/>
                <a:gd name="connsiteX118" fmla="*/ 442579 w 442578"/>
                <a:gd name="connsiteY118" fmla="*/ 569828 h 734211"/>
                <a:gd name="connsiteX119" fmla="*/ 149227 w 442578"/>
                <a:gd name="connsiteY119" fmla="*/ 681241 h 734211"/>
                <a:gd name="connsiteX120" fmla="*/ 102035 w 442578"/>
                <a:gd name="connsiteY120" fmla="*/ 734121 h 734211"/>
                <a:gd name="connsiteX121" fmla="*/ 85455 w 442578"/>
                <a:gd name="connsiteY121" fmla="*/ 734121 h 734211"/>
                <a:gd name="connsiteX122" fmla="*/ 133921 w 442578"/>
                <a:gd name="connsiteY122" fmla="*/ 681241 h 734211"/>
                <a:gd name="connsiteX123" fmla="*/ 149227 w 442578"/>
                <a:gd name="connsiteY123" fmla="*/ 681241 h 734211"/>
                <a:gd name="connsiteX124" fmla="*/ 181113 w 442578"/>
                <a:gd name="connsiteY124" fmla="*/ 681241 h 734211"/>
                <a:gd name="connsiteX125" fmla="*/ 132646 w 442578"/>
                <a:gd name="connsiteY125" fmla="*/ 734121 h 734211"/>
                <a:gd name="connsiteX126" fmla="*/ 117341 w 442578"/>
                <a:gd name="connsiteY126" fmla="*/ 734121 h 734211"/>
                <a:gd name="connsiteX127" fmla="*/ 165808 w 442578"/>
                <a:gd name="connsiteY127" fmla="*/ 681241 h 734211"/>
                <a:gd name="connsiteX128" fmla="*/ 181113 w 442578"/>
                <a:gd name="connsiteY128" fmla="*/ 681241 h 734211"/>
                <a:gd name="connsiteX129" fmla="*/ 211724 w 442578"/>
                <a:gd name="connsiteY129" fmla="*/ 681241 h 734211"/>
                <a:gd name="connsiteX130" fmla="*/ 164532 w 442578"/>
                <a:gd name="connsiteY130" fmla="*/ 734121 h 734211"/>
                <a:gd name="connsiteX131" fmla="*/ 149227 w 442578"/>
                <a:gd name="connsiteY131" fmla="*/ 734121 h 734211"/>
                <a:gd name="connsiteX132" fmla="*/ 196418 w 442578"/>
                <a:gd name="connsiteY132" fmla="*/ 681241 h 734211"/>
                <a:gd name="connsiteX133" fmla="*/ 211724 w 442578"/>
                <a:gd name="connsiteY133" fmla="*/ 681241 h 734211"/>
                <a:gd name="connsiteX134" fmla="*/ 243610 w 442578"/>
                <a:gd name="connsiteY134" fmla="*/ 681241 h 734211"/>
                <a:gd name="connsiteX135" fmla="*/ 195143 w 442578"/>
                <a:gd name="connsiteY135" fmla="*/ 734121 h 734211"/>
                <a:gd name="connsiteX136" fmla="*/ 179837 w 442578"/>
                <a:gd name="connsiteY136" fmla="*/ 734121 h 734211"/>
                <a:gd name="connsiteX137" fmla="*/ 228304 w 442578"/>
                <a:gd name="connsiteY137" fmla="*/ 681241 h 734211"/>
                <a:gd name="connsiteX138" fmla="*/ 243610 w 442578"/>
                <a:gd name="connsiteY138" fmla="*/ 681241 h 734211"/>
                <a:gd name="connsiteX139" fmla="*/ 275496 w 442578"/>
                <a:gd name="connsiteY139" fmla="*/ 681241 h 734211"/>
                <a:gd name="connsiteX140" fmla="*/ 227029 w 442578"/>
                <a:gd name="connsiteY140" fmla="*/ 734121 h 734211"/>
                <a:gd name="connsiteX141" fmla="*/ 211724 w 442578"/>
                <a:gd name="connsiteY141" fmla="*/ 734121 h 734211"/>
                <a:gd name="connsiteX142" fmla="*/ 258915 w 442578"/>
                <a:gd name="connsiteY142" fmla="*/ 681241 h 734211"/>
                <a:gd name="connsiteX143" fmla="*/ 275496 w 442578"/>
                <a:gd name="connsiteY143" fmla="*/ 681241 h 734211"/>
                <a:gd name="connsiteX144" fmla="*/ 306106 w 442578"/>
                <a:gd name="connsiteY144" fmla="*/ 681241 h 734211"/>
                <a:gd name="connsiteX145" fmla="*/ 258915 w 442578"/>
                <a:gd name="connsiteY145" fmla="*/ 734121 h 734211"/>
                <a:gd name="connsiteX146" fmla="*/ 242334 w 442578"/>
                <a:gd name="connsiteY146" fmla="*/ 734121 h 734211"/>
                <a:gd name="connsiteX147" fmla="*/ 290801 w 442578"/>
                <a:gd name="connsiteY147" fmla="*/ 681241 h 734211"/>
                <a:gd name="connsiteX148" fmla="*/ 306106 w 442578"/>
                <a:gd name="connsiteY148" fmla="*/ 681241 h 734211"/>
                <a:gd name="connsiteX149" fmla="*/ 337992 w 442578"/>
                <a:gd name="connsiteY149" fmla="*/ 681241 h 734211"/>
                <a:gd name="connsiteX150" fmla="*/ 289526 w 442578"/>
                <a:gd name="connsiteY150" fmla="*/ 734121 h 734211"/>
                <a:gd name="connsiteX151" fmla="*/ 274220 w 442578"/>
                <a:gd name="connsiteY151" fmla="*/ 734121 h 734211"/>
                <a:gd name="connsiteX152" fmla="*/ 321412 w 442578"/>
                <a:gd name="connsiteY152" fmla="*/ 681241 h 734211"/>
                <a:gd name="connsiteX153" fmla="*/ 337992 w 442578"/>
                <a:gd name="connsiteY153" fmla="*/ 681241 h 734211"/>
                <a:gd name="connsiteX154" fmla="*/ 368603 w 442578"/>
                <a:gd name="connsiteY154" fmla="*/ 681241 h 734211"/>
                <a:gd name="connsiteX155" fmla="*/ 321412 w 442578"/>
                <a:gd name="connsiteY155" fmla="*/ 734121 h 734211"/>
                <a:gd name="connsiteX156" fmla="*/ 304831 w 442578"/>
                <a:gd name="connsiteY156" fmla="*/ 734121 h 734211"/>
                <a:gd name="connsiteX157" fmla="*/ 353298 w 442578"/>
                <a:gd name="connsiteY157" fmla="*/ 681241 h 734211"/>
                <a:gd name="connsiteX158" fmla="*/ 368603 w 442578"/>
                <a:gd name="connsiteY158" fmla="*/ 681241 h 734211"/>
                <a:gd name="connsiteX159" fmla="*/ 400489 w 442578"/>
                <a:gd name="connsiteY159" fmla="*/ 681241 h 734211"/>
                <a:gd name="connsiteX160" fmla="*/ 352022 w 442578"/>
                <a:gd name="connsiteY160" fmla="*/ 734121 h 734211"/>
                <a:gd name="connsiteX161" fmla="*/ 336717 w 442578"/>
                <a:gd name="connsiteY161" fmla="*/ 734121 h 734211"/>
                <a:gd name="connsiteX162" fmla="*/ 385184 w 442578"/>
                <a:gd name="connsiteY162" fmla="*/ 681241 h 734211"/>
                <a:gd name="connsiteX163" fmla="*/ 400489 w 442578"/>
                <a:gd name="connsiteY163" fmla="*/ 681241 h 734211"/>
                <a:gd name="connsiteX164" fmla="*/ 368603 w 442578"/>
                <a:gd name="connsiteY164" fmla="*/ 734121 h 734211"/>
                <a:gd name="connsiteX165" fmla="*/ 415794 w 442578"/>
                <a:gd name="connsiteY165" fmla="*/ 681241 h 734211"/>
                <a:gd name="connsiteX166" fmla="*/ 428549 w 442578"/>
                <a:gd name="connsiteY166" fmla="*/ 681241 h 734211"/>
                <a:gd name="connsiteX167" fmla="*/ 380082 w 442578"/>
                <a:gd name="connsiteY167" fmla="*/ 734121 h 734211"/>
                <a:gd name="connsiteX168" fmla="*/ 368603 w 442578"/>
                <a:gd name="connsiteY168" fmla="*/ 734121 h 734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442578" h="734211">
                  <a:moveTo>
                    <a:pt x="45916" y="36834"/>
                  </a:moveTo>
                  <a:lnTo>
                    <a:pt x="0" y="87343"/>
                  </a:lnTo>
                  <a:lnTo>
                    <a:pt x="0" y="71297"/>
                  </a:lnTo>
                  <a:lnTo>
                    <a:pt x="45916" y="21882"/>
                  </a:lnTo>
                  <a:lnTo>
                    <a:pt x="45916" y="36834"/>
                  </a:lnTo>
                  <a:close/>
                  <a:moveTo>
                    <a:pt x="45916" y="71297"/>
                  </a:moveTo>
                  <a:lnTo>
                    <a:pt x="0" y="121807"/>
                  </a:lnTo>
                  <a:lnTo>
                    <a:pt x="0" y="104575"/>
                  </a:lnTo>
                  <a:lnTo>
                    <a:pt x="45916" y="54065"/>
                  </a:lnTo>
                  <a:lnTo>
                    <a:pt x="45916" y="71297"/>
                  </a:lnTo>
                  <a:close/>
                  <a:moveTo>
                    <a:pt x="45916" y="105760"/>
                  </a:moveTo>
                  <a:lnTo>
                    <a:pt x="0" y="156270"/>
                  </a:lnTo>
                  <a:lnTo>
                    <a:pt x="0" y="139038"/>
                  </a:lnTo>
                  <a:lnTo>
                    <a:pt x="45916" y="88529"/>
                  </a:lnTo>
                  <a:lnTo>
                    <a:pt x="45916" y="105760"/>
                  </a:lnTo>
                  <a:close/>
                  <a:moveTo>
                    <a:pt x="45916" y="140223"/>
                  </a:moveTo>
                  <a:lnTo>
                    <a:pt x="0" y="190733"/>
                  </a:lnTo>
                  <a:lnTo>
                    <a:pt x="0" y="173501"/>
                  </a:lnTo>
                  <a:lnTo>
                    <a:pt x="45916" y="122992"/>
                  </a:lnTo>
                  <a:lnTo>
                    <a:pt x="45916" y="140223"/>
                  </a:lnTo>
                  <a:close/>
                  <a:moveTo>
                    <a:pt x="45916" y="174686"/>
                  </a:moveTo>
                  <a:lnTo>
                    <a:pt x="0" y="225196"/>
                  </a:lnTo>
                  <a:lnTo>
                    <a:pt x="0" y="207964"/>
                  </a:lnTo>
                  <a:lnTo>
                    <a:pt x="45916" y="157455"/>
                  </a:lnTo>
                  <a:lnTo>
                    <a:pt x="45916" y="174686"/>
                  </a:lnTo>
                  <a:close/>
                  <a:moveTo>
                    <a:pt x="45916" y="209150"/>
                  </a:moveTo>
                  <a:lnTo>
                    <a:pt x="0" y="259659"/>
                  </a:lnTo>
                  <a:lnTo>
                    <a:pt x="0" y="242428"/>
                  </a:lnTo>
                  <a:lnTo>
                    <a:pt x="45916" y="191918"/>
                  </a:lnTo>
                  <a:lnTo>
                    <a:pt x="45916" y="209150"/>
                  </a:lnTo>
                  <a:close/>
                  <a:moveTo>
                    <a:pt x="45916" y="243613"/>
                  </a:moveTo>
                  <a:lnTo>
                    <a:pt x="0" y="294122"/>
                  </a:lnTo>
                  <a:lnTo>
                    <a:pt x="0" y="276891"/>
                  </a:lnTo>
                  <a:lnTo>
                    <a:pt x="45916" y="226381"/>
                  </a:lnTo>
                  <a:lnTo>
                    <a:pt x="45916" y="243613"/>
                  </a:lnTo>
                  <a:close/>
                  <a:moveTo>
                    <a:pt x="45916" y="278076"/>
                  </a:moveTo>
                  <a:lnTo>
                    <a:pt x="0" y="328586"/>
                  </a:lnTo>
                  <a:lnTo>
                    <a:pt x="0" y="311354"/>
                  </a:lnTo>
                  <a:lnTo>
                    <a:pt x="45916" y="260845"/>
                  </a:lnTo>
                  <a:lnTo>
                    <a:pt x="45916" y="278076"/>
                  </a:lnTo>
                  <a:close/>
                  <a:moveTo>
                    <a:pt x="45916" y="312539"/>
                  </a:moveTo>
                  <a:lnTo>
                    <a:pt x="0" y="363049"/>
                  </a:lnTo>
                  <a:lnTo>
                    <a:pt x="0" y="345817"/>
                  </a:lnTo>
                  <a:lnTo>
                    <a:pt x="45916" y="295308"/>
                  </a:lnTo>
                  <a:lnTo>
                    <a:pt x="45916" y="312539"/>
                  </a:lnTo>
                  <a:close/>
                  <a:moveTo>
                    <a:pt x="45916" y="347002"/>
                  </a:moveTo>
                  <a:lnTo>
                    <a:pt x="0" y="397512"/>
                  </a:lnTo>
                  <a:lnTo>
                    <a:pt x="0" y="380281"/>
                  </a:lnTo>
                  <a:lnTo>
                    <a:pt x="45916" y="329771"/>
                  </a:lnTo>
                  <a:lnTo>
                    <a:pt x="45916" y="347002"/>
                  </a:lnTo>
                  <a:close/>
                  <a:moveTo>
                    <a:pt x="45916" y="381466"/>
                  </a:moveTo>
                  <a:lnTo>
                    <a:pt x="0" y="431975"/>
                  </a:lnTo>
                  <a:lnTo>
                    <a:pt x="0" y="414744"/>
                  </a:lnTo>
                  <a:lnTo>
                    <a:pt x="45916" y="364234"/>
                  </a:lnTo>
                  <a:lnTo>
                    <a:pt x="45916" y="381466"/>
                  </a:lnTo>
                  <a:close/>
                  <a:moveTo>
                    <a:pt x="45916" y="415929"/>
                  </a:moveTo>
                  <a:lnTo>
                    <a:pt x="0" y="466438"/>
                  </a:lnTo>
                  <a:lnTo>
                    <a:pt x="0" y="449207"/>
                  </a:lnTo>
                  <a:lnTo>
                    <a:pt x="45916" y="398697"/>
                  </a:lnTo>
                  <a:lnTo>
                    <a:pt x="45916" y="415929"/>
                  </a:lnTo>
                  <a:close/>
                  <a:moveTo>
                    <a:pt x="45916" y="450392"/>
                  </a:moveTo>
                  <a:lnTo>
                    <a:pt x="0" y="500902"/>
                  </a:lnTo>
                  <a:lnTo>
                    <a:pt x="0" y="483670"/>
                  </a:lnTo>
                  <a:lnTo>
                    <a:pt x="45916" y="433160"/>
                  </a:lnTo>
                  <a:lnTo>
                    <a:pt x="45916" y="450392"/>
                  </a:lnTo>
                  <a:close/>
                  <a:moveTo>
                    <a:pt x="45916" y="484855"/>
                  </a:moveTo>
                  <a:lnTo>
                    <a:pt x="0" y="535365"/>
                  </a:lnTo>
                  <a:lnTo>
                    <a:pt x="0" y="518133"/>
                  </a:lnTo>
                  <a:lnTo>
                    <a:pt x="45916" y="467624"/>
                  </a:lnTo>
                  <a:lnTo>
                    <a:pt x="45916" y="484855"/>
                  </a:lnTo>
                  <a:close/>
                  <a:moveTo>
                    <a:pt x="45916" y="519319"/>
                  </a:moveTo>
                  <a:lnTo>
                    <a:pt x="0" y="569828"/>
                  </a:lnTo>
                  <a:lnTo>
                    <a:pt x="0" y="552596"/>
                  </a:lnTo>
                  <a:lnTo>
                    <a:pt x="45916" y="502087"/>
                  </a:lnTo>
                  <a:lnTo>
                    <a:pt x="45916" y="519319"/>
                  </a:lnTo>
                  <a:close/>
                  <a:moveTo>
                    <a:pt x="45916" y="553782"/>
                  </a:moveTo>
                  <a:lnTo>
                    <a:pt x="0" y="604291"/>
                  </a:lnTo>
                  <a:lnTo>
                    <a:pt x="0" y="587060"/>
                  </a:lnTo>
                  <a:lnTo>
                    <a:pt x="45916" y="536550"/>
                  </a:lnTo>
                  <a:lnTo>
                    <a:pt x="45916" y="553782"/>
                  </a:lnTo>
                  <a:close/>
                  <a:moveTo>
                    <a:pt x="45916" y="588245"/>
                  </a:moveTo>
                  <a:lnTo>
                    <a:pt x="0" y="638754"/>
                  </a:lnTo>
                  <a:lnTo>
                    <a:pt x="0" y="621523"/>
                  </a:lnTo>
                  <a:lnTo>
                    <a:pt x="45916" y="571013"/>
                  </a:lnTo>
                  <a:lnTo>
                    <a:pt x="45916" y="588245"/>
                  </a:lnTo>
                  <a:close/>
                  <a:moveTo>
                    <a:pt x="45916" y="622708"/>
                  </a:moveTo>
                  <a:lnTo>
                    <a:pt x="0" y="673217"/>
                  </a:lnTo>
                  <a:lnTo>
                    <a:pt x="0" y="655986"/>
                  </a:lnTo>
                  <a:lnTo>
                    <a:pt x="45916" y="605476"/>
                  </a:lnTo>
                  <a:lnTo>
                    <a:pt x="45916" y="622708"/>
                  </a:lnTo>
                  <a:close/>
                  <a:moveTo>
                    <a:pt x="45916" y="657171"/>
                  </a:moveTo>
                  <a:lnTo>
                    <a:pt x="0" y="707681"/>
                  </a:lnTo>
                  <a:lnTo>
                    <a:pt x="0" y="690449"/>
                  </a:lnTo>
                  <a:lnTo>
                    <a:pt x="45916" y="639940"/>
                  </a:lnTo>
                  <a:lnTo>
                    <a:pt x="45916" y="657171"/>
                  </a:lnTo>
                  <a:close/>
                  <a:moveTo>
                    <a:pt x="0" y="734121"/>
                  </a:moveTo>
                  <a:lnTo>
                    <a:pt x="0" y="724912"/>
                  </a:lnTo>
                  <a:lnTo>
                    <a:pt x="45916" y="674403"/>
                  </a:lnTo>
                  <a:lnTo>
                    <a:pt x="45916" y="681332"/>
                  </a:lnTo>
                  <a:lnTo>
                    <a:pt x="56120" y="681332"/>
                  </a:lnTo>
                  <a:lnTo>
                    <a:pt x="7653" y="734212"/>
                  </a:lnTo>
                  <a:lnTo>
                    <a:pt x="0" y="734212"/>
                  </a:lnTo>
                  <a:close/>
                  <a:moveTo>
                    <a:pt x="86730" y="681241"/>
                  </a:moveTo>
                  <a:lnTo>
                    <a:pt x="39539" y="734121"/>
                  </a:lnTo>
                  <a:lnTo>
                    <a:pt x="22958" y="734121"/>
                  </a:lnTo>
                  <a:lnTo>
                    <a:pt x="71425" y="681241"/>
                  </a:lnTo>
                  <a:lnTo>
                    <a:pt x="86730" y="681241"/>
                  </a:lnTo>
                  <a:close/>
                  <a:moveTo>
                    <a:pt x="118616" y="681241"/>
                  </a:moveTo>
                  <a:lnTo>
                    <a:pt x="70149" y="734121"/>
                  </a:lnTo>
                  <a:lnTo>
                    <a:pt x="54844" y="734121"/>
                  </a:lnTo>
                  <a:lnTo>
                    <a:pt x="102035" y="681241"/>
                  </a:lnTo>
                  <a:lnTo>
                    <a:pt x="118616" y="681241"/>
                  </a:lnTo>
                  <a:close/>
                  <a:moveTo>
                    <a:pt x="442579" y="569828"/>
                  </a:moveTo>
                  <a:lnTo>
                    <a:pt x="442579" y="666289"/>
                  </a:lnTo>
                  <a:lnTo>
                    <a:pt x="66323" y="666289"/>
                  </a:lnTo>
                  <a:lnTo>
                    <a:pt x="66323" y="0"/>
                  </a:lnTo>
                  <a:lnTo>
                    <a:pt x="174736" y="0"/>
                  </a:lnTo>
                  <a:lnTo>
                    <a:pt x="174736" y="569828"/>
                  </a:lnTo>
                  <a:lnTo>
                    <a:pt x="442579" y="569828"/>
                  </a:lnTo>
                  <a:close/>
                  <a:moveTo>
                    <a:pt x="149227" y="681241"/>
                  </a:moveTo>
                  <a:lnTo>
                    <a:pt x="102035" y="734121"/>
                  </a:lnTo>
                  <a:lnTo>
                    <a:pt x="85455" y="734121"/>
                  </a:lnTo>
                  <a:lnTo>
                    <a:pt x="133921" y="681241"/>
                  </a:lnTo>
                  <a:lnTo>
                    <a:pt x="149227" y="681241"/>
                  </a:lnTo>
                  <a:close/>
                  <a:moveTo>
                    <a:pt x="181113" y="681241"/>
                  </a:moveTo>
                  <a:lnTo>
                    <a:pt x="132646" y="734121"/>
                  </a:lnTo>
                  <a:lnTo>
                    <a:pt x="117341" y="734121"/>
                  </a:lnTo>
                  <a:lnTo>
                    <a:pt x="165808" y="681241"/>
                  </a:lnTo>
                  <a:lnTo>
                    <a:pt x="181113" y="681241"/>
                  </a:lnTo>
                  <a:close/>
                  <a:moveTo>
                    <a:pt x="211724" y="681241"/>
                  </a:moveTo>
                  <a:lnTo>
                    <a:pt x="164532" y="734121"/>
                  </a:lnTo>
                  <a:lnTo>
                    <a:pt x="149227" y="734121"/>
                  </a:lnTo>
                  <a:lnTo>
                    <a:pt x="196418" y="681241"/>
                  </a:lnTo>
                  <a:lnTo>
                    <a:pt x="211724" y="681241"/>
                  </a:lnTo>
                  <a:close/>
                  <a:moveTo>
                    <a:pt x="243610" y="681241"/>
                  </a:moveTo>
                  <a:lnTo>
                    <a:pt x="195143" y="734121"/>
                  </a:lnTo>
                  <a:lnTo>
                    <a:pt x="179837" y="734121"/>
                  </a:lnTo>
                  <a:lnTo>
                    <a:pt x="228304" y="681241"/>
                  </a:lnTo>
                  <a:lnTo>
                    <a:pt x="243610" y="681241"/>
                  </a:lnTo>
                  <a:close/>
                  <a:moveTo>
                    <a:pt x="275496" y="681241"/>
                  </a:moveTo>
                  <a:lnTo>
                    <a:pt x="227029" y="734121"/>
                  </a:lnTo>
                  <a:lnTo>
                    <a:pt x="211724" y="734121"/>
                  </a:lnTo>
                  <a:lnTo>
                    <a:pt x="258915" y="681241"/>
                  </a:lnTo>
                  <a:lnTo>
                    <a:pt x="275496" y="681241"/>
                  </a:lnTo>
                  <a:close/>
                  <a:moveTo>
                    <a:pt x="306106" y="681241"/>
                  </a:moveTo>
                  <a:lnTo>
                    <a:pt x="258915" y="734121"/>
                  </a:lnTo>
                  <a:lnTo>
                    <a:pt x="242334" y="734121"/>
                  </a:lnTo>
                  <a:lnTo>
                    <a:pt x="290801" y="681241"/>
                  </a:lnTo>
                  <a:lnTo>
                    <a:pt x="306106" y="681241"/>
                  </a:lnTo>
                  <a:close/>
                  <a:moveTo>
                    <a:pt x="337992" y="681241"/>
                  </a:moveTo>
                  <a:lnTo>
                    <a:pt x="289526" y="734121"/>
                  </a:lnTo>
                  <a:lnTo>
                    <a:pt x="274220" y="734121"/>
                  </a:lnTo>
                  <a:lnTo>
                    <a:pt x="321412" y="681241"/>
                  </a:lnTo>
                  <a:lnTo>
                    <a:pt x="337992" y="681241"/>
                  </a:lnTo>
                  <a:close/>
                  <a:moveTo>
                    <a:pt x="368603" y="681241"/>
                  </a:moveTo>
                  <a:lnTo>
                    <a:pt x="321412" y="734121"/>
                  </a:lnTo>
                  <a:lnTo>
                    <a:pt x="304831" y="734121"/>
                  </a:lnTo>
                  <a:lnTo>
                    <a:pt x="353298" y="681241"/>
                  </a:lnTo>
                  <a:lnTo>
                    <a:pt x="368603" y="681241"/>
                  </a:lnTo>
                  <a:close/>
                  <a:moveTo>
                    <a:pt x="400489" y="681241"/>
                  </a:moveTo>
                  <a:lnTo>
                    <a:pt x="352022" y="734121"/>
                  </a:lnTo>
                  <a:lnTo>
                    <a:pt x="336717" y="734121"/>
                  </a:lnTo>
                  <a:lnTo>
                    <a:pt x="385184" y="681241"/>
                  </a:lnTo>
                  <a:lnTo>
                    <a:pt x="400489" y="681241"/>
                  </a:lnTo>
                  <a:close/>
                  <a:moveTo>
                    <a:pt x="368603" y="734121"/>
                  </a:moveTo>
                  <a:lnTo>
                    <a:pt x="415794" y="681241"/>
                  </a:lnTo>
                  <a:lnTo>
                    <a:pt x="428549" y="681241"/>
                  </a:lnTo>
                  <a:lnTo>
                    <a:pt x="380082" y="734121"/>
                  </a:lnTo>
                  <a:lnTo>
                    <a:pt x="368603" y="734121"/>
                  </a:lnTo>
                  <a:close/>
                </a:path>
              </a:pathLst>
            </a:custGeom>
            <a:grpFill/>
            <a:ln w="9102"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A93F4759-DFA7-931E-E587-10D4FD561DFE}"/>
                </a:ext>
              </a:extLst>
            </p:cNvPr>
            <p:cNvSpPr/>
            <p:nvPr/>
          </p:nvSpPr>
          <p:spPr>
            <a:xfrm>
              <a:off x="2385561" y="4270668"/>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0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8 h 734120"/>
                <a:gd name="connsiteX24" fmla="*/ 45916 w 441303"/>
                <a:gd name="connsiteY24" fmla="*/ 136759 h 734120"/>
                <a:gd name="connsiteX25" fmla="*/ 45916 w 441303"/>
                <a:gd name="connsiteY25" fmla="*/ 153990 h 734120"/>
                <a:gd name="connsiteX26" fmla="*/ 45916 w 441303"/>
                <a:gd name="connsiteY26" fmla="*/ 188454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4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8 h 734120"/>
                <a:gd name="connsiteX40" fmla="*/ 45916 w 441303"/>
                <a:gd name="connsiteY40" fmla="*/ 257380 h 734120"/>
                <a:gd name="connsiteX41" fmla="*/ 45916 w 441303"/>
                <a:gd name="connsiteY41" fmla="*/ 291843 h 734120"/>
                <a:gd name="connsiteX42" fmla="*/ 0 w 441303"/>
                <a:gd name="connsiteY42" fmla="*/ 342353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6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6 h 734120"/>
                <a:gd name="connsiteX51" fmla="*/ 45916 w 441303"/>
                <a:gd name="connsiteY51" fmla="*/ 360770 h 734120"/>
                <a:gd name="connsiteX52" fmla="*/ 0 w 441303"/>
                <a:gd name="connsiteY52" fmla="*/ 411279 h 734120"/>
                <a:gd name="connsiteX53" fmla="*/ 0 w 441303"/>
                <a:gd name="connsiteY53" fmla="*/ 394047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5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5 h 734120"/>
                <a:gd name="connsiteX81" fmla="*/ 45916 w 441303"/>
                <a:gd name="connsiteY81" fmla="*/ 567549 h 734120"/>
                <a:gd name="connsiteX82" fmla="*/ 0 w 441303"/>
                <a:gd name="connsiteY82" fmla="*/ 618058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4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8 w 441303"/>
                <a:gd name="connsiteY119" fmla="*/ 666289 h 734120"/>
                <a:gd name="connsiteX120" fmla="*/ 65048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0 w 441303"/>
                <a:gd name="connsiteY135" fmla="*/ 734121 h 734120"/>
                <a:gd name="connsiteX136" fmla="*/ 130095 w 441303"/>
                <a:gd name="connsiteY136" fmla="*/ 734121 h 734120"/>
                <a:gd name="connsiteX137" fmla="*/ 177286 w 441303"/>
                <a:gd name="connsiteY137" fmla="*/ 681241 h 734120"/>
                <a:gd name="connsiteX138" fmla="*/ 193867 w 441303"/>
                <a:gd name="connsiteY138" fmla="*/ 681241 h 734120"/>
                <a:gd name="connsiteX139" fmla="*/ 224478 w 441303"/>
                <a:gd name="connsiteY139" fmla="*/ 681241 h 734120"/>
                <a:gd name="connsiteX140" fmla="*/ 177286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6 h 734120"/>
                <a:gd name="connsiteX162" fmla="*/ 193867 w 441303"/>
                <a:gd name="connsiteY162" fmla="*/ 456045 h 734120"/>
                <a:gd name="connsiteX163" fmla="*/ 200244 w 441303"/>
                <a:gd name="connsiteY163" fmla="*/ 433069 h 734120"/>
                <a:gd name="connsiteX164" fmla="*/ 193867 w 441303"/>
                <a:gd name="connsiteY164" fmla="*/ 438813 h 734120"/>
                <a:gd name="connsiteX165" fmla="*/ 193867 w 441303"/>
                <a:gd name="connsiteY165" fmla="*/ 433069 h 734120"/>
                <a:gd name="connsiteX166" fmla="*/ 200244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1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1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1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7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7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4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4 w 441303"/>
                <a:gd name="connsiteY236" fmla="*/ 681241 h 734120"/>
                <a:gd name="connsiteX237" fmla="*/ 366052 w 441303"/>
                <a:gd name="connsiteY237" fmla="*/ 164293 h 734120"/>
                <a:gd name="connsiteX238" fmla="*/ 413244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5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4"/>
                  </a:moveTo>
                  <a:lnTo>
                    <a:pt x="0" y="238963"/>
                  </a:lnTo>
                  <a:lnTo>
                    <a:pt x="0" y="221732"/>
                  </a:lnTo>
                  <a:lnTo>
                    <a:pt x="45916" y="171222"/>
                  </a:lnTo>
                  <a:lnTo>
                    <a:pt x="45916" y="188454"/>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8"/>
                  </a:lnTo>
                  <a:lnTo>
                    <a:pt x="45916" y="257380"/>
                  </a:lnTo>
                  <a:close/>
                  <a:moveTo>
                    <a:pt x="45916" y="291843"/>
                  </a:moveTo>
                  <a:lnTo>
                    <a:pt x="0" y="342353"/>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70"/>
                  </a:moveTo>
                  <a:lnTo>
                    <a:pt x="0" y="411279"/>
                  </a:lnTo>
                  <a:lnTo>
                    <a:pt x="0" y="394047"/>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4"/>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8" y="666289"/>
                  </a:lnTo>
                  <a:lnTo>
                    <a:pt x="65048" y="0"/>
                  </a:lnTo>
                  <a:lnTo>
                    <a:pt x="441303" y="0"/>
                  </a:lnTo>
                  <a:lnTo>
                    <a:pt x="441303" y="96461"/>
                  </a:lnTo>
                  <a:lnTo>
                    <a:pt x="173460" y="96461"/>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0" y="734121"/>
                  </a:lnTo>
                  <a:lnTo>
                    <a:pt x="130095" y="734121"/>
                  </a:lnTo>
                  <a:lnTo>
                    <a:pt x="177286" y="681241"/>
                  </a:lnTo>
                  <a:lnTo>
                    <a:pt x="193867" y="681241"/>
                  </a:lnTo>
                  <a:close/>
                  <a:moveTo>
                    <a:pt x="224478" y="681241"/>
                  </a:moveTo>
                  <a:lnTo>
                    <a:pt x="177286"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6"/>
                  </a:lnTo>
                  <a:lnTo>
                    <a:pt x="193867" y="456045"/>
                  </a:lnTo>
                  <a:close/>
                  <a:moveTo>
                    <a:pt x="200244" y="433069"/>
                  </a:moveTo>
                  <a:lnTo>
                    <a:pt x="193867" y="438813"/>
                  </a:lnTo>
                  <a:lnTo>
                    <a:pt x="193867" y="433069"/>
                  </a:lnTo>
                  <a:lnTo>
                    <a:pt x="200244"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1"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1" y="111413"/>
                  </a:moveTo>
                  <a:lnTo>
                    <a:pt x="286975" y="164293"/>
                  </a:lnTo>
                  <a:lnTo>
                    <a:pt x="271669" y="164293"/>
                  </a:lnTo>
                  <a:lnTo>
                    <a:pt x="320136" y="111413"/>
                  </a:lnTo>
                  <a:lnTo>
                    <a:pt x="335441"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7" y="111413"/>
                  </a:moveTo>
                  <a:lnTo>
                    <a:pt x="318861" y="164293"/>
                  </a:lnTo>
                  <a:lnTo>
                    <a:pt x="303555" y="164293"/>
                  </a:lnTo>
                  <a:lnTo>
                    <a:pt x="350747" y="111413"/>
                  </a:lnTo>
                  <a:lnTo>
                    <a:pt x="367327"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4" y="681241"/>
                  </a:moveTo>
                  <a:lnTo>
                    <a:pt x="364777" y="734121"/>
                  </a:lnTo>
                  <a:lnTo>
                    <a:pt x="349471" y="734121"/>
                  </a:lnTo>
                  <a:lnTo>
                    <a:pt x="396663" y="681241"/>
                  </a:lnTo>
                  <a:lnTo>
                    <a:pt x="413244" y="681241"/>
                  </a:lnTo>
                  <a:close/>
                  <a:moveTo>
                    <a:pt x="366052" y="164293"/>
                  </a:moveTo>
                  <a:lnTo>
                    <a:pt x="413244" y="111413"/>
                  </a:lnTo>
                  <a:lnTo>
                    <a:pt x="427273" y="111413"/>
                  </a:lnTo>
                  <a:lnTo>
                    <a:pt x="378807" y="164293"/>
                  </a:lnTo>
                  <a:lnTo>
                    <a:pt x="366052" y="164293"/>
                  </a:lnTo>
                  <a:close/>
                  <a:moveTo>
                    <a:pt x="380082" y="734121"/>
                  </a:moveTo>
                  <a:lnTo>
                    <a:pt x="428549" y="681241"/>
                  </a:lnTo>
                  <a:lnTo>
                    <a:pt x="438752" y="681241"/>
                  </a:lnTo>
                  <a:lnTo>
                    <a:pt x="390285" y="734121"/>
                  </a:lnTo>
                  <a:lnTo>
                    <a:pt x="380082" y="734121"/>
                  </a:lnTo>
                  <a:close/>
                </a:path>
              </a:pathLst>
            </a:custGeom>
            <a:grpFill/>
            <a:ln w="9102"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3F786E3E-7624-41C2-1079-C89408AF7F3C}"/>
                </a:ext>
              </a:extLst>
            </p:cNvPr>
            <p:cNvSpPr/>
            <p:nvPr/>
          </p:nvSpPr>
          <p:spPr>
            <a:xfrm>
              <a:off x="2849823" y="4270850"/>
              <a:ext cx="450231" cy="734029"/>
            </a:xfrm>
            <a:custGeom>
              <a:avLst/>
              <a:gdLst>
                <a:gd name="connsiteX0" fmla="*/ 45916 w 450231"/>
                <a:gd name="connsiteY0" fmla="*/ 142320 h 734029"/>
                <a:gd name="connsiteX1" fmla="*/ 45916 w 450231"/>
                <a:gd name="connsiteY1" fmla="*/ 159552 h 734029"/>
                <a:gd name="connsiteX2" fmla="*/ 0 w 450231"/>
                <a:gd name="connsiteY2" fmla="*/ 210061 h 734029"/>
                <a:gd name="connsiteX3" fmla="*/ 0 w 450231"/>
                <a:gd name="connsiteY3" fmla="*/ 192830 h 734029"/>
                <a:gd name="connsiteX4" fmla="*/ 45916 w 450231"/>
                <a:gd name="connsiteY4" fmla="*/ 142320 h 734029"/>
                <a:gd name="connsiteX5" fmla="*/ 45916 w 450231"/>
                <a:gd name="connsiteY5" fmla="*/ 176783 h 734029"/>
                <a:gd name="connsiteX6" fmla="*/ 45916 w 450231"/>
                <a:gd name="connsiteY6" fmla="*/ 194015 h 734029"/>
                <a:gd name="connsiteX7" fmla="*/ 0 w 450231"/>
                <a:gd name="connsiteY7" fmla="*/ 244524 h 734029"/>
                <a:gd name="connsiteX8" fmla="*/ 0 w 450231"/>
                <a:gd name="connsiteY8" fmla="*/ 227293 h 734029"/>
                <a:gd name="connsiteX9" fmla="*/ 45916 w 450231"/>
                <a:gd name="connsiteY9" fmla="*/ 176783 h 734029"/>
                <a:gd name="connsiteX10" fmla="*/ 45916 w 450231"/>
                <a:gd name="connsiteY10" fmla="*/ 211246 h 734029"/>
                <a:gd name="connsiteX11" fmla="*/ 45916 w 450231"/>
                <a:gd name="connsiteY11" fmla="*/ 228478 h 734029"/>
                <a:gd name="connsiteX12" fmla="*/ 0 w 450231"/>
                <a:gd name="connsiteY12" fmla="*/ 278988 h 734029"/>
                <a:gd name="connsiteX13" fmla="*/ 0 w 450231"/>
                <a:gd name="connsiteY13" fmla="*/ 261756 h 734029"/>
                <a:gd name="connsiteX14" fmla="*/ 45916 w 450231"/>
                <a:gd name="connsiteY14" fmla="*/ 211246 h 734029"/>
                <a:gd name="connsiteX15" fmla="*/ 45916 w 450231"/>
                <a:gd name="connsiteY15" fmla="*/ 245710 h 734029"/>
                <a:gd name="connsiteX16" fmla="*/ 45916 w 450231"/>
                <a:gd name="connsiteY16" fmla="*/ 262941 h 734029"/>
                <a:gd name="connsiteX17" fmla="*/ 0 w 450231"/>
                <a:gd name="connsiteY17" fmla="*/ 313451 h 734029"/>
                <a:gd name="connsiteX18" fmla="*/ 0 w 450231"/>
                <a:gd name="connsiteY18" fmla="*/ 296219 h 734029"/>
                <a:gd name="connsiteX19" fmla="*/ 45916 w 450231"/>
                <a:gd name="connsiteY19" fmla="*/ 245710 h 734029"/>
                <a:gd name="connsiteX20" fmla="*/ 45916 w 450231"/>
                <a:gd name="connsiteY20" fmla="*/ 280173 h 734029"/>
                <a:gd name="connsiteX21" fmla="*/ 45916 w 450231"/>
                <a:gd name="connsiteY21" fmla="*/ 297405 h 734029"/>
                <a:gd name="connsiteX22" fmla="*/ 0 w 450231"/>
                <a:gd name="connsiteY22" fmla="*/ 347914 h 734029"/>
                <a:gd name="connsiteX23" fmla="*/ 0 w 450231"/>
                <a:gd name="connsiteY23" fmla="*/ 330682 h 734029"/>
                <a:gd name="connsiteX24" fmla="*/ 45916 w 450231"/>
                <a:gd name="connsiteY24" fmla="*/ 280173 h 734029"/>
                <a:gd name="connsiteX25" fmla="*/ 45916 w 450231"/>
                <a:gd name="connsiteY25" fmla="*/ 314636 h 734029"/>
                <a:gd name="connsiteX26" fmla="*/ 45916 w 450231"/>
                <a:gd name="connsiteY26" fmla="*/ 331868 h 734029"/>
                <a:gd name="connsiteX27" fmla="*/ 0 w 450231"/>
                <a:gd name="connsiteY27" fmla="*/ 382377 h 734029"/>
                <a:gd name="connsiteX28" fmla="*/ 0 w 450231"/>
                <a:gd name="connsiteY28" fmla="*/ 365146 h 734029"/>
                <a:gd name="connsiteX29" fmla="*/ 45916 w 450231"/>
                <a:gd name="connsiteY29" fmla="*/ 314636 h 734029"/>
                <a:gd name="connsiteX30" fmla="*/ 45916 w 450231"/>
                <a:gd name="connsiteY30" fmla="*/ 349099 h 734029"/>
                <a:gd name="connsiteX31" fmla="*/ 45916 w 450231"/>
                <a:gd name="connsiteY31" fmla="*/ 366331 h 734029"/>
                <a:gd name="connsiteX32" fmla="*/ 0 w 450231"/>
                <a:gd name="connsiteY32" fmla="*/ 416841 h 734029"/>
                <a:gd name="connsiteX33" fmla="*/ 0 w 450231"/>
                <a:gd name="connsiteY33" fmla="*/ 399609 h 734029"/>
                <a:gd name="connsiteX34" fmla="*/ 45916 w 450231"/>
                <a:gd name="connsiteY34" fmla="*/ 349099 h 734029"/>
                <a:gd name="connsiteX35" fmla="*/ 45916 w 450231"/>
                <a:gd name="connsiteY35" fmla="*/ 383562 h 734029"/>
                <a:gd name="connsiteX36" fmla="*/ 45916 w 450231"/>
                <a:gd name="connsiteY36" fmla="*/ 400794 h 734029"/>
                <a:gd name="connsiteX37" fmla="*/ 0 w 450231"/>
                <a:gd name="connsiteY37" fmla="*/ 451304 h 734029"/>
                <a:gd name="connsiteX38" fmla="*/ 0 w 450231"/>
                <a:gd name="connsiteY38" fmla="*/ 434072 h 734029"/>
                <a:gd name="connsiteX39" fmla="*/ 45916 w 450231"/>
                <a:gd name="connsiteY39" fmla="*/ 383562 h 734029"/>
                <a:gd name="connsiteX40" fmla="*/ 45916 w 450231"/>
                <a:gd name="connsiteY40" fmla="*/ 418026 h 734029"/>
                <a:gd name="connsiteX41" fmla="*/ 45916 w 450231"/>
                <a:gd name="connsiteY41" fmla="*/ 435257 h 734029"/>
                <a:gd name="connsiteX42" fmla="*/ 0 w 450231"/>
                <a:gd name="connsiteY42" fmla="*/ 485767 h 734029"/>
                <a:gd name="connsiteX43" fmla="*/ 0 w 450231"/>
                <a:gd name="connsiteY43" fmla="*/ 468535 h 734029"/>
                <a:gd name="connsiteX44" fmla="*/ 45916 w 450231"/>
                <a:gd name="connsiteY44" fmla="*/ 418026 h 734029"/>
                <a:gd name="connsiteX45" fmla="*/ 45916 w 450231"/>
                <a:gd name="connsiteY45" fmla="*/ 452489 h 734029"/>
                <a:gd name="connsiteX46" fmla="*/ 45916 w 450231"/>
                <a:gd name="connsiteY46" fmla="*/ 469720 h 734029"/>
                <a:gd name="connsiteX47" fmla="*/ 0 w 450231"/>
                <a:gd name="connsiteY47" fmla="*/ 520230 h 734029"/>
                <a:gd name="connsiteX48" fmla="*/ 0 w 450231"/>
                <a:gd name="connsiteY48" fmla="*/ 502998 h 734029"/>
                <a:gd name="connsiteX49" fmla="*/ 45916 w 450231"/>
                <a:gd name="connsiteY49" fmla="*/ 452489 h 734029"/>
                <a:gd name="connsiteX50" fmla="*/ 45916 w 450231"/>
                <a:gd name="connsiteY50" fmla="*/ 486952 h 734029"/>
                <a:gd name="connsiteX51" fmla="*/ 45916 w 450231"/>
                <a:gd name="connsiteY51" fmla="*/ 504184 h 734029"/>
                <a:gd name="connsiteX52" fmla="*/ 0 w 450231"/>
                <a:gd name="connsiteY52" fmla="*/ 554693 h 734029"/>
                <a:gd name="connsiteX53" fmla="*/ 0 w 450231"/>
                <a:gd name="connsiteY53" fmla="*/ 537462 h 734029"/>
                <a:gd name="connsiteX54" fmla="*/ 45916 w 450231"/>
                <a:gd name="connsiteY54" fmla="*/ 486952 h 734029"/>
                <a:gd name="connsiteX55" fmla="*/ 45916 w 450231"/>
                <a:gd name="connsiteY55" fmla="*/ 521415 h 734029"/>
                <a:gd name="connsiteX56" fmla="*/ 46554 w 450231"/>
                <a:gd name="connsiteY56" fmla="*/ 530077 h 734029"/>
                <a:gd name="connsiteX57" fmla="*/ 47191 w 450231"/>
                <a:gd name="connsiteY57" fmla="*/ 538647 h 734029"/>
                <a:gd name="connsiteX58" fmla="*/ 1275 w 450231"/>
                <a:gd name="connsiteY58" fmla="*/ 589156 h 734029"/>
                <a:gd name="connsiteX59" fmla="*/ 638 w 450231"/>
                <a:gd name="connsiteY59" fmla="*/ 581133 h 734029"/>
                <a:gd name="connsiteX60" fmla="*/ 0 w 450231"/>
                <a:gd name="connsiteY60" fmla="*/ 573110 h 734029"/>
                <a:gd name="connsiteX61" fmla="*/ 0 w 450231"/>
                <a:gd name="connsiteY61" fmla="*/ 571925 h 734029"/>
                <a:gd name="connsiteX62" fmla="*/ 45916 w 450231"/>
                <a:gd name="connsiteY62" fmla="*/ 521415 h 734029"/>
                <a:gd name="connsiteX63" fmla="*/ 48467 w 450231"/>
                <a:gd name="connsiteY63" fmla="*/ 105578 h 734029"/>
                <a:gd name="connsiteX64" fmla="*/ 47191 w 450231"/>
                <a:gd name="connsiteY64" fmla="*/ 115333 h 734029"/>
                <a:gd name="connsiteX65" fmla="*/ 47191 w 450231"/>
                <a:gd name="connsiteY65" fmla="*/ 125089 h 734029"/>
                <a:gd name="connsiteX66" fmla="*/ 1275 w 450231"/>
                <a:gd name="connsiteY66" fmla="*/ 175598 h 734029"/>
                <a:gd name="connsiteX67" fmla="*/ 3826 w 450231"/>
                <a:gd name="connsiteY67" fmla="*/ 154902 h 734029"/>
                <a:gd name="connsiteX68" fmla="*/ 48467 w 450231"/>
                <a:gd name="connsiteY68" fmla="*/ 105486 h 734029"/>
                <a:gd name="connsiteX69" fmla="*/ 48467 w 450231"/>
                <a:gd name="connsiteY69" fmla="*/ 553599 h 734029"/>
                <a:gd name="connsiteX70" fmla="*/ 49742 w 450231"/>
                <a:gd name="connsiteY70" fmla="*/ 561622 h 734029"/>
                <a:gd name="connsiteX71" fmla="*/ 51018 w 450231"/>
                <a:gd name="connsiteY71" fmla="*/ 568551 h 734029"/>
                <a:gd name="connsiteX72" fmla="*/ 5102 w 450231"/>
                <a:gd name="connsiteY72" fmla="*/ 619061 h 734029"/>
                <a:gd name="connsiteX73" fmla="*/ 2551 w 450231"/>
                <a:gd name="connsiteY73" fmla="*/ 605294 h 734029"/>
                <a:gd name="connsiteX74" fmla="*/ 48467 w 450231"/>
                <a:gd name="connsiteY74" fmla="*/ 553599 h 734029"/>
                <a:gd name="connsiteX75" fmla="*/ 53569 w 450231"/>
                <a:gd name="connsiteY75" fmla="*/ 582318 h 734029"/>
                <a:gd name="connsiteX76" fmla="*/ 57395 w 450231"/>
                <a:gd name="connsiteY76" fmla="*/ 594991 h 734029"/>
                <a:gd name="connsiteX77" fmla="*/ 11479 w 450231"/>
                <a:gd name="connsiteY77" fmla="*/ 646686 h 734029"/>
                <a:gd name="connsiteX78" fmla="*/ 7653 w 450231"/>
                <a:gd name="connsiteY78" fmla="*/ 634013 h 734029"/>
                <a:gd name="connsiteX79" fmla="*/ 53569 w 450231"/>
                <a:gd name="connsiteY79" fmla="*/ 582318 h 734029"/>
                <a:gd name="connsiteX80" fmla="*/ 58670 w 450231"/>
                <a:gd name="connsiteY80" fmla="*/ 59627 h 734029"/>
                <a:gd name="connsiteX81" fmla="*/ 52293 w 450231"/>
                <a:gd name="connsiteY81" fmla="*/ 84882 h 734029"/>
                <a:gd name="connsiteX82" fmla="*/ 12755 w 450231"/>
                <a:gd name="connsiteY82" fmla="*/ 128553 h 734029"/>
                <a:gd name="connsiteX83" fmla="*/ 30611 w 450231"/>
                <a:gd name="connsiteY83" fmla="*/ 96369 h 734029"/>
                <a:gd name="connsiteX84" fmla="*/ 58670 w 450231"/>
                <a:gd name="connsiteY84" fmla="*/ 60721 h 734029"/>
                <a:gd name="connsiteX85" fmla="*/ 58670 w 450231"/>
                <a:gd name="connsiteY85" fmla="*/ 59536 h 734029"/>
                <a:gd name="connsiteX86" fmla="*/ 62497 w 450231"/>
                <a:gd name="connsiteY86" fmla="*/ 607573 h 734029"/>
                <a:gd name="connsiteX87" fmla="*/ 65685 w 450231"/>
                <a:gd name="connsiteY87" fmla="*/ 612770 h 734029"/>
                <a:gd name="connsiteX88" fmla="*/ 68874 w 450231"/>
                <a:gd name="connsiteY88" fmla="*/ 617967 h 734029"/>
                <a:gd name="connsiteX89" fmla="*/ 21683 w 450231"/>
                <a:gd name="connsiteY89" fmla="*/ 669662 h 734029"/>
                <a:gd name="connsiteX90" fmla="*/ 19132 w 450231"/>
                <a:gd name="connsiteY90" fmla="*/ 664465 h 734029"/>
                <a:gd name="connsiteX91" fmla="*/ 16581 w 450231"/>
                <a:gd name="connsiteY91" fmla="*/ 658174 h 734029"/>
                <a:gd name="connsiteX92" fmla="*/ 62497 w 450231"/>
                <a:gd name="connsiteY92" fmla="*/ 607664 h 734029"/>
                <a:gd name="connsiteX93" fmla="*/ 75251 w 450231"/>
                <a:gd name="connsiteY93" fmla="*/ 628269 h 734029"/>
                <a:gd name="connsiteX94" fmla="*/ 78440 w 450231"/>
                <a:gd name="connsiteY94" fmla="*/ 632828 h 734029"/>
                <a:gd name="connsiteX95" fmla="*/ 81628 w 450231"/>
                <a:gd name="connsiteY95" fmla="*/ 637387 h 734029"/>
                <a:gd name="connsiteX96" fmla="*/ 35713 w 450231"/>
                <a:gd name="connsiteY96" fmla="*/ 689081 h 734029"/>
                <a:gd name="connsiteX97" fmla="*/ 31886 w 450231"/>
                <a:gd name="connsiteY97" fmla="*/ 684523 h 734029"/>
                <a:gd name="connsiteX98" fmla="*/ 28060 w 450231"/>
                <a:gd name="connsiteY98" fmla="*/ 679964 h 734029"/>
                <a:gd name="connsiteX99" fmla="*/ 75251 w 450231"/>
                <a:gd name="connsiteY99" fmla="*/ 628269 h 734029"/>
                <a:gd name="connsiteX100" fmla="*/ 90556 w 450231"/>
                <a:gd name="connsiteY100" fmla="*/ 645501 h 734029"/>
                <a:gd name="connsiteX101" fmla="*/ 99485 w 450231"/>
                <a:gd name="connsiteY101" fmla="*/ 653524 h 734029"/>
                <a:gd name="connsiteX102" fmla="*/ 52293 w 450231"/>
                <a:gd name="connsiteY102" fmla="*/ 705219 h 734029"/>
                <a:gd name="connsiteX103" fmla="*/ 43365 w 450231"/>
                <a:gd name="connsiteY103" fmla="*/ 697196 h 734029"/>
                <a:gd name="connsiteX104" fmla="*/ 90556 w 450231"/>
                <a:gd name="connsiteY104" fmla="*/ 645501 h 734029"/>
                <a:gd name="connsiteX105" fmla="*/ 108413 w 450231"/>
                <a:gd name="connsiteY105" fmla="*/ 660453 h 734029"/>
                <a:gd name="connsiteX106" fmla="*/ 119892 w 450231"/>
                <a:gd name="connsiteY106" fmla="*/ 666197 h 734029"/>
                <a:gd name="connsiteX107" fmla="*/ 71425 w 450231"/>
                <a:gd name="connsiteY107" fmla="*/ 717892 h 734029"/>
                <a:gd name="connsiteX108" fmla="*/ 66323 w 450231"/>
                <a:gd name="connsiteY108" fmla="*/ 715066 h 734029"/>
                <a:gd name="connsiteX109" fmla="*/ 61221 w 450231"/>
                <a:gd name="connsiteY109" fmla="*/ 712148 h 734029"/>
                <a:gd name="connsiteX110" fmla="*/ 108413 w 450231"/>
                <a:gd name="connsiteY110" fmla="*/ 660453 h 734029"/>
                <a:gd name="connsiteX111" fmla="*/ 341819 w 450231"/>
                <a:gd name="connsiteY111" fmla="*/ 206688 h 734029"/>
                <a:gd name="connsiteX112" fmla="*/ 341819 w 450231"/>
                <a:gd name="connsiteY112" fmla="*/ 185992 h 734029"/>
                <a:gd name="connsiteX113" fmla="*/ 341181 w 450231"/>
                <a:gd name="connsiteY113" fmla="*/ 153808 h 734029"/>
                <a:gd name="connsiteX114" fmla="*/ 336717 w 450231"/>
                <a:gd name="connsiteY114" fmla="*/ 125089 h 734029"/>
                <a:gd name="connsiteX115" fmla="*/ 323963 w 450231"/>
                <a:gd name="connsiteY115" fmla="*/ 104392 h 734029"/>
                <a:gd name="connsiteX116" fmla="*/ 299729 w 450231"/>
                <a:gd name="connsiteY116" fmla="*/ 96369 h 734029"/>
                <a:gd name="connsiteX117" fmla="*/ 216825 w 450231"/>
                <a:gd name="connsiteY117" fmla="*/ 96369 h 734029"/>
                <a:gd name="connsiteX118" fmla="*/ 191316 w 450231"/>
                <a:gd name="connsiteY118" fmla="*/ 104392 h 734029"/>
                <a:gd name="connsiteX119" fmla="*/ 178562 w 450231"/>
                <a:gd name="connsiteY119" fmla="*/ 125089 h 734029"/>
                <a:gd name="connsiteX120" fmla="*/ 174098 w 450231"/>
                <a:gd name="connsiteY120" fmla="*/ 153808 h 734029"/>
                <a:gd name="connsiteX121" fmla="*/ 173460 w 450231"/>
                <a:gd name="connsiteY121" fmla="*/ 185992 h 734029"/>
                <a:gd name="connsiteX122" fmla="*/ 173460 w 450231"/>
                <a:gd name="connsiteY122" fmla="*/ 480114 h 734029"/>
                <a:gd name="connsiteX123" fmla="*/ 174098 w 450231"/>
                <a:gd name="connsiteY123" fmla="*/ 512298 h 734029"/>
                <a:gd name="connsiteX124" fmla="*/ 178562 w 450231"/>
                <a:gd name="connsiteY124" fmla="*/ 541017 h 734029"/>
                <a:gd name="connsiteX125" fmla="*/ 191316 w 450231"/>
                <a:gd name="connsiteY125" fmla="*/ 561713 h 734029"/>
                <a:gd name="connsiteX126" fmla="*/ 216825 w 450231"/>
                <a:gd name="connsiteY126" fmla="*/ 569737 h 734029"/>
                <a:gd name="connsiteX127" fmla="*/ 299729 w 450231"/>
                <a:gd name="connsiteY127" fmla="*/ 569737 h 734029"/>
                <a:gd name="connsiteX128" fmla="*/ 335442 w 450231"/>
                <a:gd name="connsiteY128" fmla="*/ 545576 h 734029"/>
                <a:gd name="connsiteX129" fmla="*/ 341819 w 450231"/>
                <a:gd name="connsiteY129" fmla="*/ 491602 h 734029"/>
                <a:gd name="connsiteX130" fmla="*/ 341819 w 450231"/>
                <a:gd name="connsiteY130" fmla="*/ 418117 h 734029"/>
                <a:gd name="connsiteX131" fmla="*/ 249987 w 450231"/>
                <a:gd name="connsiteY131" fmla="*/ 418117 h 734029"/>
                <a:gd name="connsiteX132" fmla="*/ 249987 w 450231"/>
                <a:gd name="connsiteY132" fmla="*/ 321656 h 734029"/>
                <a:gd name="connsiteX133" fmla="*/ 450231 w 450231"/>
                <a:gd name="connsiteY133" fmla="*/ 321656 h 734029"/>
                <a:gd name="connsiteX134" fmla="*/ 450231 w 450231"/>
                <a:gd name="connsiteY134" fmla="*/ 523877 h 734029"/>
                <a:gd name="connsiteX135" fmla="*/ 443854 w 450231"/>
                <a:gd name="connsiteY135" fmla="*/ 580130 h 734029"/>
                <a:gd name="connsiteX136" fmla="*/ 422809 w 450231"/>
                <a:gd name="connsiteY136" fmla="*/ 625534 h 734029"/>
                <a:gd name="connsiteX137" fmla="*/ 383271 w 450231"/>
                <a:gd name="connsiteY137" fmla="*/ 655439 h 734029"/>
                <a:gd name="connsiteX138" fmla="*/ 321412 w 450231"/>
                <a:gd name="connsiteY138" fmla="*/ 666380 h 734029"/>
                <a:gd name="connsiteX139" fmla="*/ 193867 w 450231"/>
                <a:gd name="connsiteY139" fmla="*/ 666380 h 734029"/>
                <a:gd name="connsiteX140" fmla="*/ 132646 w 450231"/>
                <a:gd name="connsiteY140" fmla="*/ 655439 h 734029"/>
                <a:gd name="connsiteX141" fmla="*/ 93745 w 450231"/>
                <a:gd name="connsiteY141" fmla="*/ 625534 h 734029"/>
                <a:gd name="connsiteX142" fmla="*/ 72700 w 450231"/>
                <a:gd name="connsiteY142" fmla="*/ 580130 h 734029"/>
                <a:gd name="connsiteX143" fmla="*/ 66323 w 450231"/>
                <a:gd name="connsiteY143" fmla="*/ 523877 h 734029"/>
                <a:gd name="connsiteX144" fmla="*/ 66323 w 450231"/>
                <a:gd name="connsiteY144" fmla="*/ 142503 h 734029"/>
                <a:gd name="connsiteX145" fmla="*/ 72700 w 450231"/>
                <a:gd name="connsiteY145" fmla="*/ 86249 h 734029"/>
                <a:gd name="connsiteX146" fmla="*/ 93745 w 450231"/>
                <a:gd name="connsiteY146" fmla="*/ 40845 h 734029"/>
                <a:gd name="connsiteX147" fmla="*/ 132646 w 450231"/>
                <a:gd name="connsiteY147" fmla="*/ 10941 h 734029"/>
                <a:gd name="connsiteX148" fmla="*/ 193867 w 450231"/>
                <a:gd name="connsiteY148" fmla="*/ 0 h 734029"/>
                <a:gd name="connsiteX149" fmla="*/ 321412 w 450231"/>
                <a:gd name="connsiteY149" fmla="*/ 0 h 734029"/>
                <a:gd name="connsiteX150" fmla="*/ 383271 w 450231"/>
                <a:gd name="connsiteY150" fmla="*/ 10941 h 734029"/>
                <a:gd name="connsiteX151" fmla="*/ 422809 w 450231"/>
                <a:gd name="connsiteY151" fmla="*/ 40845 h 734029"/>
                <a:gd name="connsiteX152" fmla="*/ 443854 w 450231"/>
                <a:gd name="connsiteY152" fmla="*/ 86249 h 734029"/>
                <a:gd name="connsiteX153" fmla="*/ 450231 w 450231"/>
                <a:gd name="connsiteY153" fmla="*/ 142503 h 734029"/>
                <a:gd name="connsiteX154" fmla="*/ 450231 w 450231"/>
                <a:gd name="connsiteY154" fmla="*/ 206870 h 734029"/>
                <a:gd name="connsiteX155" fmla="*/ 341819 w 450231"/>
                <a:gd name="connsiteY155" fmla="*/ 206870 h 734029"/>
                <a:gd name="connsiteX156" fmla="*/ 130095 w 450231"/>
                <a:gd name="connsiteY156" fmla="*/ 670756 h 734029"/>
                <a:gd name="connsiteX157" fmla="*/ 136472 w 450231"/>
                <a:gd name="connsiteY157" fmla="*/ 672488 h 734029"/>
                <a:gd name="connsiteX158" fmla="*/ 142850 w 450231"/>
                <a:gd name="connsiteY158" fmla="*/ 674220 h 734029"/>
                <a:gd name="connsiteX159" fmla="*/ 95658 w 450231"/>
                <a:gd name="connsiteY159" fmla="*/ 727100 h 734029"/>
                <a:gd name="connsiteX160" fmla="*/ 82904 w 450231"/>
                <a:gd name="connsiteY160" fmla="*/ 722542 h 734029"/>
                <a:gd name="connsiteX161" fmla="*/ 130095 w 450231"/>
                <a:gd name="connsiteY161" fmla="*/ 670847 h 734029"/>
                <a:gd name="connsiteX162" fmla="*/ 155604 w 450231"/>
                <a:gd name="connsiteY162" fmla="*/ 677685 h 734029"/>
                <a:gd name="connsiteX163" fmla="*/ 161981 w 450231"/>
                <a:gd name="connsiteY163" fmla="*/ 678870 h 734029"/>
                <a:gd name="connsiteX164" fmla="*/ 169634 w 450231"/>
                <a:gd name="connsiteY164" fmla="*/ 680055 h 734029"/>
                <a:gd name="connsiteX165" fmla="*/ 121167 w 450231"/>
                <a:gd name="connsiteY165" fmla="*/ 731750 h 734029"/>
                <a:gd name="connsiteX166" fmla="*/ 114790 w 450231"/>
                <a:gd name="connsiteY166" fmla="*/ 731203 h 734029"/>
                <a:gd name="connsiteX167" fmla="*/ 108413 w 450231"/>
                <a:gd name="connsiteY167" fmla="*/ 730656 h 734029"/>
                <a:gd name="connsiteX168" fmla="*/ 155604 w 450231"/>
                <a:gd name="connsiteY168" fmla="*/ 677776 h 734029"/>
                <a:gd name="connsiteX169" fmla="*/ 183664 w 450231"/>
                <a:gd name="connsiteY169" fmla="*/ 681149 h 734029"/>
                <a:gd name="connsiteX170" fmla="*/ 198969 w 450231"/>
                <a:gd name="connsiteY170" fmla="*/ 681149 h 734029"/>
                <a:gd name="connsiteX171" fmla="*/ 151778 w 450231"/>
                <a:gd name="connsiteY171" fmla="*/ 734029 h 734029"/>
                <a:gd name="connsiteX172" fmla="*/ 136472 w 450231"/>
                <a:gd name="connsiteY172" fmla="*/ 734029 h 734029"/>
                <a:gd name="connsiteX173" fmla="*/ 183664 w 450231"/>
                <a:gd name="connsiteY173" fmla="*/ 681149 h 734029"/>
                <a:gd name="connsiteX174" fmla="*/ 215550 w 450231"/>
                <a:gd name="connsiteY174" fmla="*/ 681149 h 734029"/>
                <a:gd name="connsiteX175" fmla="*/ 230855 w 450231"/>
                <a:gd name="connsiteY175" fmla="*/ 681149 h 734029"/>
                <a:gd name="connsiteX176" fmla="*/ 182388 w 450231"/>
                <a:gd name="connsiteY176" fmla="*/ 734029 h 734029"/>
                <a:gd name="connsiteX177" fmla="*/ 167083 w 450231"/>
                <a:gd name="connsiteY177" fmla="*/ 734029 h 734029"/>
                <a:gd name="connsiteX178" fmla="*/ 215550 w 450231"/>
                <a:gd name="connsiteY178" fmla="*/ 681149 h 734029"/>
                <a:gd name="connsiteX179" fmla="*/ 247436 w 450231"/>
                <a:gd name="connsiteY179" fmla="*/ 111322 h 734029"/>
                <a:gd name="connsiteX180" fmla="*/ 198969 w 450231"/>
                <a:gd name="connsiteY180" fmla="*/ 164201 h 734029"/>
                <a:gd name="connsiteX181" fmla="*/ 193867 w 450231"/>
                <a:gd name="connsiteY181" fmla="*/ 164201 h 734029"/>
                <a:gd name="connsiteX182" fmla="*/ 194505 w 450231"/>
                <a:gd name="connsiteY182" fmla="*/ 157910 h 734029"/>
                <a:gd name="connsiteX183" fmla="*/ 195143 w 450231"/>
                <a:gd name="connsiteY183" fmla="*/ 151620 h 734029"/>
                <a:gd name="connsiteX184" fmla="*/ 232131 w 450231"/>
                <a:gd name="connsiteY184" fmla="*/ 111413 h 734029"/>
                <a:gd name="connsiteX185" fmla="*/ 247436 w 450231"/>
                <a:gd name="connsiteY185" fmla="*/ 111413 h 734029"/>
                <a:gd name="connsiteX186" fmla="*/ 193867 w 450231"/>
                <a:gd name="connsiteY186" fmla="*/ 393956 h 734029"/>
                <a:gd name="connsiteX187" fmla="*/ 229580 w 450231"/>
                <a:gd name="connsiteY187" fmla="*/ 353749 h 734029"/>
                <a:gd name="connsiteX188" fmla="*/ 229580 w 450231"/>
                <a:gd name="connsiteY188" fmla="*/ 370981 h 734029"/>
                <a:gd name="connsiteX189" fmla="*/ 193867 w 450231"/>
                <a:gd name="connsiteY189" fmla="*/ 411188 h 734029"/>
                <a:gd name="connsiteX190" fmla="*/ 193867 w 450231"/>
                <a:gd name="connsiteY190" fmla="*/ 393956 h 734029"/>
                <a:gd name="connsiteX191" fmla="*/ 193867 w 450231"/>
                <a:gd name="connsiteY191" fmla="*/ 428419 h 734029"/>
                <a:gd name="connsiteX192" fmla="*/ 229580 w 450231"/>
                <a:gd name="connsiteY192" fmla="*/ 388212 h 734029"/>
                <a:gd name="connsiteX193" fmla="*/ 229580 w 450231"/>
                <a:gd name="connsiteY193" fmla="*/ 405444 h 734029"/>
                <a:gd name="connsiteX194" fmla="*/ 193867 w 450231"/>
                <a:gd name="connsiteY194" fmla="*/ 445651 h 734029"/>
                <a:gd name="connsiteX195" fmla="*/ 193867 w 450231"/>
                <a:gd name="connsiteY195" fmla="*/ 428419 h 734029"/>
                <a:gd name="connsiteX196" fmla="*/ 193867 w 450231"/>
                <a:gd name="connsiteY196" fmla="*/ 462883 h 734029"/>
                <a:gd name="connsiteX197" fmla="*/ 229580 w 450231"/>
                <a:gd name="connsiteY197" fmla="*/ 422675 h 734029"/>
                <a:gd name="connsiteX198" fmla="*/ 229580 w 450231"/>
                <a:gd name="connsiteY198" fmla="*/ 432978 h 734029"/>
                <a:gd name="connsiteX199" fmla="*/ 237232 w 450231"/>
                <a:gd name="connsiteY199" fmla="*/ 432978 h 734029"/>
                <a:gd name="connsiteX200" fmla="*/ 193867 w 450231"/>
                <a:gd name="connsiteY200" fmla="*/ 480114 h 734029"/>
                <a:gd name="connsiteX201" fmla="*/ 193867 w 450231"/>
                <a:gd name="connsiteY201" fmla="*/ 462883 h 734029"/>
                <a:gd name="connsiteX202" fmla="*/ 197694 w 450231"/>
                <a:gd name="connsiteY202" fmla="*/ 132018 h 734029"/>
                <a:gd name="connsiteX203" fmla="*/ 205346 w 450231"/>
                <a:gd name="connsiteY203" fmla="*/ 114786 h 734029"/>
                <a:gd name="connsiteX204" fmla="*/ 215550 w 450231"/>
                <a:gd name="connsiteY204" fmla="*/ 111322 h 734029"/>
                <a:gd name="connsiteX205" fmla="*/ 197694 w 450231"/>
                <a:gd name="connsiteY205" fmla="*/ 132018 h 734029"/>
                <a:gd name="connsiteX206" fmla="*/ 246161 w 450231"/>
                <a:gd name="connsiteY206" fmla="*/ 681149 h 734029"/>
                <a:gd name="connsiteX207" fmla="*/ 262741 w 450231"/>
                <a:gd name="connsiteY207" fmla="*/ 681149 h 734029"/>
                <a:gd name="connsiteX208" fmla="*/ 214274 w 450231"/>
                <a:gd name="connsiteY208" fmla="*/ 734029 h 734029"/>
                <a:gd name="connsiteX209" fmla="*/ 198969 w 450231"/>
                <a:gd name="connsiteY209" fmla="*/ 734029 h 734029"/>
                <a:gd name="connsiteX210" fmla="*/ 246161 w 450231"/>
                <a:gd name="connsiteY210" fmla="*/ 681149 h 734029"/>
                <a:gd name="connsiteX211" fmla="*/ 204071 w 450231"/>
                <a:gd name="connsiteY211" fmla="*/ 485858 h 734029"/>
                <a:gd name="connsiteX212" fmla="*/ 252538 w 450231"/>
                <a:gd name="connsiteY212" fmla="*/ 432978 h 734029"/>
                <a:gd name="connsiteX213" fmla="*/ 267843 w 450231"/>
                <a:gd name="connsiteY213" fmla="*/ 432978 h 734029"/>
                <a:gd name="connsiteX214" fmla="*/ 220652 w 450231"/>
                <a:gd name="connsiteY214" fmla="*/ 485858 h 734029"/>
                <a:gd name="connsiteX215" fmla="*/ 204071 w 450231"/>
                <a:gd name="connsiteY215" fmla="*/ 485858 h 734029"/>
                <a:gd name="connsiteX216" fmla="*/ 279322 w 450231"/>
                <a:gd name="connsiteY216" fmla="*/ 111322 h 734029"/>
                <a:gd name="connsiteX217" fmla="*/ 230855 w 450231"/>
                <a:gd name="connsiteY217" fmla="*/ 164201 h 734029"/>
                <a:gd name="connsiteX218" fmla="*/ 215550 w 450231"/>
                <a:gd name="connsiteY218" fmla="*/ 164201 h 734029"/>
                <a:gd name="connsiteX219" fmla="*/ 262741 w 450231"/>
                <a:gd name="connsiteY219" fmla="*/ 111322 h 734029"/>
                <a:gd name="connsiteX220" fmla="*/ 279322 w 450231"/>
                <a:gd name="connsiteY220" fmla="*/ 111322 h 734029"/>
                <a:gd name="connsiteX221" fmla="*/ 278047 w 450231"/>
                <a:gd name="connsiteY221" fmla="*/ 681149 h 734029"/>
                <a:gd name="connsiteX222" fmla="*/ 293352 w 450231"/>
                <a:gd name="connsiteY222" fmla="*/ 681149 h 734029"/>
                <a:gd name="connsiteX223" fmla="*/ 244885 w 450231"/>
                <a:gd name="connsiteY223" fmla="*/ 734029 h 734029"/>
                <a:gd name="connsiteX224" fmla="*/ 229580 w 450231"/>
                <a:gd name="connsiteY224" fmla="*/ 734029 h 734029"/>
                <a:gd name="connsiteX225" fmla="*/ 278047 w 450231"/>
                <a:gd name="connsiteY225" fmla="*/ 681149 h 734029"/>
                <a:gd name="connsiteX226" fmla="*/ 235957 w 450231"/>
                <a:gd name="connsiteY226" fmla="*/ 485858 h 734029"/>
                <a:gd name="connsiteX227" fmla="*/ 284424 w 450231"/>
                <a:gd name="connsiteY227" fmla="*/ 432978 h 734029"/>
                <a:gd name="connsiteX228" fmla="*/ 299729 w 450231"/>
                <a:gd name="connsiteY228" fmla="*/ 432978 h 734029"/>
                <a:gd name="connsiteX229" fmla="*/ 251262 w 450231"/>
                <a:gd name="connsiteY229" fmla="*/ 485858 h 734029"/>
                <a:gd name="connsiteX230" fmla="*/ 235957 w 450231"/>
                <a:gd name="connsiteY230" fmla="*/ 485858 h 734029"/>
                <a:gd name="connsiteX231" fmla="*/ 299729 w 450231"/>
                <a:gd name="connsiteY231" fmla="*/ 111322 h 734029"/>
                <a:gd name="connsiteX232" fmla="*/ 308657 w 450231"/>
                <a:gd name="connsiteY232" fmla="*/ 112507 h 734029"/>
                <a:gd name="connsiteX233" fmla="*/ 261466 w 450231"/>
                <a:gd name="connsiteY233" fmla="*/ 165387 h 734029"/>
                <a:gd name="connsiteX234" fmla="*/ 253813 w 450231"/>
                <a:gd name="connsiteY234" fmla="*/ 164201 h 734029"/>
                <a:gd name="connsiteX235" fmla="*/ 246161 w 450231"/>
                <a:gd name="connsiteY235" fmla="*/ 164201 h 734029"/>
                <a:gd name="connsiteX236" fmla="*/ 294627 w 450231"/>
                <a:gd name="connsiteY236" fmla="*/ 111322 h 734029"/>
                <a:gd name="connsiteX237" fmla="*/ 299729 w 450231"/>
                <a:gd name="connsiteY237" fmla="*/ 111322 h 734029"/>
                <a:gd name="connsiteX238" fmla="*/ 308657 w 450231"/>
                <a:gd name="connsiteY238" fmla="*/ 681149 h 734029"/>
                <a:gd name="connsiteX239" fmla="*/ 325238 w 450231"/>
                <a:gd name="connsiteY239" fmla="*/ 681149 h 734029"/>
                <a:gd name="connsiteX240" fmla="*/ 276771 w 450231"/>
                <a:gd name="connsiteY240" fmla="*/ 734029 h 734029"/>
                <a:gd name="connsiteX241" fmla="*/ 261466 w 450231"/>
                <a:gd name="connsiteY241" fmla="*/ 734029 h 734029"/>
                <a:gd name="connsiteX242" fmla="*/ 308657 w 450231"/>
                <a:gd name="connsiteY242" fmla="*/ 681149 h 734029"/>
                <a:gd name="connsiteX243" fmla="*/ 275496 w 450231"/>
                <a:gd name="connsiteY243" fmla="*/ 485858 h 734029"/>
                <a:gd name="connsiteX244" fmla="*/ 267843 w 450231"/>
                <a:gd name="connsiteY244" fmla="*/ 485858 h 734029"/>
                <a:gd name="connsiteX245" fmla="*/ 315034 w 450231"/>
                <a:gd name="connsiteY245" fmla="*/ 432978 h 734029"/>
                <a:gd name="connsiteX246" fmla="*/ 321412 w 450231"/>
                <a:gd name="connsiteY246" fmla="*/ 432978 h 734029"/>
                <a:gd name="connsiteX247" fmla="*/ 321412 w 450231"/>
                <a:gd name="connsiteY247" fmla="*/ 442186 h 734029"/>
                <a:gd name="connsiteX248" fmla="*/ 275496 w 450231"/>
                <a:gd name="connsiteY248" fmla="*/ 492696 h 734029"/>
                <a:gd name="connsiteX249" fmla="*/ 275496 w 450231"/>
                <a:gd name="connsiteY249" fmla="*/ 485767 h 734029"/>
                <a:gd name="connsiteX250" fmla="*/ 316310 w 450231"/>
                <a:gd name="connsiteY250" fmla="*/ 121715 h 734029"/>
                <a:gd name="connsiteX251" fmla="*/ 320136 w 450231"/>
                <a:gd name="connsiteY251" fmla="*/ 135482 h 734029"/>
                <a:gd name="connsiteX252" fmla="*/ 272945 w 450231"/>
                <a:gd name="connsiteY252" fmla="*/ 185992 h 734029"/>
                <a:gd name="connsiteX253" fmla="*/ 271669 w 450231"/>
                <a:gd name="connsiteY253" fmla="*/ 179063 h 734029"/>
                <a:gd name="connsiteX254" fmla="*/ 269119 w 450231"/>
                <a:gd name="connsiteY254" fmla="*/ 173319 h 734029"/>
                <a:gd name="connsiteX255" fmla="*/ 316310 w 450231"/>
                <a:gd name="connsiteY255" fmla="*/ 121624 h 734029"/>
                <a:gd name="connsiteX256" fmla="*/ 321412 w 450231"/>
                <a:gd name="connsiteY256" fmla="*/ 166481 h 734029"/>
                <a:gd name="connsiteX257" fmla="*/ 275496 w 450231"/>
                <a:gd name="connsiteY257" fmla="*/ 216990 h 734029"/>
                <a:gd name="connsiteX258" fmla="*/ 275496 w 450231"/>
                <a:gd name="connsiteY258" fmla="*/ 200944 h 734029"/>
                <a:gd name="connsiteX259" fmla="*/ 321412 w 450231"/>
                <a:gd name="connsiteY259" fmla="*/ 150435 h 734029"/>
                <a:gd name="connsiteX260" fmla="*/ 321412 w 450231"/>
                <a:gd name="connsiteY260" fmla="*/ 166481 h 734029"/>
                <a:gd name="connsiteX261" fmla="*/ 321412 w 450231"/>
                <a:gd name="connsiteY261" fmla="*/ 200944 h 734029"/>
                <a:gd name="connsiteX262" fmla="*/ 275496 w 450231"/>
                <a:gd name="connsiteY262" fmla="*/ 251454 h 734029"/>
                <a:gd name="connsiteX263" fmla="*/ 275496 w 450231"/>
                <a:gd name="connsiteY263" fmla="*/ 234222 h 734029"/>
                <a:gd name="connsiteX264" fmla="*/ 321412 w 450231"/>
                <a:gd name="connsiteY264" fmla="*/ 183712 h 734029"/>
                <a:gd name="connsiteX265" fmla="*/ 321412 w 450231"/>
                <a:gd name="connsiteY265" fmla="*/ 200944 h 734029"/>
                <a:gd name="connsiteX266" fmla="*/ 275496 w 450231"/>
                <a:gd name="connsiteY266" fmla="*/ 274429 h 734029"/>
                <a:gd name="connsiteX267" fmla="*/ 275496 w 450231"/>
                <a:gd name="connsiteY267" fmla="*/ 268685 h 734029"/>
                <a:gd name="connsiteX268" fmla="*/ 321412 w 450231"/>
                <a:gd name="connsiteY268" fmla="*/ 218176 h 734029"/>
                <a:gd name="connsiteX269" fmla="*/ 321412 w 450231"/>
                <a:gd name="connsiteY269" fmla="*/ 221640 h 734029"/>
                <a:gd name="connsiteX270" fmla="*/ 335442 w 450231"/>
                <a:gd name="connsiteY270" fmla="*/ 221640 h 734029"/>
                <a:gd name="connsiteX271" fmla="*/ 286975 w 450231"/>
                <a:gd name="connsiteY271" fmla="*/ 274520 h 734029"/>
                <a:gd name="connsiteX272" fmla="*/ 275496 w 450231"/>
                <a:gd name="connsiteY272" fmla="*/ 274520 h 734029"/>
                <a:gd name="connsiteX273" fmla="*/ 275496 w 450231"/>
                <a:gd name="connsiteY273" fmla="*/ 509928 h 734029"/>
                <a:gd name="connsiteX274" fmla="*/ 321412 w 450231"/>
                <a:gd name="connsiteY274" fmla="*/ 459418 h 734029"/>
                <a:gd name="connsiteX275" fmla="*/ 321412 w 450231"/>
                <a:gd name="connsiteY275" fmla="*/ 476650 h 734029"/>
                <a:gd name="connsiteX276" fmla="*/ 275496 w 450231"/>
                <a:gd name="connsiteY276" fmla="*/ 527159 h 734029"/>
                <a:gd name="connsiteX277" fmla="*/ 275496 w 450231"/>
                <a:gd name="connsiteY277" fmla="*/ 509928 h 734029"/>
                <a:gd name="connsiteX278" fmla="*/ 275496 w 450231"/>
                <a:gd name="connsiteY278" fmla="*/ 547855 h 734029"/>
                <a:gd name="connsiteX279" fmla="*/ 275496 w 450231"/>
                <a:gd name="connsiteY279" fmla="*/ 544391 h 734029"/>
                <a:gd name="connsiteX280" fmla="*/ 321412 w 450231"/>
                <a:gd name="connsiteY280" fmla="*/ 494975 h 734029"/>
                <a:gd name="connsiteX281" fmla="*/ 321412 w 450231"/>
                <a:gd name="connsiteY281" fmla="*/ 512207 h 734029"/>
                <a:gd name="connsiteX282" fmla="*/ 289526 w 450231"/>
                <a:gd name="connsiteY282" fmla="*/ 547855 h 734029"/>
                <a:gd name="connsiteX283" fmla="*/ 275496 w 450231"/>
                <a:gd name="connsiteY283" fmla="*/ 547855 h 734029"/>
                <a:gd name="connsiteX284" fmla="*/ 341819 w 450231"/>
                <a:gd name="connsiteY284" fmla="*/ 679964 h 734029"/>
                <a:gd name="connsiteX285" fmla="*/ 358400 w 450231"/>
                <a:gd name="connsiteY285" fmla="*/ 677685 h 734029"/>
                <a:gd name="connsiteX286" fmla="*/ 313759 w 450231"/>
                <a:gd name="connsiteY286" fmla="*/ 727100 h 734029"/>
                <a:gd name="connsiteX287" fmla="*/ 304193 w 450231"/>
                <a:gd name="connsiteY287" fmla="*/ 730565 h 734029"/>
                <a:gd name="connsiteX288" fmla="*/ 293352 w 450231"/>
                <a:gd name="connsiteY288" fmla="*/ 732844 h 734029"/>
                <a:gd name="connsiteX289" fmla="*/ 341819 w 450231"/>
                <a:gd name="connsiteY289" fmla="*/ 679964 h 734029"/>
                <a:gd name="connsiteX290" fmla="*/ 302280 w 450231"/>
                <a:gd name="connsiteY290" fmla="*/ 274429 h 734029"/>
                <a:gd name="connsiteX291" fmla="*/ 350747 w 450231"/>
                <a:gd name="connsiteY291" fmla="*/ 221549 h 734029"/>
                <a:gd name="connsiteX292" fmla="*/ 366052 w 450231"/>
                <a:gd name="connsiteY292" fmla="*/ 221549 h 734029"/>
                <a:gd name="connsiteX293" fmla="*/ 318861 w 450231"/>
                <a:gd name="connsiteY293" fmla="*/ 274429 h 734029"/>
                <a:gd name="connsiteX294" fmla="*/ 302280 w 450231"/>
                <a:gd name="connsiteY294" fmla="*/ 274429 h 734029"/>
                <a:gd name="connsiteX295" fmla="*/ 317585 w 450231"/>
                <a:gd name="connsiteY295" fmla="*/ 534088 h 734029"/>
                <a:gd name="connsiteX296" fmla="*/ 313759 w 450231"/>
                <a:gd name="connsiteY296" fmla="*/ 540379 h 734029"/>
                <a:gd name="connsiteX297" fmla="*/ 309933 w 450231"/>
                <a:gd name="connsiteY297" fmla="*/ 545576 h 734029"/>
                <a:gd name="connsiteX298" fmla="*/ 304831 w 450231"/>
                <a:gd name="connsiteY298" fmla="*/ 546761 h 734029"/>
                <a:gd name="connsiteX299" fmla="*/ 317585 w 450231"/>
                <a:gd name="connsiteY299" fmla="*/ 534088 h 734029"/>
                <a:gd name="connsiteX300" fmla="*/ 334166 w 450231"/>
                <a:gd name="connsiteY300" fmla="*/ 274429 h 734029"/>
                <a:gd name="connsiteX301" fmla="*/ 382633 w 450231"/>
                <a:gd name="connsiteY301" fmla="*/ 221549 h 734029"/>
                <a:gd name="connsiteX302" fmla="*/ 397938 w 450231"/>
                <a:gd name="connsiteY302" fmla="*/ 221549 h 734029"/>
                <a:gd name="connsiteX303" fmla="*/ 349471 w 450231"/>
                <a:gd name="connsiteY303" fmla="*/ 274429 h 734029"/>
                <a:gd name="connsiteX304" fmla="*/ 334166 w 450231"/>
                <a:gd name="connsiteY304" fmla="*/ 274429 h 734029"/>
                <a:gd name="connsiteX305" fmla="*/ 378807 w 450231"/>
                <a:gd name="connsiteY305" fmla="*/ 673035 h 734029"/>
                <a:gd name="connsiteX306" fmla="*/ 390286 w 450231"/>
                <a:gd name="connsiteY306" fmla="*/ 669571 h 734029"/>
                <a:gd name="connsiteX307" fmla="*/ 343094 w 450231"/>
                <a:gd name="connsiteY307" fmla="*/ 713242 h 734029"/>
                <a:gd name="connsiteX308" fmla="*/ 378807 w 450231"/>
                <a:gd name="connsiteY308" fmla="*/ 673035 h 734029"/>
                <a:gd name="connsiteX309" fmla="*/ 366052 w 450231"/>
                <a:gd name="connsiteY309" fmla="*/ 274429 h 734029"/>
                <a:gd name="connsiteX310" fmla="*/ 413244 w 450231"/>
                <a:gd name="connsiteY310" fmla="*/ 221549 h 734029"/>
                <a:gd name="connsiteX311" fmla="*/ 428549 w 450231"/>
                <a:gd name="connsiteY311" fmla="*/ 221549 h 734029"/>
                <a:gd name="connsiteX312" fmla="*/ 381357 w 450231"/>
                <a:gd name="connsiteY312" fmla="*/ 274429 h 734029"/>
                <a:gd name="connsiteX313" fmla="*/ 366052 w 450231"/>
                <a:gd name="connsiteY313" fmla="*/ 274429 h 734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Lst>
              <a:rect l="l" t="t" r="r" b="b"/>
              <a:pathLst>
                <a:path w="450231" h="734029">
                  <a:moveTo>
                    <a:pt x="45916" y="142320"/>
                  </a:moveTo>
                  <a:lnTo>
                    <a:pt x="45916" y="159552"/>
                  </a:lnTo>
                  <a:lnTo>
                    <a:pt x="0" y="210061"/>
                  </a:lnTo>
                  <a:lnTo>
                    <a:pt x="0" y="192830"/>
                  </a:lnTo>
                  <a:lnTo>
                    <a:pt x="45916" y="142320"/>
                  </a:lnTo>
                  <a:close/>
                  <a:moveTo>
                    <a:pt x="45916" y="176783"/>
                  </a:moveTo>
                  <a:lnTo>
                    <a:pt x="45916" y="194015"/>
                  </a:lnTo>
                  <a:lnTo>
                    <a:pt x="0" y="244524"/>
                  </a:lnTo>
                  <a:lnTo>
                    <a:pt x="0" y="227293"/>
                  </a:lnTo>
                  <a:lnTo>
                    <a:pt x="45916" y="176783"/>
                  </a:lnTo>
                  <a:close/>
                  <a:moveTo>
                    <a:pt x="45916" y="211246"/>
                  </a:moveTo>
                  <a:lnTo>
                    <a:pt x="45916" y="228478"/>
                  </a:lnTo>
                  <a:lnTo>
                    <a:pt x="0" y="278988"/>
                  </a:lnTo>
                  <a:lnTo>
                    <a:pt x="0" y="261756"/>
                  </a:lnTo>
                  <a:lnTo>
                    <a:pt x="45916" y="211246"/>
                  </a:lnTo>
                  <a:close/>
                  <a:moveTo>
                    <a:pt x="45916" y="245710"/>
                  </a:moveTo>
                  <a:lnTo>
                    <a:pt x="45916" y="262941"/>
                  </a:lnTo>
                  <a:lnTo>
                    <a:pt x="0" y="313451"/>
                  </a:lnTo>
                  <a:lnTo>
                    <a:pt x="0" y="296219"/>
                  </a:lnTo>
                  <a:lnTo>
                    <a:pt x="45916" y="245710"/>
                  </a:lnTo>
                  <a:close/>
                  <a:moveTo>
                    <a:pt x="45916" y="280173"/>
                  </a:moveTo>
                  <a:lnTo>
                    <a:pt x="45916" y="297405"/>
                  </a:lnTo>
                  <a:lnTo>
                    <a:pt x="0" y="347914"/>
                  </a:lnTo>
                  <a:lnTo>
                    <a:pt x="0" y="330682"/>
                  </a:lnTo>
                  <a:lnTo>
                    <a:pt x="45916" y="280173"/>
                  </a:lnTo>
                  <a:close/>
                  <a:moveTo>
                    <a:pt x="45916" y="314636"/>
                  </a:moveTo>
                  <a:lnTo>
                    <a:pt x="45916" y="331868"/>
                  </a:lnTo>
                  <a:lnTo>
                    <a:pt x="0" y="382377"/>
                  </a:lnTo>
                  <a:lnTo>
                    <a:pt x="0" y="365146"/>
                  </a:lnTo>
                  <a:lnTo>
                    <a:pt x="45916" y="314636"/>
                  </a:lnTo>
                  <a:close/>
                  <a:moveTo>
                    <a:pt x="45916" y="349099"/>
                  </a:moveTo>
                  <a:lnTo>
                    <a:pt x="45916" y="366331"/>
                  </a:lnTo>
                  <a:lnTo>
                    <a:pt x="0" y="416841"/>
                  </a:lnTo>
                  <a:lnTo>
                    <a:pt x="0" y="399609"/>
                  </a:lnTo>
                  <a:lnTo>
                    <a:pt x="45916" y="349099"/>
                  </a:lnTo>
                  <a:close/>
                  <a:moveTo>
                    <a:pt x="45916" y="383562"/>
                  </a:moveTo>
                  <a:lnTo>
                    <a:pt x="45916" y="400794"/>
                  </a:lnTo>
                  <a:lnTo>
                    <a:pt x="0" y="451304"/>
                  </a:lnTo>
                  <a:lnTo>
                    <a:pt x="0" y="434072"/>
                  </a:lnTo>
                  <a:lnTo>
                    <a:pt x="45916" y="383562"/>
                  </a:lnTo>
                  <a:close/>
                  <a:moveTo>
                    <a:pt x="45916" y="418026"/>
                  </a:moveTo>
                  <a:lnTo>
                    <a:pt x="45916" y="435257"/>
                  </a:lnTo>
                  <a:lnTo>
                    <a:pt x="0" y="485767"/>
                  </a:lnTo>
                  <a:lnTo>
                    <a:pt x="0" y="468535"/>
                  </a:lnTo>
                  <a:lnTo>
                    <a:pt x="45916" y="418026"/>
                  </a:lnTo>
                  <a:close/>
                  <a:moveTo>
                    <a:pt x="45916" y="452489"/>
                  </a:moveTo>
                  <a:lnTo>
                    <a:pt x="45916" y="469720"/>
                  </a:lnTo>
                  <a:lnTo>
                    <a:pt x="0" y="520230"/>
                  </a:lnTo>
                  <a:lnTo>
                    <a:pt x="0" y="502998"/>
                  </a:lnTo>
                  <a:lnTo>
                    <a:pt x="45916" y="452489"/>
                  </a:lnTo>
                  <a:close/>
                  <a:moveTo>
                    <a:pt x="45916" y="486952"/>
                  </a:moveTo>
                  <a:lnTo>
                    <a:pt x="45916" y="504184"/>
                  </a:lnTo>
                  <a:lnTo>
                    <a:pt x="0" y="554693"/>
                  </a:lnTo>
                  <a:lnTo>
                    <a:pt x="0" y="537462"/>
                  </a:lnTo>
                  <a:lnTo>
                    <a:pt x="45916" y="486952"/>
                  </a:lnTo>
                  <a:close/>
                  <a:moveTo>
                    <a:pt x="45916" y="521415"/>
                  </a:moveTo>
                  <a:cubicBezTo>
                    <a:pt x="45916" y="524515"/>
                    <a:pt x="46098" y="527342"/>
                    <a:pt x="46554" y="530077"/>
                  </a:cubicBezTo>
                  <a:cubicBezTo>
                    <a:pt x="47009" y="532721"/>
                    <a:pt x="47191" y="535638"/>
                    <a:pt x="47191" y="538647"/>
                  </a:cubicBezTo>
                  <a:lnTo>
                    <a:pt x="1275" y="589156"/>
                  </a:lnTo>
                  <a:cubicBezTo>
                    <a:pt x="1275" y="586148"/>
                    <a:pt x="1093" y="583413"/>
                    <a:pt x="638" y="581133"/>
                  </a:cubicBezTo>
                  <a:cubicBezTo>
                    <a:pt x="182" y="578854"/>
                    <a:pt x="0" y="576210"/>
                    <a:pt x="0" y="573110"/>
                  </a:cubicBezTo>
                  <a:lnTo>
                    <a:pt x="0" y="571925"/>
                  </a:lnTo>
                  <a:lnTo>
                    <a:pt x="45916" y="521415"/>
                  </a:lnTo>
                  <a:close/>
                  <a:moveTo>
                    <a:pt x="48467" y="105578"/>
                  </a:moveTo>
                  <a:cubicBezTo>
                    <a:pt x="47647" y="109407"/>
                    <a:pt x="47191" y="112689"/>
                    <a:pt x="47191" y="115333"/>
                  </a:cubicBezTo>
                  <a:lnTo>
                    <a:pt x="47191" y="125089"/>
                  </a:lnTo>
                  <a:lnTo>
                    <a:pt x="1275" y="175598"/>
                  </a:lnTo>
                  <a:cubicBezTo>
                    <a:pt x="1275" y="169490"/>
                    <a:pt x="2095" y="162560"/>
                    <a:pt x="3826" y="154902"/>
                  </a:cubicBezTo>
                  <a:lnTo>
                    <a:pt x="48467" y="105486"/>
                  </a:lnTo>
                  <a:close/>
                  <a:moveTo>
                    <a:pt x="48467" y="553599"/>
                  </a:moveTo>
                  <a:cubicBezTo>
                    <a:pt x="49287" y="556699"/>
                    <a:pt x="49742" y="559343"/>
                    <a:pt x="49742" y="561622"/>
                  </a:cubicBezTo>
                  <a:cubicBezTo>
                    <a:pt x="49742" y="563901"/>
                    <a:pt x="50198" y="566181"/>
                    <a:pt x="51018" y="568551"/>
                  </a:cubicBezTo>
                  <a:lnTo>
                    <a:pt x="5102" y="619061"/>
                  </a:lnTo>
                  <a:cubicBezTo>
                    <a:pt x="3371" y="612952"/>
                    <a:pt x="2551" y="608303"/>
                    <a:pt x="2551" y="605294"/>
                  </a:cubicBezTo>
                  <a:lnTo>
                    <a:pt x="48467" y="553599"/>
                  </a:lnTo>
                  <a:close/>
                  <a:moveTo>
                    <a:pt x="53569" y="582318"/>
                  </a:moveTo>
                  <a:cubicBezTo>
                    <a:pt x="55300" y="588427"/>
                    <a:pt x="56575" y="592621"/>
                    <a:pt x="57395" y="594991"/>
                  </a:cubicBezTo>
                  <a:lnTo>
                    <a:pt x="11479" y="646686"/>
                  </a:lnTo>
                  <a:cubicBezTo>
                    <a:pt x="9748" y="640578"/>
                    <a:pt x="8473" y="636384"/>
                    <a:pt x="7653" y="634013"/>
                  </a:cubicBezTo>
                  <a:lnTo>
                    <a:pt x="53569" y="582318"/>
                  </a:lnTo>
                  <a:close/>
                  <a:moveTo>
                    <a:pt x="58670" y="59627"/>
                  </a:moveTo>
                  <a:cubicBezTo>
                    <a:pt x="55300" y="69565"/>
                    <a:pt x="53113" y="78044"/>
                    <a:pt x="52293" y="84882"/>
                  </a:cubicBezTo>
                  <a:lnTo>
                    <a:pt x="12755" y="128553"/>
                  </a:lnTo>
                  <a:cubicBezTo>
                    <a:pt x="17036" y="117795"/>
                    <a:pt x="22958" y="107128"/>
                    <a:pt x="30611" y="96369"/>
                  </a:cubicBezTo>
                  <a:cubicBezTo>
                    <a:pt x="38263" y="85702"/>
                    <a:pt x="47647" y="73758"/>
                    <a:pt x="58670" y="60721"/>
                  </a:cubicBezTo>
                  <a:lnTo>
                    <a:pt x="58670" y="59536"/>
                  </a:lnTo>
                  <a:close/>
                  <a:moveTo>
                    <a:pt x="62497" y="607573"/>
                  </a:moveTo>
                  <a:cubicBezTo>
                    <a:pt x="64228" y="609123"/>
                    <a:pt x="65230" y="610856"/>
                    <a:pt x="65685" y="612770"/>
                  </a:cubicBezTo>
                  <a:cubicBezTo>
                    <a:pt x="66141" y="614685"/>
                    <a:pt x="67143" y="616417"/>
                    <a:pt x="68874" y="617967"/>
                  </a:cubicBezTo>
                  <a:lnTo>
                    <a:pt x="21683" y="669662"/>
                  </a:lnTo>
                  <a:cubicBezTo>
                    <a:pt x="20863" y="668112"/>
                    <a:pt x="19952" y="666380"/>
                    <a:pt x="19132" y="664465"/>
                  </a:cubicBezTo>
                  <a:cubicBezTo>
                    <a:pt x="18312" y="662550"/>
                    <a:pt x="17401" y="660453"/>
                    <a:pt x="16581" y="658174"/>
                  </a:cubicBezTo>
                  <a:lnTo>
                    <a:pt x="62497" y="607664"/>
                  </a:lnTo>
                  <a:close/>
                  <a:moveTo>
                    <a:pt x="75251" y="628269"/>
                  </a:moveTo>
                  <a:cubicBezTo>
                    <a:pt x="76982" y="629819"/>
                    <a:pt x="77984" y="631369"/>
                    <a:pt x="78440" y="632828"/>
                  </a:cubicBezTo>
                  <a:cubicBezTo>
                    <a:pt x="78895" y="634378"/>
                    <a:pt x="79897" y="635928"/>
                    <a:pt x="81628" y="637387"/>
                  </a:cubicBezTo>
                  <a:lnTo>
                    <a:pt x="35713" y="689081"/>
                  </a:lnTo>
                  <a:cubicBezTo>
                    <a:pt x="33982" y="687532"/>
                    <a:pt x="32706" y="685982"/>
                    <a:pt x="31886" y="684523"/>
                  </a:cubicBezTo>
                  <a:cubicBezTo>
                    <a:pt x="31066" y="682973"/>
                    <a:pt x="29791" y="681423"/>
                    <a:pt x="28060" y="679964"/>
                  </a:cubicBezTo>
                  <a:lnTo>
                    <a:pt x="75251" y="628269"/>
                  </a:lnTo>
                  <a:close/>
                  <a:moveTo>
                    <a:pt x="90556" y="645501"/>
                  </a:moveTo>
                  <a:cubicBezTo>
                    <a:pt x="93107" y="648601"/>
                    <a:pt x="96114" y="651245"/>
                    <a:pt x="99485" y="653524"/>
                  </a:cubicBezTo>
                  <a:lnTo>
                    <a:pt x="52293" y="705219"/>
                  </a:lnTo>
                  <a:cubicBezTo>
                    <a:pt x="48922" y="702939"/>
                    <a:pt x="45916" y="700204"/>
                    <a:pt x="43365" y="697196"/>
                  </a:cubicBezTo>
                  <a:lnTo>
                    <a:pt x="90556" y="645501"/>
                  </a:lnTo>
                  <a:close/>
                  <a:moveTo>
                    <a:pt x="108413" y="660453"/>
                  </a:moveTo>
                  <a:cubicBezTo>
                    <a:pt x="110964" y="661183"/>
                    <a:pt x="114790" y="663097"/>
                    <a:pt x="119892" y="666197"/>
                  </a:cubicBezTo>
                  <a:lnTo>
                    <a:pt x="71425" y="717892"/>
                  </a:lnTo>
                  <a:cubicBezTo>
                    <a:pt x="69694" y="716342"/>
                    <a:pt x="68054" y="715430"/>
                    <a:pt x="66323" y="715066"/>
                  </a:cubicBezTo>
                  <a:cubicBezTo>
                    <a:pt x="64592" y="714701"/>
                    <a:pt x="62952" y="713698"/>
                    <a:pt x="61221" y="712148"/>
                  </a:cubicBezTo>
                  <a:lnTo>
                    <a:pt x="108413" y="660453"/>
                  </a:lnTo>
                  <a:close/>
                  <a:moveTo>
                    <a:pt x="341819" y="206688"/>
                  </a:moveTo>
                  <a:lnTo>
                    <a:pt x="341819" y="185992"/>
                  </a:lnTo>
                  <a:cubicBezTo>
                    <a:pt x="341819" y="175233"/>
                    <a:pt x="341636" y="164566"/>
                    <a:pt x="341181" y="153808"/>
                  </a:cubicBezTo>
                  <a:cubicBezTo>
                    <a:pt x="340726" y="143141"/>
                    <a:pt x="339268" y="133568"/>
                    <a:pt x="336717" y="125089"/>
                  </a:cubicBezTo>
                  <a:cubicBezTo>
                    <a:pt x="334166" y="116701"/>
                    <a:pt x="329884" y="109771"/>
                    <a:pt x="323963" y="104392"/>
                  </a:cubicBezTo>
                  <a:cubicBezTo>
                    <a:pt x="318041" y="99013"/>
                    <a:pt x="309933" y="96369"/>
                    <a:pt x="299729" y="96369"/>
                  </a:cubicBezTo>
                  <a:lnTo>
                    <a:pt x="216825" y="96369"/>
                  </a:lnTo>
                  <a:cubicBezTo>
                    <a:pt x="205802" y="96369"/>
                    <a:pt x="197238" y="99013"/>
                    <a:pt x="191316" y="104392"/>
                  </a:cubicBezTo>
                  <a:cubicBezTo>
                    <a:pt x="185395" y="109771"/>
                    <a:pt x="181113" y="116609"/>
                    <a:pt x="178562" y="125089"/>
                  </a:cubicBezTo>
                  <a:cubicBezTo>
                    <a:pt x="176011" y="133476"/>
                    <a:pt x="174554" y="143050"/>
                    <a:pt x="174098" y="153808"/>
                  </a:cubicBezTo>
                  <a:cubicBezTo>
                    <a:pt x="173643" y="164566"/>
                    <a:pt x="173460" y="175233"/>
                    <a:pt x="173460" y="185992"/>
                  </a:cubicBezTo>
                  <a:lnTo>
                    <a:pt x="173460" y="480114"/>
                  </a:lnTo>
                  <a:cubicBezTo>
                    <a:pt x="173460" y="490873"/>
                    <a:pt x="173643" y="501540"/>
                    <a:pt x="174098" y="512298"/>
                  </a:cubicBezTo>
                  <a:cubicBezTo>
                    <a:pt x="174554" y="523056"/>
                    <a:pt x="176011" y="532629"/>
                    <a:pt x="178562" y="541017"/>
                  </a:cubicBezTo>
                  <a:cubicBezTo>
                    <a:pt x="181113" y="549496"/>
                    <a:pt x="185395" y="556334"/>
                    <a:pt x="191316" y="561713"/>
                  </a:cubicBezTo>
                  <a:cubicBezTo>
                    <a:pt x="197238" y="567093"/>
                    <a:pt x="205802" y="569737"/>
                    <a:pt x="216825" y="569737"/>
                  </a:cubicBezTo>
                  <a:lnTo>
                    <a:pt x="299729" y="569737"/>
                  </a:lnTo>
                  <a:cubicBezTo>
                    <a:pt x="319316" y="569737"/>
                    <a:pt x="331160" y="561713"/>
                    <a:pt x="335442" y="545576"/>
                  </a:cubicBezTo>
                  <a:cubicBezTo>
                    <a:pt x="339723" y="529530"/>
                    <a:pt x="341819" y="511477"/>
                    <a:pt x="341819" y="491602"/>
                  </a:cubicBezTo>
                  <a:lnTo>
                    <a:pt x="341819" y="418117"/>
                  </a:lnTo>
                  <a:lnTo>
                    <a:pt x="249987" y="418117"/>
                  </a:lnTo>
                  <a:lnTo>
                    <a:pt x="249987" y="321656"/>
                  </a:lnTo>
                  <a:lnTo>
                    <a:pt x="450231" y="321656"/>
                  </a:lnTo>
                  <a:lnTo>
                    <a:pt x="450231" y="523877"/>
                  </a:lnTo>
                  <a:cubicBezTo>
                    <a:pt x="450231" y="543844"/>
                    <a:pt x="448136" y="562534"/>
                    <a:pt x="443854" y="580130"/>
                  </a:cubicBezTo>
                  <a:cubicBezTo>
                    <a:pt x="439572" y="597727"/>
                    <a:pt x="432557" y="612861"/>
                    <a:pt x="422809" y="625534"/>
                  </a:cubicBezTo>
                  <a:cubicBezTo>
                    <a:pt x="413061" y="638207"/>
                    <a:pt x="399851" y="648145"/>
                    <a:pt x="383271" y="655439"/>
                  </a:cubicBezTo>
                  <a:cubicBezTo>
                    <a:pt x="366690" y="662733"/>
                    <a:pt x="346101" y="666380"/>
                    <a:pt x="321412" y="666380"/>
                  </a:cubicBezTo>
                  <a:lnTo>
                    <a:pt x="193867" y="666380"/>
                  </a:lnTo>
                  <a:cubicBezTo>
                    <a:pt x="169178" y="666380"/>
                    <a:pt x="148771" y="662733"/>
                    <a:pt x="132646" y="655439"/>
                  </a:cubicBezTo>
                  <a:cubicBezTo>
                    <a:pt x="116521" y="648145"/>
                    <a:pt x="103493" y="638207"/>
                    <a:pt x="93745" y="625534"/>
                  </a:cubicBezTo>
                  <a:cubicBezTo>
                    <a:pt x="83997" y="612861"/>
                    <a:pt x="76982" y="597818"/>
                    <a:pt x="72700" y="580130"/>
                  </a:cubicBezTo>
                  <a:cubicBezTo>
                    <a:pt x="68418" y="562534"/>
                    <a:pt x="66323" y="543752"/>
                    <a:pt x="66323" y="523877"/>
                  </a:cubicBezTo>
                  <a:lnTo>
                    <a:pt x="66323" y="142503"/>
                  </a:lnTo>
                  <a:cubicBezTo>
                    <a:pt x="66323" y="122627"/>
                    <a:pt x="68418" y="103845"/>
                    <a:pt x="72700" y="86249"/>
                  </a:cubicBezTo>
                  <a:cubicBezTo>
                    <a:pt x="76982" y="68653"/>
                    <a:pt x="83997" y="53518"/>
                    <a:pt x="93745" y="40845"/>
                  </a:cubicBezTo>
                  <a:cubicBezTo>
                    <a:pt x="103493" y="28172"/>
                    <a:pt x="116521" y="18234"/>
                    <a:pt x="132646" y="10941"/>
                  </a:cubicBezTo>
                  <a:cubicBezTo>
                    <a:pt x="148771" y="3647"/>
                    <a:pt x="169178" y="0"/>
                    <a:pt x="193867" y="0"/>
                  </a:cubicBez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5"/>
                    <a:pt x="450231" y="122627"/>
                    <a:pt x="450231" y="142503"/>
                  </a:cubicBezTo>
                  <a:lnTo>
                    <a:pt x="450231" y="206870"/>
                  </a:lnTo>
                  <a:lnTo>
                    <a:pt x="341819" y="206870"/>
                  </a:lnTo>
                  <a:close/>
                  <a:moveTo>
                    <a:pt x="130095" y="670756"/>
                  </a:moveTo>
                  <a:cubicBezTo>
                    <a:pt x="131826" y="671485"/>
                    <a:pt x="133922" y="672123"/>
                    <a:pt x="136472" y="672488"/>
                  </a:cubicBezTo>
                  <a:cubicBezTo>
                    <a:pt x="139023" y="672853"/>
                    <a:pt x="141119" y="673400"/>
                    <a:pt x="142850" y="674220"/>
                  </a:cubicBezTo>
                  <a:lnTo>
                    <a:pt x="95658" y="727100"/>
                  </a:lnTo>
                  <a:cubicBezTo>
                    <a:pt x="90556" y="725550"/>
                    <a:pt x="86275" y="724001"/>
                    <a:pt x="82904" y="722542"/>
                  </a:cubicBezTo>
                  <a:lnTo>
                    <a:pt x="130095" y="670847"/>
                  </a:lnTo>
                  <a:close/>
                  <a:moveTo>
                    <a:pt x="155604" y="677685"/>
                  </a:moveTo>
                  <a:cubicBezTo>
                    <a:pt x="157335" y="678414"/>
                    <a:pt x="159430" y="678870"/>
                    <a:pt x="161981" y="678870"/>
                  </a:cubicBezTo>
                  <a:cubicBezTo>
                    <a:pt x="164532" y="678870"/>
                    <a:pt x="167083" y="679235"/>
                    <a:pt x="169634" y="680055"/>
                  </a:cubicBezTo>
                  <a:lnTo>
                    <a:pt x="121167" y="731750"/>
                  </a:lnTo>
                  <a:cubicBezTo>
                    <a:pt x="119436" y="731750"/>
                    <a:pt x="117341" y="731568"/>
                    <a:pt x="114790" y="731203"/>
                  </a:cubicBezTo>
                  <a:cubicBezTo>
                    <a:pt x="112239" y="730839"/>
                    <a:pt x="110144" y="730656"/>
                    <a:pt x="108413" y="730656"/>
                  </a:cubicBezTo>
                  <a:lnTo>
                    <a:pt x="155604" y="677776"/>
                  </a:lnTo>
                  <a:close/>
                  <a:moveTo>
                    <a:pt x="183664" y="681149"/>
                  </a:moveTo>
                  <a:lnTo>
                    <a:pt x="198969" y="681149"/>
                  </a:lnTo>
                  <a:lnTo>
                    <a:pt x="151778" y="734029"/>
                  </a:lnTo>
                  <a:lnTo>
                    <a:pt x="136472" y="734029"/>
                  </a:lnTo>
                  <a:lnTo>
                    <a:pt x="183664" y="681149"/>
                  </a:lnTo>
                  <a:close/>
                  <a:moveTo>
                    <a:pt x="215550" y="681149"/>
                  </a:moveTo>
                  <a:lnTo>
                    <a:pt x="230855" y="681149"/>
                  </a:lnTo>
                  <a:lnTo>
                    <a:pt x="182388" y="734029"/>
                  </a:lnTo>
                  <a:lnTo>
                    <a:pt x="167083" y="734029"/>
                  </a:lnTo>
                  <a:lnTo>
                    <a:pt x="215550" y="681149"/>
                  </a:lnTo>
                  <a:close/>
                  <a:moveTo>
                    <a:pt x="247436" y="111322"/>
                  </a:moveTo>
                  <a:lnTo>
                    <a:pt x="198969" y="164201"/>
                  </a:lnTo>
                  <a:lnTo>
                    <a:pt x="193867" y="164201"/>
                  </a:lnTo>
                  <a:cubicBezTo>
                    <a:pt x="193867" y="161922"/>
                    <a:pt x="194050" y="159825"/>
                    <a:pt x="194505" y="157910"/>
                  </a:cubicBezTo>
                  <a:cubicBezTo>
                    <a:pt x="194961" y="155996"/>
                    <a:pt x="195143" y="153899"/>
                    <a:pt x="195143" y="151620"/>
                  </a:cubicBezTo>
                  <a:lnTo>
                    <a:pt x="232131" y="111413"/>
                  </a:lnTo>
                  <a:lnTo>
                    <a:pt x="247436" y="111413"/>
                  </a:lnTo>
                  <a:close/>
                  <a:moveTo>
                    <a:pt x="193867" y="393956"/>
                  </a:moveTo>
                  <a:lnTo>
                    <a:pt x="229580" y="353749"/>
                  </a:lnTo>
                  <a:lnTo>
                    <a:pt x="229580" y="370981"/>
                  </a:lnTo>
                  <a:lnTo>
                    <a:pt x="193867" y="411188"/>
                  </a:lnTo>
                  <a:lnTo>
                    <a:pt x="193867" y="393956"/>
                  </a:lnTo>
                  <a:close/>
                  <a:moveTo>
                    <a:pt x="193867" y="428419"/>
                  </a:moveTo>
                  <a:lnTo>
                    <a:pt x="229580" y="388212"/>
                  </a:lnTo>
                  <a:lnTo>
                    <a:pt x="229580" y="405444"/>
                  </a:lnTo>
                  <a:lnTo>
                    <a:pt x="193867" y="445651"/>
                  </a:lnTo>
                  <a:lnTo>
                    <a:pt x="193867" y="428419"/>
                  </a:lnTo>
                  <a:close/>
                  <a:moveTo>
                    <a:pt x="193867" y="462883"/>
                  </a:moveTo>
                  <a:lnTo>
                    <a:pt x="229580" y="422675"/>
                  </a:lnTo>
                  <a:lnTo>
                    <a:pt x="229580" y="432978"/>
                  </a:lnTo>
                  <a:lnTo>
                    <a:pt x="237232" y="432978"/>
                  </a:lnTo>
                  <a:lnTo>
                    <a:pt x="193867" y="480114"/>
                  </a:lnTo>
                  <a:lnTo>
                    <a:pt x="193867" y="462883"/>
                  </a:lnTo>
                  <a:close/>
                  <a:moveTo>
                    <a:pt x="197694" y="132018"/>
                  </a:moveTo>
                  <a:cubicBezTo>
                    <a:pt x="199425" y="122809"/>
                    <a:pt x="201976" y="117065"/>
                    <a:pt x="205346" y="114786"/>
                  </a:cubicBezTo>
                  <a:cubicBezTo>
                    <a:pt x="208717" y="112507"/>
                    <a:pt x="212179" y="111322"/>
                    <a:pt x="215550" y="111322"/>
                  </a:cubicBezTo>
                  <a:lnTo>
                    <a:pt x="197694" y="132018"/>
                  </a:lnTo>
                  <a:close/>
                  <a:moveTo>
                    <a:pt x="246161" y="681149"/>
                  </a:moveTo>
                  <a:lnTo>
                    <a:pt x="262741" y="681149"/>
                  </a:lnTo>
                  <a:lnTo>
                    <a:pt x="214274" y="734029"/>
                  </a:lnTo>
                  <a:lnTo>
                    <a:pt x="198969" y="734029"/>
                  </a:lnTo>
                  <a:lnTo>
                    <a:pt x="246161" y="681149"/>
                  </a:lnTo>
                  <a:close/>
                  <a:moveTo>
                    <a:pt x="204071" y="485858"/>
                  </a:moveTo>
                  <a:lnTo>
                    <a:pt x="252538" y="432978"/>
                  </a:lnTo>
                  <a:lnTo>
                    <a:pt x="267843" y="432978"/>
                  </a:lnTo>
                  <a:lnTo>
                    <a:pt x="220652" y="485858"/>
                  </a:lnTo>
                  <a:lnTo>
                    <a:pt x="204071" y="485858"/>
                  </a:lnTo>
                  <a:close/>
                  <a:moveTo>
                    <a:pt x="279322" y="111322"/>
                  </a:moveTo>
                  <a:lnTo>
                    <a:pt x="230855" y="164201"/>
                  </a:lnTo>
                  <a:lnTo>
                    <a:pt x="215550" y="164201"/>
                  </a:lnTo>
                  <a:lnTo>
                    <a:pt x="262741" y="111322"/>
                  </a:lnTo>
                  <a:lnTo>
                    <a:pt x="279322" y="111322"/>
                  </a:lnTo>
                  <a:close/>
                  <a:moveTo>
                    <a:pt x="278047" y="681149"/>
                  </a:moveTo>
                  <a:lnTo>
                    <a:pt x="293352" y="681149"/>
                  </a:lnTo>
                  <a:lnTo>
                    <a:pt x="244885" y="734029"/>
                  </a:lnTo>
                  <a:lnTo>
                    <a:pt x="229580" y="734029"/>
                  </a:lnTo>
                  <a:lnTo>
                    <a:pt x="278047" y="681149"/>
                  </a:lnTo>
                  <a:close/>
                  <a:moveTo>
                    <a:pt x="235957" y="485858"/>
                  </a:moveTo>
                  <a:lnTo>
                    <a:pt x="284424" y="432978"/>
                  </a:lnTo>
                  <a:lnTo>
                    <a:pt x="299729" y="432978"/>
                  </a:lnTo>
                  <a:lnTo>
                    <a:pt x="251262" y="485858"/>
                  </a:lnTo>
                  <a:lnTo>
                    <a:pt x="235957" y="485858"/>
                  </a:lnTo>
                  <a:close/>
                  <a:moveTo>
                    <a:pt x="299729" y="111322"/>
                  </a:moveTo>
                  <a:cubicBezTo>
                    <a:pt x="304011" y="111322"/>
                    <a:pt x="306926" y="111686"/>
                    <a:pt x="308657" y="112507"/>
                  </a:cubicBezTo>
                  <a:lnTo>
                    <a:pt x="261466" y="165387"/>
                  </a:lnTo>
                  <a:cubicBezTo>
                    <a:pt x="259735" y="164657"/>
                    <a:pt x="257184" y="164201"/>
                    <a:pt x="253813" y="164201"/>
                  </a:cubicBezTo>
                  <a:lnTo>
                    <a:pt x="246161" y="164201"/>
                  </a:lnTo>
                  <a:lnTo>
                    <a:pt x="294627" y="111322"/>
                  </a:lnTo>
                  <a:lnTo>
                    <a:pt x="299729" y="111322"/>
                  </a:lnTo>
                  <a:close/>
                  <a:moveTo>
                    <a:pt x="308657" y="681149"/>
                  </a:moveTo>
                  <a:lnTo>
                    <a:pt x="325238" y="681149"/>
                  </a:lnTo>
                  <a:lnTo>
                    <a:pt x="276771" y="734029"/>
                  </a:lnTo>
                  <a:lnTo>
                    <a:pt x="261466" y="734029"/>
                  </a:lnTo>
                  <a:lnTo>
                    <a:pt x="308657" y="681149"/>
                  </a:lnTo>
                  <a:close/>
                  <a:moveTo>
                    <a:pt x="275496" y="485858"/>
                  </a:moveTo>
                  <a:lnTo>
                    <a:pt x="267843" y="485858"/>
                  </a:lnTo>
                  <a:lnTo>
                    <a:pt x="315034" y="432978"/>
                  </a:lnTo>
                  <a:lnTo>
                    <a:pt x="321412" y="432978"/>
                  </a:lnTo>
                  <a:lnTo>
                    <a:pt x="321412" y="442186"/>
                  </a:lnTo>
                  <a:lnTo>
                    <a:pt x="275496" y="492696"/>
                  </a:lnTo>
                  <a:lnTo>
                    <a:pt x="275496" y="485767"/>
                  </a:lnTo>
                  <a:close/>
                  <a:moveTo>
                    <a:pt x="316310" y="121715"/>
                  </a:moveTo>
                  <a:cubicBezTo>
                    <a:pt x="317130" y="125544"/>
                    <a:pt x="318405" y="130103"/>
                    <a:pt x="320136" y="135482"/>
                  </a:cubicBezTo>
                  <a:lnTo>
                    <a:pt x="272945" y="185992"/>
                  </a:lnTo>
                  <a:cubicBezTo>
                    <a:pt x="272945" y="183712"/>
                    <a:pt x="272489" y="181433"/>
                    <a:pt x="271669" y="179063"/>
                  </a:cubicBezTo>
                  <a:cubicBezTo>
                    <a:pt x="270850" y="176783"/>
                    <a:pt x="269938" y="174869"/>
                    <a:pt x="269119" y="173319"/>
                  </a:cubicBezTo>
                  <a:lnTo>
                    <a:pt x="316310" y="121624"/>
                  </a:lnTo>
                  <a:close/>
                  <a:moveTo>
                    <a:pt x="321412" y="166481"/>
                  </a:moveTo>
                  <a:lnTo>
                    <a:pt x="275496" y="216990"/>
                  </a:lnTo>
                  <a:lnTo>
                    <a:pt x="275496" y="200944"/>
                  </a:lnTo>
                  <a:lnTo>
                    <a:pt x="321412" y="150435"/>
                  </a:lnTo>
                  <a:lnTo>
                    <a:pt x="321412" y="166481"/>
                  </a:lnTo>
                  <a:close/>
                  <a:moveTo>
                    <a:pt x="321412" y="200944"/>
                  </a:moveTo>
                  <a:lnTo>
                    <a:pt x="275496" y="251454"/>
                  </a:lnTo>
                  <a:lnTo>
                    <a:pt x="275496" y="234222"/>
                  </a:lnTo>
                  <a:lnTo>
                    <a:pt x="321412" y="183712"/>
                  </a:lnTo>
                  <a:lnTo>
                    <a:pt x="321412" y="200944"/>
                  </a:lnTo>
                  <a:close/>
                  <a:moveTo>
                    <a:pt x="275496" y="274429"/>
                  </a:moveTo>
                  <a:lnTo>
                    <a:pt x="275496" y="268685"/>
                  </a:lnTo>
                  <a:lnTo>
                    <a:pt x="321412" y="218176"/>
                  </a:lnTo>
                  <a:lnTo>
                    <a:pt x="321412" y="221640"/>
                  </a:lnTo>
                  <a:lnTo>
                    <a:pt x="335442" y="221640"/>
                  </a:lnTo>
                  <a:lnTo>
                    <a:pt x="286975" y="274520"/>
                  </a:lnTo>
                  <a:lnTo>
                    <a:pt x="275496" y="274520"/>
                  </a:lnTo>
                  <a:close/>
                  <a:moveTo>
                    <a:pt x="275496" y="509928"/>
                  </a:moveTo>
                  <a:lnTo>
                    <a:pt x="321412" y="459418"/>
                  </a:lnTo>
                  <a:lnTo>
                    <a:pt x="321412" y="476650"/>
                  </a:lnTo>
                  <a:lnTo>
                    <a:pt x="275496" y="527159"/>
                  </a:lnTo>
                  <a:lnTo>
                    <a:pt x="275496" y="509928"/>
                  </a:lnTo>
                  <a:close/>
                  <a:moveTo>
                    <a:pt x="275496" y="547855"/>
                  </a:moveTo>
                  <a:lnTo>
                    <a:pt x="275496" y="544391"/>
                  </a:lnTo>
                  <a:lnTo>
                    <a:pt x="321412" y="494975"/>
                  </a:lnTo>
                  <a:lnTo>
                    <a:pt x="321412" y="512207"/>
                  </a:lnTo>
                  <a:lnTo>
                    <a:pt x="289526" y="547855"/>
                  </a:lnTo>
                  <a:lnTo>
                    <a:pt x="275496" y="547855"/>
                  </a:lnTo>
                  <a:close/>
                  <a:moveTo>
                    <a:pt x="341819" y="679964"/>
                  </a:moveTo>
                  <a:cubicBezTo>
                    <a:pt x="346101" y="679964"/>
                    <a:pt x="351567" y="679235"/>
                    <a:pt x="358400" y="677685"/>
                  </a:cubicBezTo>
                  <a:lnTo>
                    <a:pt x="313759" y="727100"/>
                  </a:lnTo>
                  <a:cubicBezTo>
                    <a:pt x="310388" y="728650"/>
                    <a:pt x="307200" y="729744"/>
                    <a:pt x="304193" y="730565"/>
                  </a:cubicBezTo>
                  <a:cubicBezTo>
                    <a:pt x="301187" y="731294"/>
                    <a:pt x="297634" y="732115"/>
                    <a:pt x="293352" y="732844"/>
                  </a:cubicBezTo>
                  <a:lnTo>
                    <a:pt x="341819" y="679964"/>
                  </a:lnTo>
                  <a:close/>
                  <a:moveTo>
                    <a:pt x="302280" y="274429"/>
                  </a:moveTo>
                  <a:lnTo>
                    <a:pt x="350747" y="221549"/>
                  </a:lnTo>
                  <a:lnTo>
                    <a:pt x="366052" y="221549"/>
                  </a:lnTo>
                  <a:lnTo>
                    <a:pt x="318861" y="274429"/>
                  </a:lnTo>
                  <a:lnTo>
                    <a:pt x="302280" y="274429"/>
                  </a:lnTo>
                  <a:close/>
                  <a:moveTo>
                    <a:pt x="317585" y="534088"/>
                  </a:moveTo>
                  <a:cubicBezTo>
                    <a:pt x="315854" y="536368"/>
                    <a:pt x="314579" y="538465"/>
                    <a:pt x="313759" y="540379"/>
                  </a:cubicBezTo>
                  <a:cubicBezTo>
                    <a:pt x="312939" y="542294"/>
                    <a:pt x="311664" y="544026"/>
                    <a:pt x="309933" y="545576"/>
                  </a:cubicBezTo>
                  <a:cubicBezTo>
                    <a:pt x="309933" y="546305"/>
                    <a:pt x="308202" y="546761"/>
                    <a:pt x="304831" y="546761"/>
                  </a:cubicBezTo>
                  <a:lnTo>
                    <a:pt x="317585" y="534088"/>
                  </a:lnTo>
                  <a:close/>
                  <a:moveTo>
                    <a:pt x="334166" y="274429"/>
                  </a:moveTo>
                  <a:lnTo>
                    <a:pt x="382633" y="221549"/>
                  </a:lnTo>
                  <a:lnTo>
                    <a:pt x="397938" y="221549"/>
                  </a:lnTo>
                  <a:lnTo>
                    <a:pt x="349471" y="274429"/>
                  </a:lnTo>
                  <a:lnTo>
                    <a:pt x="334166" y="274429"/>
                  </a:lnTo>
                  <a:close/>
                  <a:moveTo>
                    <a:pt x="378807" y="673035"/>
                  </a:moveTo>
                  <a:lnTo>
                    <a:pt x="390286" y="669571"/>
                  </a:lnTo>
                  <a:cubicBezTo>
                    <a:pt x="374980" y="687167"/>
                    <a:pt x="359219" y="701754"/>
                    <a:pt x="343094" y="713242"/>
                  </a:cubicBezTo>
                  <a:lnTo>
                    <a:pt x="378807" y="673035"/>
                  </a:lnTo>
                  <a:close/>
                  <a:moveTo>
                    <a:pt x="366052" y="274429"/>
                  </a:moveTo>
                  <a:lnTo>
                    <a:pt x="413244" y="221549"/>
                  </a:lnTo>
                  <a:lnTo>
                    <a:pt x="428549" y="221549"/>
                  </a:lnTo>
                  <a:lnTo>
                    <a:pt x="381357" y="274429"/>
                  </a:lnTo>
                  <a:lnTo>
                    <a:pt x="366052" y="274429"/>
                  </a:lnTo>
                  <a:close/>
                </a:path>
              </a:pathLst>
            </a:custGeom>
            <a:grpFill/>
            <a:ln w="9102"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B3668BBA-6886-34CD-9645-91C90EB54F64}"/>
                </a:ext>
              </a:extLst>
            </p:cNvPr>
            <p:cNvSpPr/>
            <p:nvPr/>
          </p:nvSpPr>
          <p:spPr>
            <a:xfrm>
              <a:off x="3308982" y="4270941"/>
              <a:ext cx="443854" cy="734120"/>
            </a:xfrm>
            <a:custGeom>
              <a:avLst/>
              <a:gdLst>
                <a:gd name="connsiteX0" fmla="*/ 47191 w 443854"/>
                <a:gd name="connsiteY0" fmla="*/ 681058 h 734120"/>
                <a:gd name="connsiteX1" fmla="*/ 0 w 443854"/>
                <a:gd name="connsiteY1" fmla="*/ 731568 h 734120"/>
                <a:gd name="connsiteX2" fmla="*/ 2551 w 443854"/>
                <a:gd name="connsiteY2" fmla="*/ 712057 h 734120"/>
                <a:gd name="connsiteX3" fmla="*/ 48467 w 443854"/>
                <a:gd name="connsiteY3" fmla="*/ 661547 h 734120"/>
                <a:gd name="connsiteX4" fmla="*/ 45916 w 443854"/>
                <a:gd name="connsiteY4" fmla="*/ 681058 h 734120"/>
                <a:gd name="connsiteX5" fmla="*/ 47191 w 443854"/>
                <a:gd name="connsiteY5" fmla="*/ 681058 h 734120"/>
                <a:gd name="connsiteX6" fmla="*/ 51018 w 443854"/>
                <a:gd name="connsiteY6" fmla="*/ 642037 h 734120"/>
                <a:gd name="connsiteX7" fmla="*/ 5102 w 443854"/>
                <a:gd name="connsiteY7" fmla="*/ 692546 h 734120"/>
                <a:gd name="connsiteX8" fmla="*/ 7653 w 443854"/>
                <a:gd name="connsiteY8" fmla="*/ 671850 h 734120"/>
                <a:gd name="connsiteX9" fmla="*/ 53569 w 443854"/>
                <a:gd name="connsiteY9" fmla="*/ 622435 h 734120"/>
                <a:gd name="connsiteX10" fmla="*/ 51018 w 443854"/>
                <a:gd name="connsiteY10" fmla="*/ 641945 h 734120"/>
                <a:gd name="connsiteX11" fmla="*/ 12754 w 443854"/>
                <a:gd name="connsiteY11" fmla="*/ 631734 h 734120"/>
                <a:gd name="connsiteX12" fmla="*/ 58670 w 443854"/>
                <a:gd name="connsiteY12" fmla="*/ 582319 h 734120"/>
                <a:gd name="connsiteX13" fmla="*/ 56120 w 443854"/>
                <a:gd name="connsiteY13" fmla="*/ 601830 h 734120"/>
                <a:gd name="connsiteX14" fmla="*/ 10203 w 443854"/>
                <a:gd name="connsiteY14" fmla="*/ 652339 h 734120"/>
                <a:gd name="connsiteX15" fmla="*/ 12754 w 443854"/>
                <a:gd name="connsiteY15" fmla="*/ 631643 h 734120"/>
                <a:gd name="connsiteX16" fmla="*/ 77802 w 443854"/>
                <a:gd name="connsiteY16" fmla="*/ 681150 h 734120"/>
                <a:gd name="connsiteX17" fmla="*/ 30610 w 443854"/>
                <a:gd name="connsiteY17" fmla="*/ 734030 h 734120"/>
                <a:gd name="connsiteX18" fmla="*/ 14030 w 443854"/>
                <a:gd name="connsiteY18" fmla="*/ 734030 h 734120"/>
                <a:gd name="connsiteX19" fmla="*/ 62497 w 443854"/>
                <a:gd name="connsiteY19" fmla="*/ 681150 h 734120"/>
                <a:gd name="connsiteX20" fmla="*/ 77802 w 443854"/>
                <a:gd name="connsiteY20" fmla="*/ 681150 h 734120"/>
                <a:gd name="connsiteX21" fmla="*/ 61221 w 443854"/>
                <a:gd name="connsiteY21" fmla="*/ 561714 h 734120"/>
                <a:gd name="connsiteX22" fmla="*/ 15305 w 443854"/>
                <a:gd name="connsiteY22" fmla="*/ 612223 h 734120"/>
                <a:gd name="connsiteX23" fmla="*/ 17856 w 443854"/>
                <a:gd name="connsiteY23" fmla="*/ 592712 h 734120"/>
                <a:gd name="connsiteX24" fmla="*/ 63772 w 443854"/>
                <a:gd name="connsiteY24" fmla="*/ 542203 h 734120"/>
                <a:gd name="connsiteX25" fmla="*/ 61221 w 443854"/>
                <a:gd name="connsiteY25" fmla="*/ 561714 h 734120"/>
                <a:gd name="connsiteX26" fmla="*/ 66323 w 443854"/>
                <a:gd name="connsiteY26" fmla="*/ 521507 h 734120"/>
                <a:gd name="connsiteX27" fmla="*/ 20407 w 443854"/>
                <a:gd name="connsiteY27" fmla="*/ 572016 h 734120"/>
                <a:gd name="connsiteX28" fmla="*/ 22958 w 443854"/>
                <a:gd name="connsiteY28" fmla="*/ 552505 h 734120"/>
                <a:gd name="connsiteX29" fmla="*/ 68874 w 443854"/>
                <a:gd name="connsiteY29" fmla="*/ 501996 h 734120"/>
                <a:gd name="connsiteX30" fmla="*/ 66323 w 443854"/>
                <a:gd name="connsiteY30" fmla="*/ 521507 h 734120"/>
                <a:gd name="connsiteX31" fmla="*/ 71425 w 443854"/>
                <a:gd name="connsiteY31" fmla="*/ 482485 h 734120"/>
                <a:gd name="connsiteX32" fmla="*/ 25509 w 443854"/>
                <a:gd name="connsiteY32" fmla="*/ 531900 h 734120"/>
                <a:gd name="connsiteX33" fmla="*/ 28060 w 443854"/>
                <a:gd name="connsiteY33" fmla="*/ 512389 h 734120"/>
                <a:gd name="connsiteX34" fmla="*/ 73976 w 443854"/>
                <a:gd name="connsiteY34" fmla="*/ 461880 h 734120"/>
                <a:gd name="connsiteX35" fmla="*/ 71425 w 443854"/>
                <a:gd name="connsiteY35" fmla="*/ 482576 h 734120"/>
                <a:gd name="connsiteX36" fmla="*/ 76527 w 443854"/>
                <a:gd name="connsiteY36" fmla="*/ 442278 h 734120"/>
                <a:gd name="connsiteX37" fmla="*/ 30610 w 443854"/>
                <a:gd name="connsiteY37" fmla="*/ 492787 h 734120"/>
                <a:gd name="connsiteX38" fmla="*/ 33161 w 443854"/>
                <a:gd name="connsiteY38" fmla="*/ 472091 h 734120"/>
                <a:gd name="connsiteX39" fmla="*/ 79077 w 443854"/>
                <a:gd name="connsiteY39" fmla="*/ 421582 h 734120"/>
                <a:gd name="connsiteX40" fmla="*/ 76527 w 443854"/>
                <a:gd name="connsiteY40" fmla="*/ 442278 h 734120"/>
                <a:gd name="connsiteX41" fmla="*/ 81628 w 443854"/>
                <a:gd name="connsiteY41" fmla="*/ 402071 h 734120"/>
                <a:gd name="connsiteX42" fmla="*/ 35712 w 443854"/>
                <a:gd name="connsiteY42" fmla="*/ 452580 h 734120"/>
                <a:gd name="connsiteX43" fmla="*/ 38263 w 443854"/>
                <a:gd name="connsiteY43" fmla="*/ 431884 h 734120"/>
                <a:gd name="connsiteX44" fmla="*/ 84179 w 443854"/>
                <a:gd name="connsiteY44" fmla="*/ 382469 h 734120"/>
                <a:gd name="connsiteX45" fmla="*/ 81628 w 443854"/>
                <a:gd name="connsiteY45" fmla="*/ 401979 h 734120"/>
                <a:gd name="connsiteX46" fmla="*/ 86730 w 443854"/>
                <a:gd name="connsiteY46" fmla="*/ 361864 h 734120"/>
                <a:gd name="connsiteX47" fmla="*/ 40814 w 443854"/>
                <a:gd name="connsiteY47" fmla="*/ 412373 h 734120"/>
                <a:gd name="connsiteX48" fmla="*/ 43365 w 443854"/>
                <a:gd name="connsiteY48" fmla="*/ 392862 h 734120"/>
                <a:gd name="connsiteX49" fmla="*/ 89281 w 443854"/>
                <a:gd name="connsiteY49" fmla="*/ 342353 h 734120"/>
                <a:gd name="connsiteX50" fmla="*/ 86730 w 443854"/>
                <a:gd name="connsiteY50" fmla="*/ 361864 h 734120"/>
                <a:gd name="connsiteX51" fmla="*/ 91832 w 443854"/>
                <a:gd name="connsiteY51" fmla="*/ 321656 h 734120"/>
                <a:gd name="connsiteX52" fmla="*/ 45916 w 443854"/>
                <a:gd name="connsiteY52" fmla="*/ 372166 h 734120"/>
                <a:gd name="connsiteX53" fmla="*/ 48467 w 443854"/>
                <a:gd name="connsiteY53" fmla="*/ 352655 h 734120"/>
                <a:gd name="connsiteX54" fmla="*/ 94383 w 443854"/>
                <a:gd name="connsiteY54" fmla="*/ 302146 h 734120"/>
                <a:gd name="connsiteX55" fmla="*/ 91832 w 443854"/>
                <a:gd name="connsiteY55" fmla="*/ 321656 h 734120"/>
                <a:gd name="connsiteX56" fmla="*/ 109688 w 443854"/>
                <a:gd name="connsiteY56" fmla="*/ 681241 h 734120"/>
                <a:gd name="connsiteX57" fmla="*/ 61221 w 443854"/>
                <a:gd name="connsiteY57" fmla="*/ 734121 h 734120"/>
                <a:gd name="connsiteX58" fmla="*/ 45916 w 443854"/>
                <a:gd name="connsiteY58" fmla="*/ 734121 h 734120"/>
                <a:gd name="connsiteX59" fmla="*/ 94383 w 443854"/>
                <a:gd name="connsiteY59" fmla="*/ 681241 h 734120"/>
                <a:gd name="connsiteX60" fmla="*/ 109688 w 443854"/>
                <a:gd name="connsiteY60" fmla="*/ 681241 h 734120"/>
                <a:gd name="connsiteX61" fmla="*/ 96934 w 443854"/>
                <a:gd name="connsiteY61" fmla="*/ 281450 h 734120"/>
                <a:gd name="connsiteX62" fmla="*/ 51018 w 443854"/>
                <a:gd name="connsiteY62" fmla="*/ 331959 h 734120"/>
                <a:gd name="connsiteX63" fmla="*/ 52293 w 443854"/>
                <a:gd name="connsiteY63" fmla="*/ 312448 h 734120"/>
                <a:gd name="connsiteX64" fmla="*/ 98209 w 443854"/>
                <a:gd name="connsiteY64" fmla="*/ 261939 h 734120"/>
                <a:gd name="connsiteX65" fmla="*/ 96934 w 443854"/>
                <a:gd name="connsiteY65" fmla="*/ 281450 h 734120"/>
                <a:gd name="connsiteX66" fmla="*/ 100760 w 443854"/>
                <a:gd name="connsiteY66" fmla="*/ 242428 h 734120"/>
                <a:gd name="connsiteX67" fmla="*/ 54844 w 443854"/>
                <a:gd name="connsiteY67" fmla="*/ 292937 h 734120"/>
                <a:gd name="connsiteX68" fmla="*/ 57395 w 443854"/>
                <a:gd name="connsiteY68" fmla="*/ 272241 h 734120"/>
                <a:gd name="connsiteX69" fmla="*/ 103311 w 443854"/>
                <a:gd name="connsiteY69" fmla="*/ 221732 h 734120"/>
                <a:gd name="connsiteX70" fmla="*/ 100760 w 443854"/>
                <a:gd name="connsiteY70" fmla="*/ 242428 h 734120"/>
                <a:gd name="connsiteX71" fmla="*/ 105862 w 443854"/>
                <a:gd name="connsiteY71" fmla="*/ 202221 h 734120"/>
                <a:gd name="connsiteX72" fmla="*/ 59946 w 443854"/>
                <a:gd name="connsiteY72" fmla="*/ 252730 h 734120"/>
                <a:gd name="connsiteX73" fmla="*/ 62497 w 443854"/>
                <a:gd name="connsiteY73" fmla="*/ 232034 h 734120"/>
                <a:gd name="connsiteX74" fmla="*/ 108413 w 443854"/>
                <a:gd name="connsiteY74" fmla="*/ 181524 h 734120"/>
                <a:gd name="connsiteX75" fmla="*/ 105862 w 443854"/>
                <a:gd name="connsiteY75" fmla="*/ 202221 h 734120"/>
                <a:gd name="connsiteX76" fmla="*/ 110963 w 443854"/>
                <a:gd name="connsiteY76" fmla="*/ 162014 h 734120"/>
                <a:gd name="connsiteX77" fmla="*/ 65047 w 443854"/>
                <a:gd name="connsiteY77" fmla="*/ 212523 h 734120"/>
                <a:gd name="connsiteX78" fmla="*/ 67598 w 443854"/>
                <a:gd name="connsiteY78" fmla="*/ 193012 h 734120"/>
                <a:gd name="connsiteX79" fmla="*/ 113514 w 443854"/>
                <a:gd name="connsiteY79" fmla="*/ 142503 h 734120"/>
                <a:gd name="connsiteX80" fmla="*/ 110963 w 443854"/>
                <a:gd name="connsiteY80" fmla="*/ 162014 h 734120"/>
                <a:gd name="connsiteX81" fmla="*/ 443854 w 443854"/>
                <a:gd name="connsiteY81" fmla="*/ 666289 h 734120"/>
                <a:gd name="connsiteX82" fmla="*/ 335442 w 443854"/>
                <a:gd name="connsiteY82" fmla="*/ 666289 h 734120"/>
                <a:gd name="connsiteX83" fmla="*/ 313759 w 443854"/>
                <a:gd name="connsiteY83" fmla="*/ 498531 h 734120"/>
                <a:gd name="connsiteX84" fmla="*/ 197694 w 443854"/>
                <a:gd name="connsiteY84" fmla="*/ 498531 h 734120"/>
                <a:gd name="connsiteX85" fmla="*/ 176011 w 443854"/>
                <a:gd name="connsiteY85" fmla="*/ 666289 h 734120"/>
                <a:gd name="connsiteX86" fmla="*/ 67598 w 443854"/>
                <a:gd name="connsiteY86" fmla="*/ 666289 h 734120"/>
                <a:gd name="connsiteX87" fmla="*/ 153053 w 443854"/>
                <a:gd name="connsiteY87" fmla="*/ 0 h 734120"/>
                <a:gd name="connsiteX88" fmla="*/ 358399 w 443854"/>
                <a:gd name="connsiteY88" fmla="*/ 0 h 734120"/>
                <a:gd name="connsiteX89" fmla="*/ 443854 w 443854"/>
                <a:gd name="connsiteY89" fmla="*/ 666289 h 734120"/>
                <a:gd name="connsiteX90" fmla="*/ 116065 w 443854"/>
                <a:gd name="connsiteY90" fmla="*/ 121807 h 734120"/>
                <a:gd name="connsiteX91" fmla="*/ 70149 w 443854"/>
                <a:gd name="connsiteY91" fmla="*/ 172316 h 734120"/>
                <a:gd name="connsiteX92" fmla="*/ 72700 w 443854"/>
                <a:gd name="connsiteY92" fmla="*/ 152805 h 734120"/>
                <a:gd name="connsiteX93" fmla="*/ 118616 w 443854"/>
                <a:gd name="connsiteY93" fmla="*/ 102296 h 734120"/>
                <a:gd name="connsiteX94" fmla="*/ 116065 w 443854"/>
                <a:gd name="connsiteY94" fmla="*/ 121807 h 734120"/>
                <a:gd name="connsiteX95" fmla="*/ 121167 w 443854"/>
                <a:gd name="connsiteY95" fmla="*/ 81599 h 734120"/>
                <a:gd name="connsiteX96" fmla="*/ 75251 w 443854"/>
                <a:gd name="connsiteY96" fmla="*/ 132109 h 734120"/>
                <a:gd name="connsiteX97" fmla="*/ 77802 w 443854"/>
                <a:gd name="connsiteY97" fmla="*/ 112598 h 734120"/>
                <a:gd name="connsiteX98" fmla="*/ 123718 w 443854"/>
                <a:gd name="connsiteY98" fmla="*/ 62088 h 734120"/>
                <a:gd name="connsiteX99" fmla="*/ 121167 w 443854"/>
                <a:gd name="connsiteY99" fmla="*/ 81599 h 734120"/>
                <a:gd name="connsiteX100" fmla="*/ 140299 w 443854"/>
                <a:gd name="connsiteY100" fmla="*/ 681241 h 734120"/>
                <a:gd name="connsiteX101" fmla="*/ 93107 w 443854"/>
                <a:gd name="connsiteY101" fmla="*/ 734121 h 734120"/>
                <a:gd name="connsiteX102" fmla="*/ 77802 w 443854"/>
                <a:gd name="connsiteY102" fmla="*/ 734121 h 734120"/>
                <a:gd name="connsiteX103" fmla="*/ 124993 w 443854"/>
                <a:gd name="connsiteY103" fmla="*/ 681241 h 734120"/>
                <a:gd name="connsiteX104" fmla="*/ 140299 w 443854"/>
                <a:gd name="connsiteY104" fmla="*/ 681241 h 734120"/>
                <a:gd name="connsiteX105" fmla="*/ 126269 w 443854"/>
                <a:gd name="connsiteY105" fmla="*/ 42486 h 734120"/>
                <a:gd name="connsiteX106" fmla="*/ 80353 w 443854"/>
                <a:gd name="connsiteY106" fmla="*/ 92996 h 734120"/>
                <a:gd name="connsiteX107" fmla="*/ 82904 w 443854"/>
                <a:gd name="connsiteY107" fmla="*/ 72300 h 734120"/>
                <a:gd name="connsiteX108" fmla="*/ 128820 w 443854"/>
                <a:gd name="connsiteY108" fmla="*/ 21790 h 734120"/>
                <a:gd name="connsiteX109" fmla="*/ 126269 w 443854"/>
                <a:gd name="connsiteY109" fmla="*/ 42486 h 734120"/>
                <a:gd name="connsiteX110" fmla="*/ 127544 w 443854"/>
                <a:gd name="connsiteY110" fmla="*/ 6838 h 734120"/>
                <a:gd name="connsiteX111" fmla="*/ 85455 w 443854"/>
                <a:gd name="connsiteY111" fmla="*/ 52789 h 734120"/>
                <a:gd name="connsiteX112" fmla="*/ 85455 w 443854"/>
                <a:gd name="connsiteY112" fmla="*/ 51604 h 734120"/>
                <a:gd name="connsiteX113" fmla="*/ 127544 w 443854"/>
                <a:gd name="connsiteY113" fmla="*/ 6838 h 734120"/>
                <a:gd name="connsiteX114" fmla="*/ 172185 w 443854"/>
                <a:gd name="connsiteY114" fmla="*/ 681150 h 734120"/>
                <a:gd name="connsiteX115" fmla="*/ 123718 w 443854"/>
                <a:gd name="connsiteY115" fmla="*/ 734030 h 734120"/>
                <a:gd name="connsiteX116" fmla="*/ 108413 w 443854"/>
                <a:gd name="connsiteY116" fmla="*/ 734030 h 734120"/>
                <a:gd name="connsiteX117" fmla="*/ 156879 w 443854"/>
                <a:gd name="connsiteY117" fmla="*/ 681150 h 734120"/>
                <a:gd name="connsiteX118" fmla="*/ 172185 w 443854"/>
                <a:gd name="connsiteY118" fmla="*/ 681150 h 734120"/>
                <a:gd name="connsiteX119" fmla="*/ 261466 w 443854"/>
                <a:gd name="connsiteY119" fmla="*/ 513392 h 734120"/>
                <a:gd name="connsiteX120" fmla="*/ 214274 w 443854"/>
                <a:gd name="connsiteY120" fmla="*/ 566272 h 734120"/>
                <a:gd name="connsiteX121" fmla="*/ 207897 w 443854"/>
                <a:gd name="connsiteY121" fmla="*/ 566272 h 734120"/>
                <a:gd name="connsiteX122" fmla="*/ 210448 w 443854"/>
                <a:gd name="connsiteY122" fmla="*/ 553599 h 734120"/>
                <a:gd name="connsiteX123" fmla="*/ 246160 w 443854"/>
                <a:gd name="connsiteY123" fmla="*/ 513392 h 734120"/>
                <a:gd name="connsiteX124" fmla="*/ 261466 w 443854"/>
                <a:gd name="connsiteY124" fmla="*/ 513392 h 734120"/>
                <a:gd name="connsiteX125" fmla="*/ 302280 w 443854"/>
                <a:gd name="connsiteY125" fmla="*/ 400794 h 734120"/>
                <a:gd name="connsiteX126" fmla="*/ 262741 w 443854"/>
                <a:gd name="connsiteY126" fmla="*/ 96369 h 734120"/>
                <a:gd name="connsiteX127" fmla="*/ 248711 w 443854"/>
                <a:gd name="connsiteY127" fmla="*/ 96369 h 734120"/>
                <a:gd name="connsiteX128" fmla="*/ 209173 w 443854"/>
                <a:gd name="connsiteY128" fmla="*/ 400794 h 734120"/>
                <a:gd name="connsiteX129" fmla="*/ 302280 w 443854"/>
                <a:gd name="connsiteY129" fmla="*/ 400794 h 734120"/>
                <a:gd name="connsiteX130" fmla="*/ 230855 w 443854"/>
                <a:gd name="connsiteY130" fmla="*/ 513392 h 734120"/>
                <a:gd name="connsiteX131" fmla="*/ 212999 w 443854"/>
                <a:gd name="connsiteY131" fmla="*/ 532903 h 734120"/>
                <a:gd name="connsiteX132" fmla="*/ 215550 w 443854"/>
                <a:gd name="connsiteY132" fmla="*/ 513392 h 734120"/>
                <a:gd name="connsiteX133" fmla="*/ 230855 w 443854"/>
                <a:gd name="connsiteY133" fmla="*/ 513392 h 734120"/>
                <a:gd name="connsiteX134" fmla="*/ 293352 w 443854"/>
                <a:gd name="connsiteY134" fmla="*/ 513392 h 734120"/>
                <a:gd name="connsiteX135" fmla="*/ 244885 w 443854"/>
                <a:gd name="connsiteY135" fmla="*/ 566272 h 734120"/>
                <a:gd name="connsiteX136" fmla="*/ 229580 w 443854"/>
                <a:gd name="connsiteY136" fmla="*/ 566272 h 734120"/>
                <a:gd name="connsiteX137" fmla="*/ 278046 w 443854"/>
                <a:gd name="connsiteY137" fmla="*/ 513392 h 734120"/>
                <a:gd name="connsiteX138" fmla="*/ 293352 w 443854"/>
                <a:gd name="connsiteY138" fmla="*/ 513392 h 734120"/>
                <a:gd name="connsiteX139" fmla="*/ 272945 w 443854"/>
                <a:gd name="connsiteY139" fmla="*/ 328403 h 734120"/>
                <a:gd name="connsiteX140" fmla="*/ 233406 w 443854"/>
                <a:gd name="connsiteY140" fmla="*/ 373169 h 734120"/>
                <a:gd name="connsiteX141" fmla="*/ 235957 w 443854"/>
                <a:gd name="connsiteY141" fmla="*/ 352473 h 734120"/>
                <a:gd name="connsiteX142" fmla="*/ 270394 w 443854"/>
                <a:gd name="connsiteY142" fmla="*/ 313451 h 734120"/>
                <a:gd name="connsiteX143" fmla="*/ 272945 w 443854"/>
                <a:gd name="connsiteY143" fmla="*/ 328403 h 734120"/>
                <a:gd name="connsiteX144" fmla="*/ 269119 w 443854"/>
                <a:gd name="connsiteY144" fmla="*/ 298499 h 734120"/>
                <a:gd name="connsiteX145" fmla="*/ 238508 w 443854"/>
                <a:gd name="connsiteY145" fmla="*/ 332962 h 734120"/>
                <a:gd name="connsiteX146" fmla="*/ 241059 w 443854"/>
                <a:gd name="connsiteY146" fmla="*/ 312266 h 734120"/>
                <a:gd name="connsiteX147" fmla="*/ 266568 w 443854"/>
                <a:gd name="connsiteY147" fmla="*/ 283546 h 734120"/>
                <a:gd name="connsiteX148" fmla="*/ 269119 w 443854"/>
                <a:gd name="connsiteY148" fmla="*/ 298499 h 734120"/>
                <a:gd name="connsiteX149" fmla="*/ 265292 w 443854"/>
                <a:gd name="connsiteY149" fmla="*/ 268594 h 734120"/>
                <a:gd name="connsiteX150" fmla="*/ 242334 w 443854"/>
                <a:gd name="connsiteY150" fmla="*/ 292755 h 734120"/>
                <a:gd name="connsiteX151" fmla="*/ 244885 w 443854"/>
                <a:gd name="connsiteY151" fmla="*/ 273244 h 734120"/>
                <a:gd name="connsiteX152" fmla="*/ 262741 w 443854"/>
                <a:gd name="connsiteY152" fmla="*/ 253733 h 734120"/>
                <a:gd name="connsiteX153" fmla="*/ 265292 w 443854"/>
                <a:gd name="connsiteY153" fmla="*/ 268685 h 734120"/>
                <a:gd name="connsiteX154" fmla="*/ 243610 w 443854"/>
                <a:gd name="connsiteY154" fmla="*/ 378913 h 734120"/>
                <a:gd name="connsiteX155" fmla="*/ 275496 w 443854"/>
                <a:gd name="connsiteY155" fmla="*/ 343265 h 734120"/>
                <a:gd name="connsiteX156" fmla="*/ 276771 w 443854"/>
                <a:gd name="connsiteY156" fmla="*/ 359311 h 734120"/>
                <a:gd name="connsiteX157" fmla="*/ 258915 w 443854"/>
                <a:gd name="connsiteY157" fmla="*/ 378822 h 734120"/>
                <a:gd name="connsiteX158" fmla="*/ 243610 w 443854"/>
                <a:gd name="connsiteY158" fmla="*/ 378822 h 734120"/>
                <a:gd name="connsiteX159" fmla="*/ 261466 w 443854"/>
                <a:gd name="connsiteY159" fmla="*/ 238781 h 734120"/>
                <a:gd name="connsiteX160" fmla="*/ 247436 w 443854"/>
                <a:gd name="connsiteY160" fmla="*/ 252548 h 734120"/>
                <a:gd name="connsiteX161" fmla="*/ 249987 w 443854"/>
                <a:gd name="connsiteY161" fmla="*/ 233037 h 734120"/>
                <a:gd name="connsiteX162" fmla="*/ 258915 w 443854"/>
                <a:gd name="connsiteY162" fmla="*/ 223829 h 734120"/>
                <a:gd name="connsiteX163" fmla="*/ 261466 w 443854"/>
                <a:gd name="connsiteY163" fmla="*/ 238781 h 734120"/>
                <a:gd name="connsiteX164" fmla="*/ 299729 w 443854"/>
                <a:gd name="connsiteY164" fmla="*/ 540926 h 734120"/>
                <a:gd name="connsiteX165" fmla="*/ 253813 w 443854"/>
                <a:gd name="connsiteY165" fmla="*/ 591436 h 734120"/>
                <a:gd name="connsiteX166" fmla="*/ 251262 w 443854"/>
                <a:gd name="connsiteY166" fmla="*/ 576484 h 734120"/>
                <a:gd name="connsiteX167" fmla="*/ 297178 w 443854"/>
                <a:gd name="connsiteY167" fmla="*/ 525974 h 734120"/>
                <a:gd name="connsiteX168" fmla="*/ 299729 w 443854"/>
                <a:gd name="connsiteY168" fmla="*/ 540926 h 734120"/>
                <a:gd name="connsiteX169" fmla="*/ 257639 w 443854"/>
                <a:gd name="connsiteY169" fmla="*/ 207782 h 734120"/>
                <a:gd name="connsiteX170" fmla="*/ 252538 w 443854"/>
                <a:gd name="connsiteY170" fmla="*/ 213526 h 734120"/>
                <a:gd name="connsiteX171" fmla="*/ 255089 w 443854"/>
                <a:gd name="connsiteY171" fmla="*/ 194015 h 734120"/>
                <a:gd name="connsiteX172" fmla="*/ 257639 w 443854"/>
                <a:gd name="connsiteY172" fmla="*/ 207782 h 734120"/>
                <a:gd name="connsiteX173" fmla="*/ 303555 w 443854"/>
                <a:gd name="connsiteY173" fmla="*/ 570831 h 734120"/>
                <a:gd name="connsiteX174" fmla="*/ 257639 w 443854"/>
                <a:gd name="connsiteY174" fmla="*/ 621341 h 734120"/>
                <a:gd name="connsiteX175" fmla="*/ 255089 w 443854"/>
                <a:gd name="connsiteY175" fmla="*/ 606388 h 734120"/>
                <a:gd name="connsiteX176" fmla="*/ 301005 w 443854"/>
                <a:gd name="connsiteY176" fmla="*/ 555879 h 734120"/>
                <a:gd name="connsiteX177" fmla="*/ 303555 w 443854"/>
                <a:gd name="connsiteY177" fmla="*/ 570831 h 734120"/>
                <a:gd name="connsiteX178" fmla="*/ 307382 w 443854"/>
                <a:gd name="connsiteY178" fmla="*/ 600736 h 734120"/>
                <a:gd name="connsiteX179" fmla="*/ 261466 w 443854"/>
                <a:gd name="connsiteY179" fmla="*/ 652430 h 734120"/>
                <a:gd name="connsiteX180" fmla="*/ 258915 w 443854"/>
                <a:gd name="connsiteY180" fmla="*/ 636384 h 734120"/>
                <a:gd name="connsiteX181" fmla="*/ 306106 w 443854"/>
                <a:gd name="connsiteY181" fmla="*/ 585874 h 734120"/>
                <a:gd name="connsiteX182" fmla="*/ 307382 w 443854"/>
                <a:gd name="connsiteY182" fmla="*/ 600827 h 734120"/>
                <a:gd name="connsiteX183" fmla="*/ 311208 w 443854"/>
                <a:gd name="connsiteY183" fmla="*/ 631734 h 734120"/>
                <a:gd name="connsiteX184" fmla="*/ 265292 w 443854"/>
                <a:gd name="connsiteY184" fmla="*/ 682244 h 734120"/>
                <a:gd name="connsiteX185" fmla="*/ 262741 w 443854"/>
                <a:gd name="connsiteY185" fmla="*/ 667291 h 734120"/>
                <a:gd name="connsiteX186" fmla="*/ 309933 w 443854"/>
                <a:gd name="connsiteY186" fmla="*/ 615597 h 734120"/>
                <a:gd name="connsiteX187" fmla="*/ 311208 w 443854"/>
                <a:gd name="connsiteY187" fmla="*/ 631643 h 734120"/>
                <a:gd name="connsiteX188" fmla="*/ 315034 w 443854"/>
                <a:gd name="connsiteY188" fmla="*/ 661639 h 734120"/>
                <a:gd name="connsiteX189" fmla="*/ 269119 w 443854"/>
                <a:gd name="connsiteY189" fmla="*/ 712148 h 734120"/>
                <a:gd name="connsiteX190" fmla="*/ 266568 w 443854"/>
                <a:gd name="connsiteY190" fmla="*/ 697196 h 734120"/>
                <a:gd name="connsiteX191" fmla="*/ 313759 w 443854"/>
                <a:gd name="connsiteY191" fmla="*/ 646687 h 734120"/>
                <a:gd name="connsiteX192" fmla="*/ 315034 w 443854"/>
                <a:gd name="connsiteY192" fmla="*/ 661639 h 734120"/>
                <a:gd name="connsiteX193" fmla="*/ 329064 w 443854"/>
                <a:gd name="connsiteY193" fmla="*/ 681150 h 734120"/>
                <a:gd name="connsiteX194" fmla="*/ 280597 w 443854"/>
                <a:gd name="connsiteY194" fmla="*/ 734030 h 734120"/>
                <a:gd name="connsiteX195" fmla="*/ 271669 w 443854"/>
                <a:gd name="connsiteY195" fmla="*/ 734030 h 734120"/>
                <a:gd name="connsiteX196" fmla="*/ 270394 w 443854"/>
                <a:gd name="connsiteY196" fmla="*/ 727100 h 734120"/>
                <a:gd name="connsiteX197" fmla="*/ 317585 w 443854"/>
                <a:gd name="connsiteY197" fmla="*/ 676591 h 734120"/>
                <a:gd name="connsiteX198" fmla="*/ 317585 w 443854"/>
                <a:gd name="connsiteY198" fmla="*/ 681150 h 734120"/>
                <a:gd name="connsiteX199" fmla="*/ 329064 w 443854"/>
                <a:gd name="connsiteY199" fmla="*/ 681150 h 734120"/>
                <a:gd name="connsiteX200" fmla="*/ 274220 w 443854"/>
                <a:gd name="connsiteY200" fmla="*/ 379004 h 734120"/>
                <a:gd name="connsiteX201" fmla="*/ 279322 w 443854"/>
                <a:gd name="connsiteY201" fmla="*/ 374445 h 734120"/>
                <a:gd name="connsiteX202" fmla="*/ 279322 w 443854"/>
                <a:gd name="connsiteY202" fmla="*/ 379004 h 734120"/>
                <a:gd name="connsiteX203" fmla="*/ 274220 w 443854"/>
                <a:gd name="connsiteY203" fmla="*/ 379004 h 734120"/>
                <a:gd name="connsiteX204" fmla="*/ 359675 w 443854"/>
                <a:gd name="connsiteY204" fmla="*/ 681150 h 734120"/>
                <a:gd name="connsiteX205" fmla="*/ 312483 w 443854"/>
                <a:gd name="connsiteY205" fmla="*/ 734030 h 734120"/>
                <a:gd name="connsiteX206" fmla="*/ 297178 w 443854"/>
                <a:gd name="connsiteY206" fmla="*/ 734030 h 734120"/>
                <a:gd name="connsiteX207" fmla="*/ 344369 w 443854"/>
                <a:gd name="connsiteY207" fmla="*/ 681150 h 734120"/>
                <a:gd name="connsiteX208" fmla="*/ 359675 w 443854"/>
                <a:gd name="connsiteY208" fmla="*/ 681150 h 734120"/>
                <a:gd name="connsiteX209" fmla="*/ 391561 w 443854"/>
                <a:gd name="connsiteY209" fmla="*/ 681150 h 734120"/>
                <a:gd name="connsiteX210" fmla="*/ 343094 w 443854"/>
                <a:gd name="connsiteY210" fmla="*/ 734030 h 734120"/>
                <a:gd name="connsiteX211" fmla="*/ 327789 w 443854"/>
                <a:gd name="connsiteY211" fmla="*/ 734030 h 734120"/>
                <a:gd name="connsiteX212" fmla="*/ 376256 w 443854"/>
                <a:gd name="connsiteY212" fmla="*/ 681150 h 734120"/>
                <a:gd name="connsiteX213" fmla="*/ 391561 w 443854"/>
                <a:gd name="connsiteY213" fmla="*/ 681150 h 734120"/>
                <a:gd name="connsiteX214" fmla="*/ 423447 w 443854"/>
                <a:gd name="connsiteY214" fmla="*/ 681150 h 734120"/>
                <a:gd name="connsiteX215" fmla="*/ 374980 w 443854"/>
                <a:gd name="connsiteY215" fmla="*/ 734030 h 734120"/>
                <a:gd name="connsiteX216" fmla="*/ 359675 w 443854"/>
                <a:gd name="connsiteY216" fmla="*/ 734030 h 734120"/>
                <a:gd name="connsiteX217" fmla="*/ 406866 w 443854"/>
                <a:gd name="connsiteY217" fmla="*/ 681150 h 734120"/>
                <a:gd name="connsiteX218" fmla="*/ 423447 w 443854"/>
                <a:gd name="connsiteY218" fmla="*/ 681150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Lst>
              <a:rect l="l" t="t" r="r" b="b"/>
              <a:pathLst>
                <a:path w="443854" h="734120">
                  <a:moveTo>
                    <a:pt x="47191" y="681058"/>
                  </a:moveTo>
                  <a:lnTo>
                    <a:pt x="0" y="731568"/>
                  </a:lnTo>
                  <a:lnTo>
                    <a:pt x="2551" y="712057"/>
                  </a:lnTo>
                  <a:lnTo>
                    <a:pt x="48467" y="661547"/>
                  </a:lnTo>
                  <a:lnTo>
                    <a:pt x="45916" y="681058"/>
                  </a:lnTo>
                  <a:lnTo>
                    <a:pt x="47191" y="681058"/>
                  </a:lnTo>
                  <a:close/>
                  <a:moveTo>
                    <a:pt x="51018" y="642037"/>
                  </a:moveTo>
                  <a:lnTo>
                    <a:pt x="5102" y="692546"/>
                  </a:lnTo>
                  <a:lnTo>
                    <a:pt x="7653" y="671850"/>
                  </a:lnTo>
                  <a:lnTo>
                    <a:pt x="53569" y="622435"/>
                  </a:lnTo>
                  <a:lnTo>
                    <a:pt x="51018" y="641945"/>
                  </a:lnTo>
                  <a:close/>
                  <a:moveTo>
                    <a:pt x="12754" y="631734"/>
                  </a:moveTo>
                  <a:lnTo>
                    <a:pt x="58670" y="582319"/>
                  </a:lnTo>
                  <a:lnTo>
                    <a:pt x="56120" y="601830"/>
                  </a:lnTo>
                  <a:lnTo>
                    <a:pt x="10203" y="652339"/>
                  </a:lnTo>
                  <a:lnTo>
                    <a:pt x="12754" y="631643"/>
                  </a:lnTo>
                  <a:close/>
                  <a:moveTo>
                    <a:pt x="77802" y="681150"/>
                  </a:moveTo>
                  <a:lnTo>
                    <a:pt x="30610" y="734030"/>
                  </a:lnTo>
                  <a:lnTo>
                    <a:pt x="14030" y="734030"/>
                  </a:lnTo>
                  <a:lnTo>
                    <a:pt x="62497" y="681150"/>
                  </a:lnTo>
                  <a:lnTo>
                    <a:pt x="77802" y="681150"/>
                  </a:lnTo>
                  <a:close/>
                  <a:moveTo>
                    <a:pt x="61221" y="561714"/>
                  </a:moveTo>
                  <a:lnTo>
                    <a:pt x="15305" y="612223"/>
                  </a:lnTo>
                  <a:lnTo>
                    <a:pt x="17856" y="592712"/>
                  </a:lnTo>
                  <a:lnTo>
                    <a:pt x="63772" y="542203"/>
                  </a:lnTo>
                  <a:lnTo>
                    <a:pt x="61221" y="561714"/>
                  </a:lnTo>
                  <a:close/>
                  <a:moveTo>
                    <a:pt x="66323" y="521507"/>
                  </a:moveTo>
                  <a:lnTo>
                    <a:pt x="20407" y="572016"/>
                  </a:lnTo>
                  <a:lnTo>
                    <a:pt x="22958" y="552505"/>
                  </a:lnTo>
                  <a:lnTo>
                    <a:pt x="68874" y="501996"/>
                  </a:lnTo>
                  <a:lnTo>
                    <a:pt x="66323" y="521507"/>
                  </a:lnTo>
                  <a:close/>
                  <a:moveTo>
                    <a:pt x="71425" y="482485"/>
                  </a:moveTo>
                  <a:lnTo>
                    <a:pt x="25509" y="531900"/>
                  </a:lnTo>
                  <a:lnTo>
                    <a:pt x="28060" y="512389"/>
                  </a:lnTo>
                  <a:lnTo>
                    <a:pt x="73976" y="461880"/>
                  </a:lnTo>
                  <a:lnTo>
                    <a:pt x="71425" y="482576"/>
                  </a:lnTo>
                  <a:close/>
                  <a:moveTo>
                    <a:pt x="76527" y="442278"/>
                  </a:moveTo>
                  <a:lnTo>
                    <a:pt x="30610" y="492787"/>
                  </a:lnTo>
                  <a:lnTo>
                    <a:pt x="33161" y="472091"/>
                  </a:lnTo>
                  <a:lnTo>
                    <a:pt x="79077" y="421582"/>
                  </a:lnTo>
                  <a:lnTo>
                    <a:pt x="76527" y="442278"/>
                  </a:lnTo>
                  <a:close/>
                  <a:moveTo>
                    <a:pt x="81628" y="402071"/>
                  </a:moveTo>
                  <a:lnTo>
                    <a:pt x="35712" y="452580"/>
                  </a:lnTo>
                  <a:lnTo>
                    <a:pt x="38263" y="431884"/>
                  </a:lnTo>
                  <a:lnTo>
                    <a:pt x="84179" y="382469"/>
                  </a:lnTo>
                  <a:lnTo>
                    <a:pt x="81628" y="401979"/>
                  </a:lnTo>
                  <a:close/>
                  <a:moveTo>
                    <a:pt x="86730" y="361864"/>
                  </a:moveTo>
                  <a:lnTo>
                    <a:pt x="40814" y="412373"/>
                  </a:lnTo>
                  <a:lnTo>
                    <a:pt x="43365" y="392862"/>
                  </a:lnTo>
                  <a:lnTo>
                    <a:pt x="89281" y="342353"/>
                  </a:lnTo>
                  <a:lnTo>
                    <a:pt x="86730" y="361864"/>
                  </a:lnTo>
                  <a:close/>
                  <a:moveTo>
                    <a:pt x="91832" y="321656"/>
                  </a:moveTo>
                  <a:lnTo>
                    <a:pt x="45916" y="372166"/>
                  </a:lnTo>
                  <a:lnTo>
                    <a:pt x="48467" y="352655"/>
                  </a:lnTo>
                  <a:lnTo>
                    <a:pt x="94383" y="302146"/>
                  </a:lnTo>
                  <a:lnTo>
                    <a:pt x="91832" y="321656"/>
                  </a:lnTo>
                  <a:close/>
                  <a:moveTo>
                    <a:pt x="109688" y="681241"/>
                  </a:moveTo>
                  <a:lnTo>
                    <a:pt x="61221" y="734121"/>
                  </a:lnTo>
                  <a:lnTo>
                    <a:pt x="45916" y="734121"/>
                  </a:lnTo>
                  <a:lnTo>
                    <a:pt x="94383" y="681241"/>
                  </a:lnTo>
                  <a:lnTo>
                    <a:pt x="109688" y="681241"/>
                  </a:lnTo>
                  <a:close/>
                  <a:moveTo>
                    <a:pt x="96934" y="281450"/>
                  </a:moveTo>
                  <a:lnTo>
                    <a:pt x="51018" y="331959"/>
                  </a:lnTo>
                  <a:lnTo>
                    <a:pt x="52293" y="312448"/>
                  </a:lnTo>
                  <a:lnTo>
                    <a:pt x="98209" y="261939"/>
                  </a:lnTo>
                  <a:lnTo>
                    <a:pt x="96934" y="281450"/>
                  </a:lnTo>
                  <a:close/>
                  <a:moveTo>
                    <a:pt x="100760" y="242428"/>
                  </a:moveTo>
                  <a:lnTo>
                    <a:pt x="54844" y="292937"/>
                  </a:lnTo>
                  <a:lnTo>
                    <a:pt x="57395" y="272241"/>
                  </a:lnTo>
                  <a:lnTo>
                    <a:pt x="103311" y="221732"/>
                  </a:lnTo>
                  <a:lnTo>
                    <a:pt x="100760" y="242428"/>
                  </a:lnTo>
                  <a:close/>
                  <a:moveTo>
                    <a:pt x="105862" y="202221"/>
                  </a:moveTo>
                  <a:lnTo>
                    <a:pt x="59946" y="252730"/>
                  </a:lnTo>
                  <a:lnTo>
                    <a:pt x="62497" y="232034"/>
                  </a:lnTo>
                  <a:lnTo>
                    <a:pt x="108413" y="181524"/>
                  </a:lnTo>
                  <a:lnTo>
                    <a:pt x="105862" y="202221"/>
                  </a:lnTo>
                  <a:close/>
                  <a:moveTo>
                    <a:pt x="110963" y="162014"/>
                  </a:moveTo>
                  <a:lnTo>
                    <a:pt x="65047" y="212523"/>
                  </a:lnTo>
                  <a:lnTo>
                    <a:pt x="67598" y="193012"/>
                  </a:lnTo>
                  <a:lnTo>
                    <a:pt x="113514" y="142503"/>
                  </a:lnTo>
                  <a:lnTo>
                    <a:pt x="110963" y="162014"/>
                  </a:lnTo>
                  <a:close/>
                  <a:moveTo>
                    <a:pt x="443854" y="666289"/>
                  </a:moveTo>
                  <a:lnTo>
                    <a:pt x="335442" y="666289"/>
                  </a:lnTo>
                  <a:lnTo>
                    <a:pt x="313759" y="498531"/>
                  </a:lnTo>
                  <a:lnTo>
                    <a:pt x="197694" y="498531"/>
                  </a:lnTo>
                  <a:lnTo>
                    <a:pt x="176011" y="666289"/>
                  </a:lnTo>
                  <a:lnTo>
                    <a:pt x="67598" y="666289"/>
                  </a:lnTo>
                  <a:lnTo>
                    <a:pt x="153053" y="0"/>
                  </a:lnTo>
                  <a:lnTo>
                    <a:pt x="358399" y="0"/>
                  </a:lnTo>
                  <a:lnTo>
                    <a:pt x="443854" y="666289"/>
                  </a:lnTo>
                  <a:close/>
                  <a:moveTo>
                    <a:pt x="116065" y="121807"/>
                  </a:moveTo>
                  <a:lnTo>
                    <a:pt x="70149" y="172316"/>
                  </a:lnTo>
                  <a:lnTo>
                    <a:pt x="72700" y="152805"/>
                  </a:lnTo>
                  <a:lnTo>
                    <a:pt x="118616" y="102296"/>
                  </a:lnTo>
                  <a:lnTo>
                    <a:pt x="116065" y="121807"/>
                  </a:lnTo>
                  <a:close/>
                  <a:moveTo>
                    <a:pt x="121167" y="81599"/>
                  </a:moveTo>
                  <a:lnTo>
                    <a:pt x="75251" y="132109"/>
                  </a:lnTo>
                  <a:lnTo>
                    <a:pt x="77802" y="112598"/>
                  </a:lnTo>
                  <a:lnTo>
                    <a:pt x="123718" y="62088"/>
                  </a:lnTo>
                  <a:lnTo>
                    <a:pt x="121167" y="81599"/>
                  </a:lnTo>
                  <a:close/>
                  <a:moveTo>
                    <a:pt x="140299" y="681241"/>
                  </a:moveTo>
                  <a:lnTo>
                    <a:pt x="93107" y="734121"/>
                  </a:lnTo>
                  <a:lnTo>
                    <a:pt x="77802" y="734121"/>
                  </a:lnTo>
                  <a:lnTo>
                    <a:pt x="124993" y="681241"/>
                  </a:lnTo>
                  <a:lnTo>
                    <a:pt x="140299" y="681241"/>
                  </a:lnTo>
                  <a:close/>
                  <a:moveTo>
                    <a:pt x="126269" y="42486"/>
                  </a:moveTo>
                  <a:lnTo>
                    <a:pt x="80353" y="92996"/>
                  </a:lnTo>
                  <a:lnTo>
                    <a:pt x="82904" y="72300"/>
                  </a:lnTo>
                  <a:lnTo>
                    <a:pt x="128820" y="21790"/>
                  </a:lnTo>
                  <a:lnTo>
                    <a:pt x="126269" y="42486"/>
                  </a:lnTo>
                  <a:close/>
                  <a:moveTo>
                    <a:pt x="127544" y="6838"/>
                  </a:moveTo>
                  <a:lnTo>
                    <a:pt x="85455" y="52789"/>
                  </a:lnTo>
                  <a:lnTo>
                    <a:pt x="85455" y="51604"/>
                  </a:lnTo>
                  <a:lnTo>
                    <a:pt x="127544" y="6838"/>
                  </a:lnTo>
                  <a:close/>
                  <a:moveTo>
                    <a:pt x="172185" y="681150"/>
                  </a:moveTo>
                  <a:lnTo>
                    <a:pt x="123718" y="734030"/>
                  </a:lnTo>
                  <a:lnTo>
                    <a:pt x="108413" y="734030"/>
                  </a:lnTo>
                  <a:lnTo>
                    <a:pt x="156879" y="681150"/>
                  </a:lnTo>
                  <a:lnTo>
                    <a:pt x="172185" y="681150"/>
                  </a:lnTo>
                  <a:close/>
                  <a:moveTo>
                    <a:pt x="261466" y="513392"/>
                  </a:moveTo>
                  <a:lnTo>
                    <a:pt x="214274" y="566272"/>
                  </a:lnTo>
                  <a:lnTo>
                    <a:pt x="207897" y="566272"/>
                  </a:lnTo>
                  <a:lnTo>
                    <a:pt x="210448" y="553599"/>
                  </a:lnTo>
                  <a:lnTo>
                    <a:pt x="246160" y="513392"/>
                  </a:lnTo>
                  <a:lnTo>
                    <a:pt x="261466" y="513392"/>
                  </a:lnTo>
                  <a:close/>
                  <a:moveTo>
                    <a:pt x="302280" y="400794"/>
                  </a:moveTo>
                  <a:lnTo>
                    <a:pt x="262741" y="96369"/>
                  </a:lnTo>
                  <a:lnTo>
                    <a:pt x="248711" y="96369"/>
                  </a:lnTo>
                  <a:lnTo>
                    <a:pt x="209173" y="400794"/>
                  </a:lnTo>
                  <a:lnTo>
                    <a:pt x="302280" y="400794"/>
                  </a:lnTo>
                  <a:close/>
                  <a:moveTo>
                    <a:pt x="230855" y="513392"/>
                  </a:moveTo>
                  <a:lnTo>
                    <a:pt x="212999" y="532903"/>
                  </a:lnTo>
                  <a:lnTo>
                    <a:pt x="215550" y="513392"/>
                  </a:lnTo>
                  <a:lnTo>
                    <a:pt x="230855" y="513392"/>
                  </a:lnTo>
                  <a:close/>
                  <a:moveTo>
                    <a:pt x="293352" y="513392"/>
                  </a:moveTo>
                  <a:lnTo>
                    <a:pt x="244885" y="566272"/>
                  </a:lnTo>
                  <a:lnTo>
                    <a:pt x="229580" y="566272"/>
                  </a:lnTo>
                  <a:lnTo>
                    <a:pt x="278046" y="513392"/>
                  </a:lnTo>
                  <a:lnTo>
                    <a:pt x="293352" y="513392"/>
                  </a:lnTo>
                  <a:close/>
                  <a:moveTo>
                    <a:pt x="272945" y="328403"/>
                  </a:moveTo>
                  <a:lnTo>
                    <a:pt x="233406" y="373169"/>
                  </a:lnTo>
                  <a:lnTo>
                    <a:pt x="235957" y="352473"/>
                  </a:lnTo>
                  <a:lnTo>
                    <a:pt x="270394" y="313451"/>
                  </a:lnTo>
                  <a:lnTo>
                    <a:pt x="272945" y="328403"/>
                  </a:lnTo>
                  <a:close/>
                  <a:moveTo>
                    <a:pt x="269119" y="298499"/>
                  </a:moveTo>
                  <a:lnTo>
                    <a:pt x="238508" y="332962"/>
                  </a:lnTo>
                  <a:lnTo>
                    <a:pt x="241059" y="312266"/>
                  </a:lnTo>
                  <a:lnTo>
                    <a:pt x="266568" y="283546"/>
                  </a:lnTo>
                  <a:lnTo>
                    <a:pt x="269119" y="298499"/>
                  </a:lnTo>
                  <a:close/>
                  <a:moveTo>
                    <a:pt x="265292" y="268594"/>
                  </a:moveTo>
                  <a:lnTo>
                    <a:pt x="242334" y="292755"/>
                  </a:lnTo>
                  <a:lnTo>
                    <a:pt x="244885" y="273244"/>
                  </a:lnTo>
                  <a:lnTo>
                    <a:pt x="262741" y="253733"/>
                  </a:lnTo>
                  <a:lnTo>
                    <a:pt x="265292" y="268685"/>
                  </a:lnTo>
                  <a:close/>
                  <a:moveTo>
                    <a:pt x="243610" y="378913"/>
                  </a:moveTo>
                  <a:lnTo>
                    <a:pt x="275496" y="343265"/>
                  </a:lnTo>
                  <a:lnTo>
                    <a:pt x="276771" y="359311"/>
                  </a:lnTo>
                  <a:lnTo>
                    <a:pt x="258915" y="378822"/>
                  </a:lnTo>
                  <a:lnTo>
                    <a:pt x="243610" y="378822"/>
                  </a:lnTo>
                  <a:close/>
                  <a:moveTo>
                    <a:pt x="261466" y="238781"/>
                  </a:moveTo>
                  <a:lnTo>
                    <a:pt x="247436" y="252548"/>
                  </a:lnTo>
                  <a:lnTo>
                    <a:pt x="249987" y="233037"/>
                  </a:lnTo>
                  <a:lnTo>
                    <a:pt x="258915" y="223829"/>
                  </a:lnTo>
                  <a:lnTo>
                    <a:pt x="261466" y="238781"/>
                  </a:lnTo>
                  <a:close/>
                  <a:moveTo>
                    <a:pt x="299729" y="540926"/>
                  </a:moveTo>
                  <a:lnTo>
                    <a:pt x="253813" y="591436"/>
                  </a:lnTo>
                  <a:lnTo>
                    <a:pt x="251262" y="576484"/>
                  </a:lnTo>
                  <a:lnTo>
                    <a:pt x="297178" y="525974"/>
                  </a:lnTo>
                  <a:lnTo>
                    <a:pt x="299729" y="540926"/>
                  </a:lnTo>
                  <a:close/>
                  <a:moveTo>
                    <a:pt x="257639" y="207782"/>
                  </a:moveTo>
                  <a:lnTo>
                    <a:pt x="252538" y="213526"/>
                  </a:lnTo>
                  <a:lnTo>
                    <a:pt x="255089" y="194015"/>
                  </a:lnTo>
                  <a:lnTo>
                    <a:pt x="257639" y="207782"/>
                  </a:lnTo>
                  <a:close/>
                  <a:moveTo>
                    <a:pt x="303555" y="570831"/>
                  </a:moveTo>
                  <a:lnTo>
                    <a:pt x="257639" y="621341"/>
                  </a:lnTo>
                  <a:lnTo>
                    <a:pt x="255089" y="606388"/>
                  </a:lnTo>
                  <a:lnTo>
                    <a:pt x="301005" y="555879"/>
                  </a:lnTo>
                  <a:lnTo>
                    <a:pt x="303555" y="570831"/>
                  </a:lnTo>
                  <a:close/>
                  <a:moveTo>
                    <a:pt x="307382" y="600736"/>
                  </a:moveTo>
                  <a:lnTo>
                    <a:pt x="261466" y="652430"/>
                  </a:lnTo>
                  <a:lnTo>
                    <a:pt x="258915" y="636384"/>
                  </a:lnTo>
                  <a:lnTo>
                    <a:pt x="306106" y="585874"/>
                  </a:lnTo>
                  <a:lnTo>
                    <a:pt x="307382" y="600827"/>
                  </a:lnTo>
                  <a:close/>
                  <a:moveTo>
                    <a:pt x="311208" y="631734"/>
                  </a:moveTo>
                  <a:lnTo>
                    <a:pt x="265292" y="682244"/>
                  </a:lnTo>
                  <a:lnTo>
                    <a:pt x="262741" y="667291"/>
                  </a:lnTo>
                  <a:lnTo>
                    <a:pt x="309933" y="615597"/>
                  </a:lnTo>
                  <a:lnTo>
                    <a:pt x="311208" y="631643"/>
                  </a:lnTo>
                  <a:close/>
                  <a:moveTo>
                    <a:pt x="315034" y="661639"/>
                  </a:moveTo>
                  <a:lnTo>
                    <a:pt x="269119" y="712148"/>
                  </a:lnTo>
                  <a:lnTo>
                    <a:pt x="266568" y="697196"/>
                  </a:lnTo>
                  <a:lnTo>
                    <a:pt x="313759" y="646687"/>
                  </a:lnTo>
                  <a:lnTo>
                    <a:pt x="315034" y="661639"/>
                  </a:lnTo>
                  <a:close/>
                  <a:moveTo>
                    <a:pt x="329064" y="681150"/>
                  </a:moveTo>
                  <a:lnTo>
                    <a:pt x="280597" y="734030"/>
                  </a:lnTo>
                  <a:lnTo>
                    <a:pt x="271669" y="734030"/>
                  </a:lnTo>
                  <a:lnTo>
                    <a:pt x="270394" y="727100"/>
                  </a:lnTo>
                  <a:lnTo>
                    <a:pt x="317585" y="676591"/>
                  </a:lnTo>
                  <a:lnTo>
                    <a:pt x="317585" y="681150"/>
                  </a:lnTo>
                  <a:lnTo>
                    <a:pt x="329064" y="681150"/>
                  </a:lnTo>
                  <a:close/>
                  <a:moveTo>
                    <a:pt x="274220" y="379004"/>
                  </a:moveTo>
                  <a:lnTo>
                    <a:pt x="279322" y="374445"/>
                  </a:lnTo>
                  <a:lnTo>
                    <a:pt x="279322" y="379004"/>
                  </a:lnTo>
                  <a:lnTo>
                    <a:pt x="274220" y="379004"/>
                  </a:lnTo>
                  <a:close/>
                  <a:moveTo>
                    <a:pt x="359675" y="681150"/>
                  </a:moveTo>
                  <a:lnTo>
                    <a:pt x="312483" y="734030"/>
                  </a:lnTo>
                  <a:lnTo>
                    <a:pt x="297178" y="734030"/>
                  </a:lnTo>
                  <a:lnTo>
                    <a:pt x="344369" y="681150"/>
                  </a:lnTo>
                  <a:lnTo>
                    <a:pt x="359675" y="681150"/>
                  </a:lnTo>
                  <a:close/>
                  <a:moveTo>
                    <a:pt x="391561" y="681150"/>
                  </a:moveTo>
                  <a:lnTo>
                    <a:pt x="343094" y="734030"/>
                  </a:lnTo>
                  <a:lnTo>
                    <a:pt x="327789" y="734030"/>
                  </a:lnTo>
                  <a:lnTo>
                    <a:pt x="376256" y="681150"/>
                  </a:lnTo>
                  <a:lnTo>
                    <a:pt x="391561" y="681150"/>
                  </a:lnTo>
                  <a:close/>
                  <a:moveTo>
                    <a:pt x="423447" y="681150"/>
                  </a:moveTo>
                  <a:lnTo>
                    <a:pt x="374980" y="734030"/>
                  </a:lnTo>
                  <a:lnTo>
                    <a:pt x="359675" y="734030"/>
                  </a:lnTo>
                  <a:lnTo>
                    <a:pt x="406866" y="681150"/>
                  </a:lnTo>
                  <a:lnTo>
                    <a:pt x="423447" y="681150"/>
                  </a:lnTo>
                  <a:close/>
                </a:path>
              </a:pathLst>
            </a:custGeom>
            <a:grpFill/>
            <a:ln w="9102"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D8D52B33-17F5-6488-658B-7AB738046E75}"/>
                </a:ext>
              </a:extLst>
            </p:cNvPr>
            <p:cNvSpPr/>
            <p:nvPr/>
          </p:nvSpPr>
          <p:spPr>
            <a:xfrm>
              <a:off x="3724776" y="4270850"/>
              <a:ext cx="450231" cy="734029"/>
            </a:xfrm>
            <a:custGeom>
              <a:avLst/>
              <a:gdLst>
                <a:gd name="connsiteX0" fmla="*/ 45916 w 450231"/>
                <a:gd name="connsiteY0" fmla="*/ 41301 h 734029"/>
                <a:gd name="connsiteX1" fmla="*/ 0 w 450231"/>
                <a:gd name="connsiteY1" fmla="*/ 91810 h 734029"/>
                <a:gd name="connsiteX2" fmla="*/ 0 w 450231"/>
                <a:gd name="connsiteY2" fmla="*/ 74579 h 734029"/>
                <a:gd name="connsiteX3" fmla="*/ 45916 w 450231"/>
                <a:gd name="connsiteY3" fmla="*/ 24069 h 734029"/>
                <a:gd name="connsiteX4" fmla="*/ 45916 w 450231"/>
                <a:gd name="connsiteY4" fmla="*/ 41301 h 734029"/>
                <a:gd name="connsiteX5" fmla="*/ 45916 w 450231"/>
                <a:gd name="connsiteY5" fmla="*/ 75764 h 734029"/>
                <a:gd name="connsiteX6" fmla="*/ 0 w 450231"/>
                <a:gd name="connsiteY6" fmla="*/ 126274 h 734029"/>
                <a:gd name="connsiteX7" fmla="*/ 0 w 450231"/>
                <a:gd name="connsiteY7" fmla="*/ 109042 h 734029"/>
                <a:gd name="connsiteX8" fmla="*/ 45916 w 450231"/>
                <a:gd name="connsiteY8" fmla="*/ 58533 h 734029"/>
                <a:gd name="connsiteX9" fmla="*/ 45916 w 450231"/>
                <a:gd name="connsiteY9" fmla="*/ 75764 h 734029"/>
                <a:gd name="connsiteX10" fmla="*/ 45916 w 450231"/>
                <a:gd name="connsiteY10" fmla="*/ 110227 h 734029"/>
                <a:gd name="connsiteX11" fmla="*/ 0 w 450231"/>
                <a:gd name="connsiteY11" fmla="*/ 160737 h 734029"/>
                <a:gd name="connsiteX12" fmla="*/ 0 w 450231"/>
                <a:gd name="connsiteY12" fmla="*/ 143505 h 734029"/>
                <a:gd name="connsiteX13" fmla="*/ 45916 w 450231"/>
                <a:gd name="connsiteY13" fmla="*/ 92996 h 734029"/>
                <a:gd name="connsiteX14" fmla="*/ 45916 w 450231"/>
                <a:gd name="connsiteY14" fmla="*/ 110227 h 734029"/>
                <a:gd name="connsiteX15" fmla="*/ 75251 w 450231"/>
                <a:gd name="connsiteY15" fmla="*/ 111413 h 734029"/>
                <a:gd name="connsiteX16" fmla="*/ 28060 w 450231"/>
                <a:gd name="connsiteY16" fmla="*/ 164293 h 734029"/>
                <a:gd name="connsiteX17" fmla="*/ 11479 w 450231"/>
                <a:gd name="connsiteY17" fmla="*/ 164293 h 734029"/>
                <a:gd name="connsiteX18" fmla="*/ 59946 w 450231"/>
                <a:gd name="connsiteY18" fmla="*/ 111413 h 734029"/>
                <a:gd name="connsiteX19" fmla="*/ 75251 w 450231"/>
                <a:gd name="connsiteY19" fmla="*/ 111413 h 734029"/>
                <a:gd name="connsiteX20" fmla="*/ 107137 w 450231"/>
                <a:gd name="connsiteY20" fmla="*/ 111413 h 734029"/>
                <a:gd name="connsiteX21" fmla="*/ 58670 w 450231"/>
                <a:gd name="connsiteY21" fmla="*/ 164293 h 734029"/>
                <a:gd name="connsiteX22" fmla="*/ 43365 w 450231"/>
                <a:gd name="connsiteY22" fmla="*/ 164293 h 734029"/>
                <a:gd name="connsiteX23" fmla="*/ 91832 w 450231"/>
                <a:gd name="connsiteY23" fmla="*/ 111413 h 734029"/>
                <a:gd name="connsiteX24" fmla="*/ 107137 w 450231"/>
                <a:gd name="connsiteY24" fmla="*/ 111413 h 734029"/>
                <a:gd name="connsiteX25" fmla="*/ 450231 w 450231"/>
                <a:gd name="connsiteY25" fmla="*/ 0 h 734029"/>
                <a:gd name="connsiteX26" fmla="*/ 450231 w 450231"/>
                <a:gd name="connsiteY26" fmla="*/ 96460 h 734029"/>
                <a:gd name="connsiteX27" fmla="*/ 312484 w 450231"/>
                <a:gd name="connsiteY27" fmla="*/ 96460 h 734029"/>
                <a:gd name="connsiteX28" fmla="*/ 312484 w 450231"/>
                <a:gd name="connsiteY28" fmla="*/ 666288 h 734029"/>
                <a:gd name="connsiteX29" fmla="*/ 204071 w 450231"/>
                <a:gd name="connsiteY29" fmla="*/ 666288 h 734029"/>
                <a:gd name="connsiteX30" fmla="*/ 204071 w 450231"/>
                <a:gd name="connsiteY30" fmla="*/ 96460 h 734029"/>
                <a:gd name="connsiteX31" fmla="*/ 66323 w 450231"/>
                <a:gd name="connsiteY31" fmla="*/ 96460 h 734029"/>
                <a:gd name="connsiteX32" fmla="*/ 66323 w 450231"/>
                <a:gd name="connsiteY32" fmla="*/ 0 h 734029"/>
                <a:gd name="connsiteX33" fmla="*/ 450231 w 450231"/>
                <a:gd name="connsiteY33" fmla="*/ 0 h 734029"/>
                <a:gd name="connsiteX34" fmla="*/ 139023 w 450231"/>
                <a:gd name="connsiteY34" fmla="*/ 111413 h 734029"/>
                <a:gd name="connsiteX35" fmla="*/ 90556 w 450231"/>
                <a:gd name="connsiteY35" fmla="*/ 164293 h 734029"/>
                <a:gd name="connsiteX36" fmla="*/ 75251 w 450231"/>
                <a:gd name="connsiteY36" fmla="*/ 164293 h 734029"/>
                <a:gd name="connsiteX37" fmla="*/ 122443 w 450231"/>
                <a:gd name="connsiteY37" fmla="*/ 111413 h 734029"/>
                <a:gd name="connsiteX38" fmla="*/ 139023 w 450231"/>
                <a:gd name="connsiteY38" fmla="*/ 111413 h 734029"/>
                <a:gd name="connsiteX39" fmla="*/ 169634 w 450231"/>
                <a:gd name="connsiteY39" fmla="*/ 111413 h 734029"/>
                <a:gd name="connsiteX40" fmla="*/ 121167 w 450231"/>
                <a:gd name="connsiteY40" fmla="*/ 164293 h 734029"/>
                <a:gd name="connsiteX41" fmla="*/ 105862 w 450231"/>
                <a:gd name="connsiteY41" fmla="*/ 164293 h 734029"/>
                <a:gd name="connsiteX42" fmla="*/ 154329 w 450231"/>
                <a:gd name="connsiteY42" fmla="*/ 111413 h 734029"/>
                <a:gd name="connsiteX43" fmla="*/ 169634 w 450231"/>
                <a:gd name="connsiteY43" fmla="*/ 111413 h 734029"/>
                <a:gd name="connsiteX44" fmla="*/ 183664 w 450231"/>
                <a:gd name="connsiteY44" fmla="*/ 130924 h 734029"/>
                <a:gd name="connsiteX45" fmla="*/ 137748 w 450231"/>
                <a:gd name="connsiteY45" fmla="*/ 181433 h 734029"/>
                <a:gd name="connsiteX46" fmla="*/ 137748 w 450231"/>
                <a:gd name="connsiteY46" fmla="*/ 164201 h 734029"/>
                <a:gd name="connsiteX47" fmla="*/ 183664 w 450231"/>
                <a:gd name="connsiteY47" fmla="*/ 113692 h 734029"/>
                <a:gd name="connsiteX48" fmla="*/ 183664 w 450231"/>
                <a:gd name="connsiteY48" fmla="*/ 130924 h 734029"/>
                <a:gd name="connsiteX49" fmla="*/ 183664 w 450231"/>
                <a:gd name="connsiteY49" fmla="*/ 165387 h 734029"/>
                <a:gd name="connsiteX50" fmla="*/ 137748 w 450231"/>
                <a:gd name="connsiteY50" fmla="*/ 215896 h 734029"/>
                <a:gd name="connsiteX51" fmla="*/ 137748 w 450231"/>
                <a:gd name="connsiteY51" fmla="*/ 198665 h 734029"/>
                <a:gd name="connsiteX52" fmla="*/ 183664 w 450231"/>
                <a:gd name="connsiteY52" fmla="*/ 148155 h 734029"/>
                <a:gd name="connsiteX53" fmla="*/ 183664 w 450231"/>
                <a:gd name="connsiteY53" fmla="*/ 165387 h 734029"/>
                <a:gd name="connsiteX54" fmla="*/ 183664 w 450231"/>
                <a:gd name="connsiteY54" fmla="*/ 199850 h 734029"/>
                <a:gd name="connsiteX55" fmla="*/ 137748 w 450231"/>
                <a:gd name="connsiteY55" fmla="*/ 250360 h 734029"/>
                <a:gd name="connsiteX56" fmla="*/ 137748 w 450231"/>
                <a:gd name="connsiteY56" fmla="*/ 233128 h 734029"/>
                <a:gd name="connsiteX57" fmla="*/ 183664 w 450231"/>
                <a:gd name="connsiteY57" fmla="*/ 182618 h 734029"/>
                <a:gd name="connsiteX58" fmla="*/ 183664 w 450231"/>
                <a:gd name="connsiteY58" fmla="*/ 199850 h 734029"/>
                <a:gd name="connsiteX59" fmla="*/ 183664 w 450231"/>
                <a:gd name="connsiteY59" fmla="*/ 234313 h 734029"/>
                <a:gd name="connsiteX60" fmla="*/ 137748 w 450231"/>
                <a:gd name="connsiteY60" fmla="*/ 284823 h 734029"/>
                <a:gd name="connsiteX61" fmla="*/ 137748 w 450231"/>
                <a:gd name="connsiteY61" fmla="*/ 267591 h 734029"/>
                <a:gd name="connsiteX62" fmla="*/ 183664 w 450231"/>
                <a:gd name="connsiteY62" fmla="*/ 217082 h 734029"/>
                <a:gd name="connsiteX63" fmla="*/ 183664 w 450231"/>
                <a:gd name="connsiteY63" fmla="*/ 234313 h 734029"/>
                <a:gd name="connsiteX64" fmla="*/ 183664 w 450231"/>
                <a:gd name="connsiteY64" fmla="*/ 268776 h 734029"/>
                <a:gd name="connsiteX65" fmla="*/ 137748 w 450231"/>
                <a:gd name="connsiteY65" fmla="*/ 319286 h 734029"/>
                <a:gd name="connsiteX66" fmla="*/ 137748 w 450231"/>
                <a:gd name="connsiteY66" fmla="*/ 302054 h 734029"/>
                <a:gd name="connsiteX67" fmla="*/ 183664 w 450231"/>
                <a:gd name="connsiteY67" fmla="*/ 251545 h 734029"/>
                <a:gd name="connsiteX68" fmla="*/ 183664 w 450231"/>
                <a:gd name="connsiteY68" fmla="*/ 268776 h 734029"/>
                <a:gd name="connsiteX69" fmla="*/ 183664 w 450231"/>
                <a:gd name="connsiteY69" fmla="*/ 303239 h 734029"/>
                <a:gd name="connsiteX70" fmla="*/ 137748 w 450231"/>
                <a:gd name="connsiteY70" fmla="*/ 353749 h 734029"/>
                <a:gd name="connsiteX71" fmla="*/ 137748 w 450231"/>
                <a:gd name="connsiteY71" fmla="*/ 336518 h 734029"/>
                <a:gd name="connsiteX72" fmla="*/ 183664 w 450231"/>
                <a:gd name="connsiteY72" fmla="*/ 286008 h 734029"/>
                <a:gd name="connsiteX73" fmla="*/ 183664 w 450231"/>
                <a:gd name="connsiteY73" fmla="*/ 303239 h 734029"/>
                <a:gd name="connsiteX74" fmla="*/ 137748 w 450231"/>
                <a:gd name="connsiteY74" fmla="*/ 370981 h 734029"/>
                <a:gd name="connsiteX75" fmla="*/ 183664 w 450231"/>
                <a:gd name="connsiteY75" fmla="*/ 320471 h 734029"/>
                <a:gd name="connsiteX76" fmla="*/ 183664 w 450231"/>
                <a:gd name="connsiteY76" fmla="*/ 337703 h 734029"/>
                <a:gd name="connsiteX77" fmla="*/ 137748 w 450231"/>
                <a:gd name="connsiteY77" fmla="*/ 388212 h 734029"/>
                <a:gd name="connsiteX78" fmla="*/ 137748 w 450231"/>
                <a:gd name="connsiteY78" fmla="*/ 370981 h 734029"/>
                <a:gd name="connsiteX79" fmla="*/ 183664 w 450231"/>
                <a:gd name="connsiteY79" fmla="*/ 372166 h 734029"/>
                <a:gd name="connsiteX80" fmla="*/ 137748 w 450231"/>
                <a:gd name="connsiteY80" fmla="*/ 422675 h 734029"/>
                <a:gd name="connsiteX81" fmla="*/ 137748 w 450231"/>
                <a:gd name="connsiteY81" fmla="*/ 405444 h 734029"/>
                <a:gd name="connsiteX82" fmla="*/ 183664 w 450231"/>
                <a:gd name="connsiteY82" fmla="*/ 354934 h 734029"/>
                <a:gd name="connsiteX83" fmla="*/ 183664 w 450231"/>
                <a:gd name="connsiteY83" fmla="*/ 372166 h 734029"/>
                <a:gd name="connsiteX84" fmla="*/ 183664 w 450231"/>
                <a:gd name="connsiteY84" fmla="*/ 406629 h 734029"/>
                <a:gd name="connsiteX85" fmla="*/ 137748 w 450231"/>
                <a:gd name="connsiteY85" fmla="*/ 457139 h 734029"/>
                <a:gd name="connsiteX86" fmla="*/ 137748 w 450231"/>
                <a:gd name="connsiteY86" fmla="*/ 439907 h 734029"/>
                <a:gd name="connsiteX87" fmla="*/ 183664 w 450231"/>
                <a:gd name="connsiteY87" fmla="*/ 389398 h 734029"/>
                <a:gd name="connsiteX88" fmla="*/ 183664 w 450231"/>
                <a:gd name="connsiteY88" fmla="*/ 406629 h 734029"/>
                <a:gd name="connsiteX89" fmla="*/ 183664 w 450231"/>
                <a:gd name="connsiteY89" fmla="*/ 441092 h 734029"/>
                <a:gd name="connsiteX90" fmla="*/ 137748 w 450231"/>
                <a:gd name="connsiteY90" fmla="*/ 491602 h 734029"/>
                <a:gd name="connsiteX91" fmla="*/ 137748 w 450231"/>
                <a:gd name="connsiteY91" fmla="*/ 474370 h 734029"/>
                <a:gd name="connsiteX92" fmla="*/ 183664 w 450231"/>
                <a:gd name="connsiteY92" fmla="*/ 423861 h 734029"/>
                <a:gd name="connsiteX93" fmla="*/ 183664 w 450231"/>
                <a:gd name="connsiteY93" fmla="*/ 441092 h 734029"/>
                <a:gd name="connsiteX94" fmla="*/ 183664 w 450231"/>
                <a:gd name="connsiteY94" fmla="*/ 475556 h 734029"/>
                <a:gd name="connsiteX95" fmla="*/ 137748 w 450231"/>
                <a:gd name="connsiteY95" fmla="*/ 526065 h 734029"/>
                <a:gd name="connsiteX96" fmla="*/ 137748 w 450231"/>
                <a:gd name="connsiteY96" fmla="*/ 508834 h 734029"/>
                <a:gd name="connsiteX97" fmla="*/ 183664 w 450231"/>
                <a:gd name="connsiteY97" fmla="*/ 458324 h 734029"/>
                <a:gd name="connsiteX98" fmla="*/ 183664 w 450231"/>
                <a:gd name="connsiteY98" fmla="*/ 475556 h 734029"/>
                <a:gd name="connsiteX99" fmla="*/ 183664 w 450231"/>
                <a:gd name="connsiteY99" fmla="*/ 510019 h 734029"/>
                <a:gd name="connsiteX100" fmla="*/ 137748 w 450231"/>
                <a:gd name="connsiteY100" fmla="*/ 560528 h 734029"/>
                <a:gd name="connsiteX101" fmla="*/ 137748 w 450231"/>
                <a:gd name="connsiteY101" fmla="*/ 543297 h 734029"/>
                <a:gd name="connsiteX102" fmla="*/ 183664 w 450231"/>
                <a:gd name="connsiteY102" fmla="*/ 492787 h 734029"/>
                <a:gd name="connsiteX103" fmla="*/ 183664 w 450231"/>
                <a:gd name="connsiteY103" fmla="*/ 510019 h 734029"/>
                <a:gd name="connsiteX104" fmla="*/ 183664 w 450231"/>
                <a:gd name="connsiteY104" fmla="*/ 544482 h 734029"/>
                <a:gd name="connsiteX105" fmla="*/ 137748 w 450231"/>
                <a:gd name="connsiteY105" fmla="*/ 594991 h 734029"/>
                <a:gd name="connsiteX106" fmla="*/ 137748 w 450231"/>
                <a:gd name="connsiteY106" fmla="*/ 577760 h 734029"/>
                <a:gd name="connsiteX107" fmla="*/ 183664 w 450231"/>
                <a:gd name="connsiteY107" fmla="*/ 527250 h 734029"/>
                <a:gd name="connsiteX108" fmla="*/ 183664 w 450231"/>
                <a:gd name="connsiteY108" fmla="*/ 544482 h 734029"/>
                <a:gd name="connsiteX109" fmla="*/ 183664 w 450231"/>
                <a:gd name="connsiteY109" fmla="*/ 578945 h 734029"/>
                <a:gd name="connsiteX110" fmla="*/ 137748 w 450231"/>
                <a:gd name="connsiteY110" fmla="*/ 629455 h 734029"/>
                <a:gd name="connsiteX111" fmla="*/ 137748 w 450231"/>
                <a:gd name="connsiteY111" fmla="*/ 612223 h 734029"/>
                <a:gd name="connsiteX112" fmla="*/ 183664 w 450231"/>
                <a:gd name="connsiteY112" fmla="*/ 561713 h 734029"/>
                <a:gd name="connsiteX113" fmla="*/ 183664 w 450231"/>
                <a:gd name="connsiteY113" fmla="*/ 578945 h 734029"/>
                <a:gd name="connsiteX114" fmla="*/ 183664 w 450231"/>
                <a:gd name="connsiteY114" fmla="*/ 613408 h 734029"/>
                <a:gd name="connsiteX115" fmla="*/ 137748 w 450231"/>
                <a:gd name="connsiteY115" fmla="*/ 663918 h 734029"/>
                <a:gd name="connsiteX116" fmla="*/ 137748 w 450231"/>
                <a:gd name="connsiteY116" fmla="*/ 646686 h 734029"/>
                <a:gd name="connsiteX117" fmla="*/ 183664 w 450231"/>
                <a:gd name="connsiteY117" fmla="*/ 596177 h 734029"/>
                <a:gd name="connsiteX118" fmla="*/ 183664 w 450231"/>
                <a:gd name="connsiteY118" fmla="*/ 613408 h 734029"/>
                <a:gd name="connsiteX119" fmla="*/ 183664 w 450231"/>
                <a:gd name="connsiteY119" fmla="*/ 647872 h 734029"/>
                <a:gd name="connsiteX120" fmla="*/ 137748 w 450231"/>
                <a:gd name="connsiteY120" fmla="*/ 698381 h 734029"/>
                <a:gd name="connsiteX121" fmla="*/ 137748 w 450231"/>
                <a:gd name="connsiteY121" fmla="*/ 681149 h 734029"/>
                <a:gd name="connsiteX122" fmla="*/ 183664 w 450231"/>
                <a:gd name="connsiteY122" fmla="*/ 630640 h 734029"/>
                <a:gd name="connsiteX123" fmla="*/ 183664 w 450231"/>
                <a:gd name="connsiteY123" fmla="*/ 647872 h 734029"/>
                <a:gd name="connsiteX124" fmla="*/ 184939 w 450231"/>
                <a:gd name="connsiteY124" fmla="*/ 681149 h 734029"/>
                <a:gd name="connsiteX125" fmla="*/ 137748 w 450231"/>
                <a:gd name="connsiteY125" fmla="*/ 732844 h 734029"/>
                <a:gd name="connsiteX126" fmla="*/ 137748 w 450231"/>
                <a:gd name="connsiteY126" fmla="*/ 715613 h 734029"/>
                <a:gd name="connsiteX127" fmla="*/ 183664 w 450231"/>
                <a:gd name="connsiteY127" fmla="*/ 665103 h 734029"/>
                <a:gd name="connsiteX128" fmla="*/ 183664 w 450231"/>
                <a:gd name="connsiteY128" fmla="*/ 681149 h 734029"/>
                <a:gd name="connsiteX129" fmla="*/ 184939 w 450231"/>
                <a:gd name="connsiteY129" fmla="*/ 681149 h 734029"/>
                <a:gd name="connsiteX130" fmla="*/ 215550 w 450231"/>
                <a:gd name="connsiteY130" fmla="*/ 681149 h 734029"/>
                <a:gd name="connsiteX131" fmla="*/ 168359 w 450231"/>
                <a:gd name="connsiteY131" fmla="*/ 734029 h 734029"/>
                <a:gd name="connsiteX132" fmla="*/ 151778 w 450231"/>
                <a:gd name="connsiteY132" fmla="*/ 734029 h 734029"/>
                <a:gd name="connsiteX133" fmla="*/ 200245 w 450231"/>
                <a:gd name="connsiteY133" fmla="*/ 681149 h 734029"/>
                <a:gd name="connsiteX134" fmla="*/ 215550 w 450231"/>
                <a:gd name="connsiteY134" fmla="*/ 681149 h 734029"/>
                <a:gd name="connsiteX135" fmla="*/ 247436 w 450231"/>
                <a:gd name="connsiteY135" fmla="*/ 681149 h 734029"/>
                <a:gd name="connsiteX136" fmla="*/ 198969 w 450231"/>
                <a:gd name="connsiteY136" fmla="*/ 734029 h 734029"/>
                <a:gd name="connsiteX137" fmla="*/ 183664 w 450231"/>
                <a:gd name="connsiteY137" fmla="*/ 734029 h 734029"/>
                <a:gd name="connsiteX138" fmla="*/ 232131 w 450231"/>
                <a:gd name="connsiteY138" fmla="*/ 681149 h 734029"/>
                <a:gd name="connsiteX139" fmla="*/ 247436 w 450231"/>
                <a:gd name="connsiteY139" fmla="*/ 681149 h 734029"/>
                <a:gd name="connsiteX140" fmla="*/ 278047 w 450231"/>
                <a:gd name="connsiteY140" fmla="*/ 681149 h 734029"/>
                <a:gd name="connsiteX141" fmla="*/ 230855 w 450231"/>
                <a:gd name="connsiteY141" fmla="*/ 734029 h 734029"/>
                <a:gd name="connsiteX142" fmla="*/ 214275 w 450231"/>
                <a:gd name="connsiteY142" fmla="*/ 734029 h 734029"/>
                <a:gd name="connsiteX143" fmla="*/ 262741 w 450231"/>
                <a:gd name="connsiteY143" fmla="*/ 681149 h 734029"/>
                <a:gd name="connsiteX144" fmla="*/ 278047 w 450231"/>
                <a:gd name="connsiteY144" fmla="*/ 681149 h 734029"/>
                <a:gd name="connsiteX145" fmla="*/ 332891 w 450231"/>
                <a:gd name="connsiteY145" fmla="*/ 164201 h 734029"/>
                <a:gd name="connsiteX146" fmla="*/ 332891 w 450231"/>
                <a:gd name="connsiteY146" fmla="*/ 156178 h 734029"/>
                <a:gd name="connsiteX147" fmla="*/ 373705 w 450231"/>
                <a:gd name="connsiteY147" fmla="*/ 111413 h 734029"/>
                <a:gd name="connsiteX148" fmla="*/ 389010 w 450231"/>
                <a:gd name="connsiteY148" fmla="*/ 111413 h 734029"/>
                <a:gd name="connsiteX149" fmla="*/ 340543 w 450231"/>
                <a:gd name="connsiteY149" fmla="*/ 164293 h 734029"/>
                <a:gd name="connsiteX150" fmla="*/ 332891 w 450231"/>
                <a:gd name="connsiteY150" fmla="*/ 164293 h 734029"/>
                <a:gd name="connsiteX151" fmla="*/ 358400 w 450231"/>
                <a:gd name="connsiteY151" fmla="*/ 111322 h 734029"/>
                <a:gd name="connsiteX152" fmla="*/ 332891 w 450231"/>
                <a:gd name="connsiteY152" fmla="*/ 138855 h 734029"/>
                <a:gd name="connsiteX153" fmla="*/ 332891 w 450231"/>
                <a:gd name="connsiteY153" fmla="*/ 121624 h 734029"/>
                <a:gd name="connsiteX154" fmla="*/ 341819 w 450231"/>
                <a:gd name="connsiteY154" fmla="*/ 111322 h 734029"/>
                <a:gd name="connsiteX155" fmla="*/ 358400 w 450231"/>
                <a:gd name="connsiteY155" fmla="*/ 111322 h 734029"/>
                <a:gd name="connsiteX156" fmla="*/ 420896 w 450231"/>
                <a:gd name="connsiteY156" fmla="*/ 111322 h 734029"/>
                <a:gd name="connsiteX157" fmla="*/ 372429 w 450231"/>
                <a:gd name="connsiteY157" fmla="*/ 164201 h 734029"/>
                <a:gd name="connsiteX158" fmla="*/ 357124 w 450231"/>
                <a:gd name="connsiteY158" fmla="*/ 164201 h 734029"/>
                <a:gd name="connsiteX159" fmla="*/ 404315 w 450231"/>
                <a:gd name="connsiteY159" fmla="*/ 111322 h 734029"/>
                <a:gd name="connsiteX160" fmla="*/ 420896 w 450231"/>
                <a:gd name="connsiteY160" fmla="*/ 111322 h 734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Lst>
              <a:rect l="l" t="t" r="r" b="b"/>
              <a:pathLst>
                <a:path w="450231" h="734029">
                  <a:moveTo>
                    <a:pt x="45916" y="41301"/>
                  </a:moveTo>
                  <a:lnTo>
                    <a:pt x="0" y="91810"/>
                  </a:lnTo>
                  <a:lnTo>
                    <a:pt x="0" y="74579"/>
                  </a:lnTo>
                  <a:lnTo>
                    <a:pt x="45916" y="24069"/>
                  </a:lnTo>
                  <a:lnTo>
                    <a:pt x="45916" y="41301"/>
                  </a:lnTo>
                  <a:close/>
                  <a:moveTo>
                    <a:pt x="45916" y="75764"/>
                  </a:moveTo>
                  <a:lnTo>
                    <a:pt x="0" y="126274"/>
                  </a:lnTo>
                  <a:lnTo>
                    <a:pt x="0" y="109042"/>
                  </a:lnTo>
                  <a:lnTo>
                    <a:pt x="45916" y="58533"/>
                  </a:lnTo>
                  <a:lnTo>
                    <a:pt x="45916" y="75764"/>
                  </a:lnTo>
                  <a:close/>
                  <a:moveTo>
                    <a:pt x="45916" y="110227"/>
                  </a:moveTo>
                  <a:lnTo>
                    <a:pt x="0" y="160737"/>
                  </a:lnTo>
                  <a:lnTo>
                    <a:pt x="0" y="143505"/>
                  </a:lnTo>
                  <a:lnTo>
                    <a:pt x="45916" y="92996"/>
                  </a:lnTo>
                  <a:lnTo>
                    <a:pt x="45916" y="110227"/>
                  </a:lnTo>
                  <a:close/>
                  <a:moveTo>
                    <a:pt x="75251" y="111413"/>
                  </a:moveTo>
                  <a:lnTo>
                    <a:pt x="28060" y="164293"/>
                  </a:lnTo>
                  <a:lnTo>
                    <a:pt x="11479" y="164293"/>
                  </a:lnTo>
                  <a:lnTo>
                    <a:pt x="59946" y="111413"/>
                  </a:lnTo>
                  <a:lnTo>
                    <a:pt x="75251" y="111413"/>
                  </a:lnTo>
                  <a:close/>
                  <a:moveTo>
                    <a:pt x="107137" y="111413"/>
                  </a:moveTo>
                  <a:lnTo>
                    <a:pt x="58670" y="164293"/>
                  </a:lnTo>
                  <a:lnTo>
                    <a:pt x="43365" y="164293"/>
                  </a:lnTo>
                  <a:lnTo>
                    <a:pt x="91832" y="111413"/>
                  </a:lnTo>
                  <a:lnTo>
                    <a:pt x="107137" y="111413"/>
                  </a:lnTo>
                  <a:close/>
                  <a:moveTo>
                    <a:pt x="450231" y="0"/>
                  </a:moveTo>
                  <a:lnTo>
                    <a:pt x="450231" y="96460"/>
                  </a:lnTo>
                  <a:lnTo>
                    <a:pt x="312484" y="96460"/>
                  </a:lnTo>
                  <a:lnTo>
                    <a:pt x="312484" y="666288"/>
                  </a:lnTo>
                  <a:lnTo>
                    <a:pt x="204071" y="666288"/>
                  </a:lnTo>
                  <a:lnTo>
                    <a:pt x="204071" y="96460"/>
                  </a:lnTo>
                  <a:lnTo>
                    <a:pt x="66323" y="96460"/>
                  </a:lnTo>
                  <a:lnTo>
                    <a:pt x="66323" y="0"/>
                  </a:lnTo>
                  <a:lnTo>
                    <a:pt x="450231" y="0"/>
                  </a:lnTo>
                  <a:close/>
                  <a:moveTo>
                    <a:pt x="139023" y="111413"/>
                  </a:moveTo>
                  <a:lnTo>
                    <a:pt x="90556" y="164293"/>
                  </a:lnTo>
                  <a:lnTo>
                    <a:pt x="75251" y="164293"/>
                  </a:lnTo>
                  <a:lnTo>
                    <a:pt x="122443" y="111413"/>
                  </a:lnTo>
                  <a:lnTo>
                    <a:pt x="139023" y="111413"/>
                  </a:lnTo>
                  <a:close/>
                  <a:moveTo>
                    <a:pt x="169634" y="111413"/>
                  </a:moveTo>
                  <a:lnTo>
                    <a:pt x="121167" y="164293"/>
                  </a:lnTo>
                  <a:lnTo>
                    <a:pt x="105862" y="164293"/>
                  </a:lnTo>
                  <a:lnTo>
                    <a:pt x="154329" y="111413"/>
                  </a:lnTo>
                  <a:lnTo>
                    <a:pt x="169634" y="111413"/>
                  </a:lnTo>
                  <a:close/>
                  <a:moveTo>
                    <a:pt x="183664" y="130924"/>
                  </a:moveTo>
                  <a:lnTo>
                    <a:pt x="137748" y="181433"/>
                  </a:lnTo>
                  <a:lnTo>
                    <a:pt x="137748" y="164201"/>
                  </a:lnTo>
                  <a:lnTo>
                    <a:pt x="183664" y="113692"/>
                  </a:lnTo>
                  <a:lnTo>
                    <a:pt x="183664" y="130924"/>
                  </a:lnTo>
                  <a:close/>
                  <a:moveTo>
                    <a:pt x="183664" y="165387"/>
                  </a:moveTo>
                  <a:lnTo>
                    <a:pt x="137748" y="215896"/>
                  </a:lnTo>
                  <a:lnTo>
                    <a:pt x="137748" y="198665"/>
                  </a:lnTo>
                  <a:lnTo>
                    <a:pt x="183664" y="148155"/>
                  </a:lnTo>
                  <a:lnTo>
                    <a:pt x="183664" y="165387"/>
                  </a:lnTo>
                  <a:close/>
                  <a:moveTo>
                    <a:pt x="183664" y="199850"/>
                  </a:moveTo>
                  <a:lnTo>
                    <a:pt x="137748" y="250360"/>
                  </a:lnTo>
                  <a:lnTo>
                    <a:pt x="137748" y="233128"/>
                  </a:lnTo>
                  <a:lnTo>
                    <a:pt x="183664" y="182618"/>
                  </a:lnTo>
                  <a:lnTo>
                    <a:pt x="183664" y="199850"/>
                  </a:lnTo>
                  <a:close/>
                  <a:moveTo>
                    <a:pt x="183664" y="234313"/>
                  </a:moveTo>
                  <a:lnTo>
                    <a:pt x="137748" y="284823"/>
                  </a:lnTo>
                  <a:lnTo>
                    <a:pt x="137748" y="267591"/>
                  </a:lnTo>
                  <a:lnTo>
                    <a:pt x="183664" y="217082"/>
                  </a:lnTo>
                  <a:lnTo>
                    <a:pt x="183664" y="234313"/>
                  </a:lnTo>
                  <a:close/>
                  <a:moveTo>
                    <a:pt x="183664" y="268776"/>
                  </a:moveTo>
                  <a:lnTo>
                    <a:pt x="137748" y="319286"/>
                  </a:lnTo>
                  <a:lnTo>
                    <a:pt x="137748" y="302054"/>
                  </a:lnTo>
                  <a:lnTo>
                    <a:pt x="183664" y="251545"/>
                  </a:lnTo>
                  <a:lnTo>
                    <a:pt x="183664" y="268776"/>
                  </a:lnTo>
                  <a:close/>
                  <a:moveTo>
                    <a:pt x="183664" y="303239"/>
                  </a:moveTo>
                  <a:lnTo>
                    <a:pt x="137748" y="353749"/>
                  </a:lnTo>
                  <a:lnTo>
                    <a:pt x="137748" y="336518"/>
                  </a:lnTo>
                  <a:lnTo>
                    <a:pt x="183664" y="286008"/>
                  </a:lnTo>
                  <a:lnTo>
                    <a:pt x="183664" y="303239"/>
                  </a:lnTo>
                  <a:close/>
                  <a:moveTo>
                    <a:pt x="137748" y="370981"/>
                  </a:moveTo>
                  <a:lnTo>
                    <a:pt x="183664" y="320471"/>
                  </a:lnTo>
                  <a:lnTo>
                    <a:pt x="183664" y="337703"/>
                  </a:lnTo>
                  <a:lnTo>
                    <a:pt x="137748" y="388212"/>
                  </a:lnTo>
                  <a:lnTo>
                    <a:pt x="137748" y="370981"/>
                  </a:lnTo>
                  <a:close/>
                  <a:moveTo>
                    <a:pt x="183664" y="372166"/>
                  </a:moveTo>
                  <a:lnTo>
                    <a:pt x="137748" y="422675"/>
                  </a:lnTo>
                  <a:lnTo>
                    <a:pt x="137748" y="405444"/>
                  </a:lnTo>
                  <a:lnTo>
                    <a:pt x="183664" y="354934"/>
                  </a:lnTo>
                  <a:lnTo>
                    <a:pt x="183664" y="372166"/>
                  </a:lnTo>
                  <a:close/>
                  <a:moveTo>
                    <a:pt x="183664" y="406629"/>
                  </a:moveTo>
                  <a:lnTo>
                    <a:pt x="137748" y="457139"/>
                  </a:lnTo>
                  <a:lnTo>
                    <a:pt x="137748" y="439907"/>
                  </a:lnTo>
                  <a:lnTo>
                    <a:pt x="183664" y="389398"/>
                  </a:lnTo>
                  <a:lnTo>
                    <a:pt x="183664" y="406629"/>
                  </a:lnTo>
                  <a:close/>
                  <a:moveTo>
                    <a:pt x="183664" y="441092"/>
                  </a:moveTo>
                  <a:lnTo>
                    <a:pt x="137748" y="491602"/>
                  </a:lnTo>
                  <a:lnTo>
                    <a:pt x="137748" y="474370"/>
                  </a:lnTo>
                  <a:lnTo>
                    <a:pt x="183664" y="423861"/>
                  </a:lnTo>
                  <a:lnTo>
                    <a:pt x="183664" y="441092"/>
                  </a:lnTo>
                  <a:close/>
                  <a:moveTo>
                    <a:pt x="183664" y="475556"/>
                  </a:moveTo>
                  <a:lnTo>
                    <a:pt x="137748" y="526065"/>
                  </a:lnTo>
                  <a:lnTo>
                    <a:pt x="137748" y="508834"/>
                  </a:lnTo>
                  <a:lnTo>
                    <a:pt x="183664" y="458324"/>
                  </a:lnTo>
                  <a:lnTo>
                    <a:pt x="183664" y="475556"/>
                  </a:lnTo>
                  <a:close/>
                  <a:moveTo>
                    <a:pt x="183664" y="510019"/>
                  </a:moveTo>
                  <a:lnTo>
                    <a:pt x="137748" y="560528"/>
                  </a:lnTo>
                  <a:lnTo>
                    <a:pt x="137748" y="543297"/>
                  </a:lnTo>
                  <a:lnTo>
                    <a:pt x="183664" y="492787"/>
                  </a:lnTo>
                  <a:lnTo>
                    <a:pt x="183664" y="510019"/>
                  </a:lnTo>
                  <a:close/>
                  <a:moveTo>
                    <a:pt x="183664" y="544482"/>
                  </a:moveTo>
                  <a:lnTo>
                    <a:pt x="137748" y="594991"/>
                  </a:lnTo>
                  <a:lnTo>
                    <a:pt x="137748" y="577760"/>
                  </a:lnTo>
                  <a:lnTo>
                    <a:pt x="183664" y="527250"/>
                  </a:lnTo>
                  <a:lnTo>
                    <a:pt x="183664" y="544482"/>
                  </a:lnTo>
                  <a:close/>
                  <a:moveTo>
                    <a:pt x="183664" y="578945"/>
                  </a:moveTo>
                  <a:lnTo>
                    <a:pt x="137748" y="629455"/>
                  </a:lnTo>
                  <a:lnTo>
                    <a:pt x="137748" y="612223"/>
                  </a:lnTo>
                  <a:lnTo>
                    <a:pt x="183664" y="561713"/>
                  </a:lnTo>
                  <a:lnTo>
                    <a:pt x="183664" y="578945"/>
                  </a:lnTo>
                  <a:close/>
                  <a:moveTo>
                    <a:pt x="183664" y="613408"/>
                  </a:moveTo>
                  <a:lnTo>
                    <a:pt x="137748" y="663918"/>
                  </a:lnTo>
                  <a:lnTo>
                    <a:pt x="137748" y="646686"/>
                  </a:lnTo>
                  <a:lnTo>
                    <a:pt x="183664" y="596177"/>
                  </a:lnTo>
                  <a:lnTo>
                    <a:pt x="183664" y="613408"/>
                  </a:lnTo>
                  <a:close/>
                  <a:moveTo>
                    <a:pt x="183664" y="647872"/>
                  </a:moveTo>
                  <a:lnTo>
                    <a:pt x="137748" y="698381"/>
                  </a:lnTo>
                  <a:lnTo>
                    <a:pt x="137748" y="681149"/>
                  </a:lnTo>
                  <a:lnTo>
                    <a:pt x="183664" y="630640"/>
                  </a:lnTo>
                  <a:lnTo>
                    <a:pt x="183664" y="647872"/>
                  </a:lnTo>
                  <a:close/>
                  <a:moveTo>
                    <a:pt x="184939" y="681149"/>
                  </a:moveTo>
                  <a:lnTo>
                    <a:pt x="137748" y="732844"/>
                  </a:lnTo>
                  <a:lnTo>
                    <a:pt x="137748" y="715613"/>
                  </a:lnTo>
                  <a:lnTo>
                    <a:pt x="183664" y="665103"/>
                  </a:lnTo>
                  <a:lnTo>
                    <a:pt x="183664" y="681149"/>
                  </a:lnTo>
                  <a:lnTo>
                    <a:pt x="184939" y="681149"/>
                  </a:lnTo>
                  <a:close/>
                  <a:moveTo>
                    <a:pt x="215550" y="681149"/>
                  </a:moveTo>
                  <a:lnTo>
                    <a:pt x="168359" y="734029"/>
                  </a:lnTo>
                  <a:lnTo>
                    <a:pt x="151778" y="734029"/>
                  </a:lnTo>
                  <a:lnTo>
                    <a:pt x="200245" y="681149"/>
                  </a:lnTo>
                  <a:lnTo>
                    <a:pt x="215550" y="681149"/>
                  </a:lnTo>
                  <a:close/>
                  <a:moveTo>
                    <a:pt x="247436" y="681149"/>
                  </a:moveTo>
                  <a:lnTo>
                    <a:pt x="198969" y="734029"/>
                  </a:lnTo>
                  <a:lnTo>
                    <a:pt x="183664" y="734029"/>
                  </a:lnTo>
                  <a:lnTo>
                    <a:pt x="232131" y="681149"/>
                  </a:lnTo>
                  <a:lnTo>
                    <a:pt x="247436" y="681149"/>
                  </a:lnTo>
                  <a:close/>
                  <a:moveTo>
                    <a:pt x="278047" y="681149"/>
                  </a:moveTo>
                  <a:lnTo>
                    <a:pt x="230855" y="734029"/>
                  </a:lnTo>
                  <a:lnTo>
                    <a:pt x="214275" y="734029"/>
                  </a:lnTo>
                  <a:lnTo>
                    <a:pt x="262741" y="681149"/>
                  </a:lnTo>
                  <a:lnTo>
                    <a:pt x="278047" y="681149"/>
                  </a:lnTo>
                  <a:close/>
                  <a:moveTo>
                    <a:pt x="332891" y="164201"/>
                  </a:moveTo>
                  <a:lnTo>
                    <a:pt x="332891" y="156178"/>
                  </a:lnTo>
                  <a:lnTo>
                    <a:pt x="373705" y="111413"/>
                  </a:lnTo>
                  <a:lnTo>
                    <a:pt x="389010" y="111413"/>
                  </a:lnTo>
                  <a:lnTo>
                    <a:pt x="340543" y="164293"/>
                  </a:lnTo>
                  <a:lnTo>
                    <a:pt x="332891" y="164293"/>
                  </a:lnTo>
                  <a:close/>
                  <a:moveTo>
                    <a:pt x="358400" y="111322"/>
                  </a:moveTo>
                  <a:lnTo>
                    <a:pt x="332891" y="138855"/>
                  </a:lnTo>
                  <a:lnTo>
                    <a:pt x="332891" y="121624"/>
                  </a:lnTo>
                  <a:lnTo>
                    <a:pt x="341819" y="111322"/>
                  </a:lnTo>
                  <a:lnTo>
                    <a:pt x="358400" y="111322"/>
                  </a:lnTo>
                  <a:close/>
                  <a:moveTo>
                    <a:pt x="420896" y="111322"/>
                  </a:moveTo>
                  <a:lnTo>
                    <a:pt x="372429" y="164201"/>
                  </a:lnTo>
                  <a:lnTo>
                    <a:pt x="357124" y="164201"/>
                  </a:lnTo>
                  <a:lnTo>
                    <a:pt x="404315" y="111322"/>
                  </a:lnTo>
                  <a:lnTo>
                    <a:pt x="420896" y="111322"/>
                  </a:lnTo>
                  <a:close/>
                </a:path>
              </a:pathLst>
            </a:custGeom>
            <a:grpFill/>
            <a:ln w="9102" cap="flat">
              <a:noFill/>
              <a:prstDash val="solid"/>
              <a:miter/>
            </a:ln>
          </p:spPr>
          <p:txBody>
            <a:bodyPr rtlCol="0" anchor="ctr"/>
            <a:lstStyle/>
            <a:p>
              <a:endParaRPr lang="en-US"/>
            </a:p>
          </p:txBody>
        </p:sp>
        <p:sp>
          <p:nvSpPr>
            <p:cNvPr id="82" name="Freeform 81">
              <a:extLst>
                <a:ext uri="{FF2B5EF4-FFF2-40B4-BE49-F238E27FC236}">
                  <a16:creationId xmlns:a16="http://schemas.microsoft.com/office/drawing/2014/main" id="{B8B76731-0CFF-431C-B6A6-D25FBBF2A7C7}"/>
                </a:ext>
              </a:extLst>
            </p:cNvPr>
            <p:cNvSpPr/>
            <p:nvPr/>
          </p:nvSpPr>
          <p:spPr>
            <a:xfrm>
              <a:off x="4199241" y="4270668"/>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0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8 h 734120"/>
                <a:gd name="connsiteX24" fmla="*/ 45916 w 441303"/>
                <a:gd name="connsiteY24" fmla="*/ 136759 h 734120"/>
                <a:gd name="connsiteX25" fmla="*/ 45916 w 441303"/>
                <a:gd name="connsiteY25" fmla="*/ 153990 h 734120"/>
                <a:gd name="connsiteX26" fmla="*/ 45916 w 441303"/>
                <a:gd name="connsiteY26" fmla="*/ 188454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4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8 h 734120"/>
                <a:gd name="connsiteX40" fmla="*/ 45916 w 441303"/>
                <a:gd name="connsiteY40" fmla="*/ 257380 h 734120"/>
                <a:gd name="connsiteX41" fmla="*/ 45916 w 441303"/>
                <a:gd name="connsiteY41" fmla="*/ 291843 h 734120"/>
                <a:gd name="connsiteX42" fmla="*/ 0 w 441303"/>
                <a:gd name="connsiteY42" fmla="*/ 342353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6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6 h 734120"/>
                <a:gd name="connsiteX51" fmla="*/ 45916 w 441303"/>
                <a:gd name="connsiteY51" fmla="*/ 360770 h 734120"/>
                <a:gd name="connsiteX52" fmla="*/ 0 w 441303"/>
                <a:gd name="connsiteY52" fmla="*/ 411279 h 734120"/>
                <a:gd name="connsiteX53" fmla="*/ 0 w 441303"/>
                <a:gd name="connsiteY53" fmla="*/ 394047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5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5 h 734120"/>
                <a:gd name="connsiteX81" fmla="*/ 45916 w 441303"/>
                <a:gd name="connsiteY81" fmla="*/ 567549 h 734120"/>
                <a:gd name="connsiteX82" fmla="*/ 0 w 441303"/>
                <a:gd name="connsiteY82" fmla="*/ 618058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4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4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4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7 w 441303"/>
                <a:gd name="connsiteY119" fmla="*/ 666289 h 734120"/>
                <a:gd name="connsiteX120" fmla="*/ 65047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0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0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0 w 441303"/>
                <a:gd name="connsiteY135" fmla="*/ 734121 h 734120"/>
                <a:gd name="connsiteX136" fmla="*/ 130095 w 441303"/>
                <a:gd name="connsiteY136" fmla="*/ 734121 h 734120"/>
                <a:gd name="connsiteX137" fmla="*/ 177286 w 441303"/>
                <a:gd name="connsiteY137" fmla="*/ 681241 h 734120"/>
                <a:gd name="connsiteX138" fmla="*/ 193867 w 441303"/>
                <a:gd name="connsiteY138" fmla="*/ 681241 h 734120"/>
                <a:gd name="connsiteX139" fmla="*/ 224478 w 441303"/>
                <a:gd name="connsiteY139" fmla="*/ 681241 h 734120"/>
                <a:gd name="connsiteX140" fmla="*/ 177286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6 h 734120"/>
                <a:gd name="connsiteX162" fmla="*/ 193867 w 441303"/>
                <a:gd name="connsiteY162" fmla="*/ 456045 h 734120"/>
                <a:gd name="connsiteX163" fmla="*/ 200245 w 441303"/>
                <a:gd name="connsiteY163" fmla="*/ 433069 h 734120"/>
                <a:gd name="connsiteX164" fmla="*/ 193867 w 441303"/>
                <a:gd name="connsiteY164" fmla="*/ 438813 h 734120"/>
                <a:gd name="connsiteX165" fmla="*/ 193867 w 441303"/>
                <a:gd name="connsiteY165" fmla="*/ 433069 h 734120"/>
                <a:gd name="connsiteX166" fmla="*/ 200245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0 w 441303"/>
                <a:gd name="connsiteY183" fmla="*/ 485949 h 734120"/>
                <a:gd name="connsiteX184" fmla="*/ 229580 w 441303"/>
                <a:gd name="connsiteY184" fmla="*/ 485949 h 734120"/>
                <a:gd name="connsiteX185" fmla="*/ 278046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3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3 w 441303"/>
                <a:gd name="connsiteY236" fmla="*/ 681241 h 734120"/>
                <a:gd name="connsiteX237" fmla="*/ 366052 w 441303"/>
                <a:gd name="connsiteY237" fmla="*/ 164293 h 734120"/>
                <a:gd name="connsiteX238" fmla="*/ 413243 w 441303"/>
                <a:gd name="connsiteY238" fmla="*/ 111413 h 734120"/>
                <a:gd name="connsiteX239" fmla="*/ 427273 w 441303"/>
                <a:gd name="connsiteY239" fmla="*/ 111413 h 734120"/>
                <a:gd name="connsiteX240" fmla="*/ 378806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5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4"/>
                  </a:moveTo>
                  <a:lnTo>
                    <a:pt x="0" y="238963"/>
                  </a:lnTo>
                  <a:lnTo>
                    <a:pt x="0" y="221732"/>
                  </a:lnTo>
                  <a:lnTo>
                    <a:pt x="45916" y="171222"/>
                  </a:lnTo>
                  <a:lnTo>
                    <a:pt x="45916" y="188454"/>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8"/>
                  </a:lnTo>
                  <a:lnTo>
                    <a:pt x="45916" y="257380"/>
                  </a:lnTo>
                  <a:close/>
                  <a:moveTo>
                    <a:pt x="45916" y="291843"/>
                  </a:moveTo>
                  <a:lnTo>
                    <a:pt x="0" y="342353"/>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70"/>
                  </a:moveTo>
                  <a:lnTo>
                    <a:pt x="0" y="411279"/>
                  </a:lnTo>
                  <a:lnTo>
                    <a:pt x="0" y="394047"/>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4"/>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4" y="681241"/>
                  </a:moveTo>
                  <a:lnTo>
                    <a:pt x="51018" y="734121"/>
                  </a:lnTo>
                  <a:lnTo>
                    <a:pt x="35712" y="734121"/>
                  </a:lnTo>
                  <a:lnTo>
                    <a:pt x="84179" y="681241"/>
                  </a:lnTo>
                  <a:lnTo>
                    <a:pt x="99484"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7" y="666289"/>
                  </a:lnTo>
                  <a:lnTo>
                    <a:pt x="65047" y="0"/>
                  </a:lnTo>
                  <a:lnTo>
                    <a:pt x="441303" y="0"/>
                  </a:lnTo>
                  <a:lnTo>
                    <a:pt x="441303" y="96461"/>
                  </a:lnTo>
                  <a:lnTo>
                    <a:pt x="173460" y="96461"/>
                  </a:lnTo>
                  <a:close/>
                  <a:moveTo>
                    <a:pt x="131370" y="681241"/>
                  </a:moveTo>
                  <a:lnTo>
                    <a:pt x="82904" y="734121"/>
                  </a:lnTo>
                  <a:lnTo>
                    <a:pt x="67598" y="734121"/>
                  </a:lnTo>
                  <a:lnTo>
                    <a:pt x="114790" y="681241"/>
                  </a:lnTo>
                  <a:lnTo>
                    <a:pt x="131370" y="681241"/>
                  </a:lnTo>
                  <a:close/>
                  <a:moveTo>
                    <a:pt x="161981" y="681241"/>
                  </a:moveTo>
                  <a:lnTo>
                    <a:pt x="114790" y="734121"/>
                  </a:lnTo>
                  <a:lnTo>
                    <a:pt x="98209" y="734121"/>
                  </a:lnTo>
                  <a:lnTo>
                    <a:pt x="146676" y="681241"/>
                  </a:lnTo>
                  <a:lnTo>
                    <a:pt x="161981" y="681241"/>
                  </a:lnTo>
                  <a:close/>
                  <a:moveTo>
                    <a:pt x="193867" y="681241"/>
                  </a:moveTo>
                  <a:lnTo>
                    <a:pt x="145400" y="734121"/>
                  </a:lnTo>
                  <a:lnTo>
                    <a:pt x="130095" y="734121"/>
                  </a:lnTo>
                  <a:lnTo>
                    <a:pt x="177286" y="681241"/>
                  </a:lnTo>
                  <a:lnTo>
                    <a:pt x="193867" y="681241"/>
                  </a:lnTo>
                  <a:close/>
                  <a:moveTo>
                    <a:pt x="224478" y="681241"/>
                  </a:moveTo>
                  <a:lnTo>
                    <a:pt x="177286"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6"/>
                  </a:lnTo>
                  <a:lnTo>
                    <a:pt x="193867" y="456045"/>
                  </a:lnTo>
                  <a:close/>
                  <a:moveTo>
                    <a:pt x="200245" y="433069"/>
                  </a:moveTo>
                  <a:lnTo>
                    <a:pt x="193867" y="438813"/>
                  </a:lnTo>
                  <a:lnTo>
                    <a:pt x="193867" y="433069"/>
                  </a:lnTo>
                  <a:lnTo>
                    <a:pt x="200245"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0" y="485949"/>
                  </a:lnTo>
                  <a:lnTo>
                    <a:pt x="229580" y="485949"/>
                  </a:lnTo>
                  <a:lnTo>
                    <a:pt x="278046"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3" y="681241"/>
                  </a:moveTo>
                  <a:lnTo>
                    <a:pt x="364777" y="734121"/>
                  </a:lnTo>
                  <a:lnTo>
                    <a:pt x="349471" y="734121"/>
                  </a:lnTo>
                  <a:lnTo>
                    <a:pt x="396663" y="681241"/>
                  </a:lnTo>
                  <a:lnTo>
                    <a:pt x="413243" y="681241"/>
                  </a:lnTo>
                  <a:close/>
                  <a:moveTo>
                    <a:pt x="366052" y="164293"/>
                  </a:moveTo>
                  <a:lnTo>
                    <a:pt x="413243" y="111413"/>
                  </a:lnTo>
                  <a:lnTo>
                    <a:pt x="427273" y="111413"/>
                  </a:lnTo>
                  <a:lnTo>
                    <a:pt x="378806" y="164293"/>
                  </a:lnTo>
                  <a:lnTo>
                    <a:pt x="366052" y="164293"/>
                  </a:lnTo>
                  <a:close/>
                  <a:moveTo>
                    <a:pt x="380082" y="734121"/>
                  </a:moveTo>
                  <a:lnTo>
                    <a:pt x="428549" y="681241"/>
                  </a:lnTo>
                  <a:lnTo>
                    <a:pt x="438752" y="681241"/>
                  </a:lnTo>
                  <a:lnTo>
                    <a:pt x="390285" y="734121"/>
                  </a:lnTo>
                  <a:lnTo>
                    <a:pt x="380082" y="734121"/>
                  </a:lnTo>
                  <a:close/>
                </a:path>
              </a:pathLst>
            </a:custGeom>
            <a:grpFill/>
            <a:ln w="9102" cap="flat">
              <a:noFill/>
              <a:prstDash val="solid"/>
              <a:miter/>
            </a:ln>
          </p:spPr>
          <p:txBody>
            <a:bodyPr rtlCol="0" anchor="ctr"/>
            <a:lstStyle/>
            <a:p>
              <a:endParaRPr lang="en-US"/>
            </a:p>
          </p:txBody>
        </p:sp>
      </p:grpSp>
      <p:grpSp>
        <p:nvGrpSpPr>
          <p:cNvPr id="83" name="Group 82">
            <a:extLst>
              <a:ext uri="{FF2B5EF4-FFF2-40B4-BE49-F238E27FC236}">
                <a16:creationId xmlns:a16="http://schemas.microsoft.com/office/drawing/2014/main" id="{CCDEBFE1-E0E0-47E1-A16D-6E7CE24C84FC}"/>
              </a:ext>
            </a:extLst>
          </p:cNvPr>
          <p:cNvGrpSpPr/>
          <p:nvPr/>
        </p:nvGrpSpPr>
        <p:grpSpPr>
          <a:xfrm>
            <a:off x="6459918" y="5920431"/>
            <a:ext cx="1883126" cy="491845"/>
            <a:chOff x="954515" y="5802365"/>
            <a:chExt cx="2811075" cy="734212"/>
          </a:xfrm>
          <a:solidFill>
            <a:srgbClr val="353232"/>
          </a:solidFill>
        </p:grpSpPr>
        <p:sp>
          <p:nvSpPr>
            <p:cNvPr id="84" name="Freeform 83">
              <a:extLst>
                <a:ext uri="{FF2B5EF4-FFF2-40B4-BE49-F238E27FC236}">
                  <a16:creationId xmlns:a16="http://schemas.microsoft.com/office/drawing/2014/main" id="{F6DBF3DB-27E5-2A0B-5D04-91216EC286CC}"/>
                </a:ext>
              </a:extLst>
            </p:cNvPr>
            <p:cNvSpPr/>
            <p:nvPr/>
          </p:nvSpPr>
          <p:spPr>
            <a:xfrm>
              <a:off x="954515" y="5802365"/>
              <a:ext cx="450231" cy="734120"/>
            </a:xfrm>
            <a:custGeom>
              <a:avLst/>
              <a:gdLst>
                <a:gd name="connsiteX0" fmla="*/ 45916 w 450231"/>
                <a:gd name="connsiteY0" fmla="*/ 16138 h 734120"/>
                <a:gd name="connsiteX1" fmla="*/ 0 w 450231"/>
                <a:gd name="connsiteY1" fmla="*/ 66647 h 734120"/>
                <a:gd name="connsiteX2" fmla="*/ 0 w 450231"/>
                <a:gd name="connsiteY2" fmla="*/ 49416 h 734120"/>
                <a:gd name="connsiteX3" fmla="*/ 45916 w 450231"/>
                <a:gd name="connsiteY3" fmla="*/ 0 h 734120"/>
                <a:gd name="connsiteX4" fmla="*/ 45916 w 450231"/>
                <a:gd name="connsiteY4" fmla="*/ 16046 h 734120"/>
                <a:gd name="connsiteX5" fmla="*/ 45916 w 450231"/>
                <a:gd name="connsiteY5" fmla="*/ 50601 h 734120"/>
                <a:gd name="connsiteX6" fmla="*/ 0 w 450231"/>
                <a:gd name="connsiteY6" fmla="*/ 101111 h 734120"/>
                <a:gd name="connsiteX7" fmla="*/ 0 w 450231"/>
                <a:gd name="connsiteY7" fmla="*/ 83879 h 734120"/>
                <a:gd name="connsiteX8" fmla="*/ 45916 w 450231"/>
                <a:gd name="connsiteY8" fmla="*/ 33369 h 734120"/>
                <a:gd name="connsiteX9" fmla="*/ 45916 w 450231"/>
                <a:gd name="connsiteY9" fmla="*/ 50601 h 734120"/>
                <a:gd name="connsiteX10" fmla="*/ 45916 w 450231"/>
                <a:gd name="connsiteY10" fmla="*/ 85064 h 734120"/>
                <a:gd name="connsiteX11" fmla="*/ 0 w 450231"/>
                <a:gd name="connsiteY11" fmla="*/ 135573 h 734120"/>
                <a:gd name="connsiteX12" fmla="*/ 0 w 450231"/>
                <a:gd name="connsiteY12" fmla="*/ 118342 h 734120"/>
                <a:gd name="connsiteX13" fmla="*/ 45916 w 450231"/>
                <a:gd name="connsiteY13" fmla="*/ 67832 h 734120"/>
                <a:gd name="connsiteX14" fmla="*/ 45916 w 450231"/>
                <a:gd name="connsiteY14" fmla="*/ 85064 h 734120"/>
                <a:gd name="connsiteX15" fmla="*/ 45916 w 450231"/>
                <a:gd name="connsiteY15" fmla="*/ 119527 h 734120"/>
                <a:gd name="connsiteX16" fmla="*/ 0 w 450231"/>
                <a:gd name="connsiteY16" fmla="*/ 170037 h 734120"/>
                <a:gd name="connsiteX17" fmla="*/ 0 w 450231"/>
                <a:gd name="connsiteY17" fmla="*/ 152805 h 734120"/>
                <a:gd name="connsiteX18" fmla="*/ 45916 w 450231"/>
                <a:gd name="connsiteY18" fmla="*/ 102296 h 734120"/>
                <a:gd name="connsiteX19" fmla="*/ 45916 w 450231"/>
                <a:gd name="connsiteY19" fmla="*/ 119527 h 734120"/>
                <a:gd name="connsiteX20" fmla="*/ 45916 w 450231"/>
                <a:gd name="connsiteY20" fmla="*/ 153990 h 734120"/>
                <a:gd name="connsiteX21" fmla="*/ 0 w 450231"/>
                <a:gd name="connsiteY21" fmla="*/ 204500 h 734120"/>
                <a:gd name="connsiteX22" fmla="*/ 0 w 450231"/>
                <a:gd name="connsiteY22" fmla="*/ 187269 h 734120"/>
                <a:gd name="connsiteX23" fmla="*/ 45916 w 450231"/>
                <a:gd name="connsiteY23" fmla="*/ 136759 h 734120"/>
                <a:gd name="connsiteX24" fmla="*/ 45916 w 450231"/>
                <a:gd name="connsiteY24" fmla="*/ 153990 h 734120"/>
                <a:gd name="connsiteX25" fmla="*/ 45916 w 450231"/>
                <a:gd name="connsiteY25" fmla="*/ 188453 h 734120"/>
                <a:gd name="connsiteX26" fmla="*/ 0 w 450231"/>
                <a:gd name="connsiteY26" fmla="*/ 238963 h 734120"/>
                <a:gd name="connsiteX27" fmla="*/ 0 w 450231"/>
                <a:gd name="connsiteY27" fmla="*/ 221732 h 734120"/>
                <a:gd name="connsiteX28" fmla="*/ 45916 w 450231"/>
                <a:gd name="connsiteY28" fmla="*/ 171222 h 734120"/>
                <a:gd name="connsiteX29" fmla="*/ 45916 w 450231"/>
                <a:gd name="connsiteY29" fmla="*/ 188453 h 734120"/>
                <a:gd name="connsiteX30" fmla="*/ 45916 w 450231"/>
                <a:gd name="connsiteY30" fmla="*/ 222917 h 734120"/>
                <a:gd name="connsiteX31" fmla="*/ 0 w 450231"/>
                <a:gd name="connsiteY31" fmla="*/ 273426 h 734120"/>
                <a:gd name="connsiteX32" fmla="*/ 0 w 450231"/>
                <a:gd name="connsiteY32" fmla="*/ 256195 h 734120"/>
                <a:gd name="connsiteX33" fmla="*/ 45916 w 450231"/>
                <a:gd name="connsiteY33" fmla="*/ 205685 h 734120"/>
                <a:gd name="connsiteX34" fmla="*/ 45916 w 450231"/>
                <a:gd name="connsiteY34" fmla="*/ 222917 h 734120"/>
                <a:gd name="connsiteX35" fmla="*/ 45916 w 450231"/>
                <a:gd name="connsiteY35" fmla="*/ 257380 h 734120"/>
                <a:gd name="connsiteX36" fmla="*/ 0 w 450231"/>
                <a:gd name="connsiteY36" fmla="*/ 307890 h 734120"/>
                <a:gd name="connsiteX37" fmla="*/ 0 w 450231"/>
                <a:gd name="connsiteY37" fmla="*/ 290658 h 734120"/>
                <a:gd name="connsiteX38" fmla="*/ 45916 w 450231"/>
                <a:gd name="connsiteY38" fmla="*/ 240149 h 734120"/>
                <a:gd name="connsiteX39" fmla="*/ 45916 w 450231"/>
                <a:gd name="connsiteY39" fmla="*/ 257380 h 734120"/>
                <a:gd name="connsiteX40" fmla="*/ 45916 w 450231"/>
                <a:gd name="connsiteY40" fmla="*/ 291843 h 734120"/>
                <a:gd name="connsiteX41" fmla="*/ 0 w 450231"/>
                <a:gd name="connsiteY41" fmla="*/ 342352 h 734120"/>
                <a:gd name="connsiteX42" fmla="*/ 0 w 450231"/>
                <a:gd name="connsiteY42" fmla="*/ 325121 h 734120"/>
                <a:gd name="connsiteX43" fmla="*/ 45916 w 450231"/>
                <a:gd name="connsiteY43" fmla="*/ 274611 h 734120"/>
                <a:gd name="connsiteX44" fmla="*/ 45916 w 450231"/>
                <a:gd name="connsiteY44" fmla="*/ 291843 h 734120"/>
                <a:gd name="connsiteX45" fmla="*/ 45916 w 450231"/>
                <a:gd name="connsiteY45" fmla="*/ 326307 h 734120"/>
                <a:gd name="connsiteX46" fmla="*/ 0 w 450231"/>
                <a:gd name="connsiteY46" fmla="*/ 376816 h 734120"/>
                <a:gd name="connsiteX47" fmla="*/ 0 w 450231"/>
                <a:gd name="connsiteY47" fmla="*/ 359584 h 734120"/>
                <a:gd name="connsiteX48" fmla="*/ 45916 w 450231"/>
                <a:gd name="connsiteY48" fmla="*/ 309075 h 734120"/>
                <a:gd name="connsiteX49" fmla="*/ 45916 w 450231"/>
                <a:gd name="connsiteY49" fmla="*/ 326307 h 734120"/>
                <a:gd name="connsiteX50" fmla="*/ 45916 w 450231"/>
                <a:gd name="connsiteY50" fmla="*/ 360770 h 734120"/>
                <a:gd name="connsiteX51" fmla="*/ 0 w 450231"/>
                <a:gd name="connsiteY51" fmla="*/ 411279 h 734120"/>
                <a:gd name="connsiteX52" fmla="*/ 0 w 450231"/>
                <a:gd name="connsiteY52" fmla="*/ 394048 h 734120"/>
                <a:gd name="connsiteX53" fmla="*/ 45916 w 450231"/>
                <a:gd name="connsiteY53" fmla="*/ 343538 h 734120"/>
                <a:gd name="connsiteX54" fmla="*/ 45916 w 450231"/>
                <a:gd name="connsiteY54" fmla="*/ 360770 h 734120"/>
                <a:gd name="connsiteX55" fmla="*/ 45916 w 450231"/>
                <a:gd name="connsiteY55" fmla="*/ 395233 h 734120"/>
                <a:gd name="connsiteX56" fmla="*/ 0 w 450231"/>
                <a:gd name="connsiteY56" fmla="*/ 445742 h 734120"/>
                <a:gd name="connsiteX57" fmla="*/ 0 w 450231"/>
                <a:gd name="connsiteY57" fmla="*/ 428511 h 734120"/>
                <a:gd name="connsiteX58" fmla="*/ 45916 w 450231"/>
                <a:gd name="connsiteY58" fmla="*/ 378001 h 734120"/>
                <a:gd name="connsiteX59" fmla="*/ 45916 w 450231"/>
                <a:gd name="connsiteY59" fmla="*/ 395233 h 734120"/>
                <a:gd name="connsiteX60" fmla="*/ 45916 w 450231"/>
                <a:gd name="connsiteY60" fmla="*/ 429696 h 734120"/>
                <a:gd name="connsiteX61" fmla="*/ 0 w 450231"/>
                <a:gd name="connsiteY61" fmla="*/ 480205 h 734120"/>
                <a:gd name="connsiteX62" fmla="*/ 0 w 450231"/>
                <a:gd name="connsiteY62" fmla="*/ 462974 h 734120"/>
                <a:gd name="connsiteX63" fmla="*/ 45916 w 450231"/>
                <a:gd name="connsiteY63" fmla="*/ 412464 h 734120"/>
                <a:gd name="connsiteX64" fmla="*/ 45916 w 450231"/>
                <a:gd name="connsiteY64" fmla="*/ 429696 h 734120"/>
                <a:gd name="connsiteX65" fmla="*/ 45916 w 450231"/>
                <a:gd name="connsiteY65" fmla="*/ 464159 h 734120"/>
                <a:gd name="connsiteX66" fmla="*/ 0 w 450231"/>
                <a:gd name="connsiteY66" fmla="*/ 514669 h 734120"/>
                <a:gd name="connsiteX67" fmla="*/ 0 w 450231"/>
                <a:gd name="connsiteY67" fmla="*/ 497437 h 734120"/>
                <a:gd name="connsiteX68" fmla="*/ 45916 w 450231"/>
                <a:gd name="connsiteY68" fmla="*/ 446928 h 734120"/>
                <a:gd name="connsiteX69" fmla="*/ 45916 w 450231"/>
                <a:gd name="connsiteY69" fmla="*/ 464159 h 734120"/>
                <a:gd name="connsiteX70" fmla="*/ 45916 w 450231"/>
                <a:gd name="connsiteY70" fmla="*/ 498622 h 734120"/>
                <a:gd name="connsiteX71" fmla="*/ 0 w 450231"/>
                <a:gd name="connsiteY71" fmla="*/ 549132 h 734120"/>
                <a:gd name="connsiteX72" fmla="*/ 0 w 450231"/>
                <a:gd name="connsiteY72" fmla="*/ 531900 h 734120"/>
                <a:gd name="connsiteX73" fmla="*/ 45916 w 450231"/>
                <a:gd name="connsiteY73" fmla="*/ 481391 h 734120"/>
                <a:gd name="connsiteX74" fmla="*/ 45916 w 450231"/>
                <a:gd name="connsiteY74" fmla="*/ 498622 h 734120"/>
                <a:gd name="connsiteX75" fmla="*/ 45916 w 450231"/>
                <a:gd name="connsiteY75" fmla="*/ 533086 h 734120"/>
                <a:gd name="connsiteX76" fmla="*/ 0 w 450231"/>
                <a:gd name="connsiteY76" fmla="*/ 583595 h 734120"/>
                <a:gd name="connsiteX77" fmla="*/ 0 w 450231"/>
                <a:gd name="connsiteY77" fmla="*/ 566363 h 734120"/>
                <a:gd name="connsiteX78" fmla="*/ 45916 w 450231"/>
                <a:gd name="connsiteY78" fmla="*/ 515854 h 734120"/>
                <a:gd name="connsiteX79" fmla="*/ 45916 w 450231"/>
                <a:gd name="connsiteY79" fmla="*/ 533086 h 734120"/>
                <a:gd name="connsiteX80" fmla="*/ 45916 w 450231"/>
                <a:gd name="connsiteY80" fmla="*/ 567549 h 734120"/>
                <a:gd name="connsiteX81" fmla="*/ 0 w 450231"/>
                <a:gd name="connsiteY81" fmla="*/ 618059 h 734120"/>
                <a:gd name="connsiteX82" fmla="*/ 0 w 450231"/>
                <a:gd name="connsiteY82" fmla="*/ 600827 h 734120"/>
                <a:gd name="connsiteX83" fmla="*/ 45916 w 450231"/>
                <a:gd name="connsiteY83" fmla="*/ 550317 h 734120"/>
                <a:gd name="connsiteX84" fmla="*/ 45916 w 450231"/>
                <a:gd name="connsiteY84" fmla="*/ 567549 h 734120"/>
                <a:gd name="connsiteX85" fmla="*/ 45916 w 450231"/>
                <a:gd name="connsiteY85" fmla="*/ 602012 h 734120"/>
                <a:gd name="connsiteX86" fmla="*/ 0 w 450231"/>
                <a:gd name="connsiteY86" fmla="*/ 652521 h 734120"/>
                <a:gd name="connsiteX87" fmla="*/ 0 w 450231"/>
                <a:gd name="connsiteY87" fmla="*/ 635290 h 734120"/>
                <a:gd name="connsiteX88" fmla="*/ 45916 w 450231"/>
                <a:gd name="connsiteY88" fmla="*/ 584780 h 734120"/>
                <a:gd name="connsiteX89" fmla="*/ 45916 w 450231"/>
                <a:gd name="connsiteY89" fmla="*/ 602012 h 734120"/>
                <a:gd name="connsiteX90" fmla="*/ 45916 w 450231"/>
                <a:gd name="connsiteY90" fmla="*/ 636475 h 734120"/>
                <a:gd name="connsiteX91" fmla="*/ 0 w 450231"/>
                <a:gd name="connsiteY91" fmla="*/ 686985 h 734120"/>
                <a:gd name="connsiteX92" fmla="*/ 0 w 450231"/>
                <a:gd name="connsiteY92" fmla="*/ 669753 h 734120"/>
                <a:gd name="connsiteX93" fmla="*/ 45916 w 450231"/>
                <a:gd name="connsiteY93" fmla="*/ 619243 h 734120"/>
                <a:gd name="connsiteX94" fmla="*/ 45916 w 450231"/>
                <a:gd name="connsiteY94" fmla="*/ 636475 h 734120"/>
                <a:gd name="connsiteX95" fmla="*/ 0 w 450231"/>
                <a:gd name="connsiteY95" fmla="*/ 721448 h 734120"/>
                <a:gd name="connsiteX96" fmla="*/ 45916 w 450231"/>
                <a:gd name="connsiteY96" fmla="*/ 670938 h 734120"/>
                <a:gd name="connsiteX97" fmla="*/ 45916 w 450231"/>
                <a:gd name="connsiteY97" fmla="*/ 653707 h 734120"/>
                <a:gd name="connsiteX98" fmla="*/ 0 w 450231"/>
                <a:gd name="connsiteY98" fmla="*/ 704216 h 734120"/>
                <a:gd name="connsiteX99" fmla="*/ 0 w 450231"/>
                <a:gd name="connsiteY99" fmla="*/ 721448 h 734120"/>
                <a:gd name="connsiteX100" fmla="*/ 67598 w 450231"/>
                <a:gd name="connsiteY100" fmla="*/ 681241 h 734120"/>
                <a:gd name="connsiteX101" fmla="*/ 19132 w 450231"/>
                <a:gd name="connsiteY101" fmla="*/ 734121 h 734120"/>
                <a:gd name="connsiteX102" fmla="*/ 3826 w 450231"/>
                <a:gd name="connsiteY102" fmla="*/ 734121 h 734120"/>
                <a:gd name="connsiteX103" fmla="*/ 52293 w 450231"/>
                <a:gd name="connsiteY103" fmla="*/ 681241 h 734120"/>
                <a:gd name="connsiteX104" fmla="*/ 67598 w 450231"/>
                <a:gd name="connsiteY104" fmla="*/ 681241 h 734120"/>
                <a:gd name="connsiteX105" fmla="*/ 98209 w 450231"/>
                <a:gd name="connsiteY105" fmla="*/ 681241 h 734120"/>
                <a:gd name="connsiteX106" fmla="*/ 51018 w 450231"/>
                <a:gd name="connsiteY106" fmla="*/ 734121 h 734120"/>
                <a:gd name="connsiteX107" fmla="*/ 34437 w 450231"/>
                <a:gd name="connsiteY107" fmla="*/ 734121 h 734120"/>
                <a:gd name="connsiteX108" fmla="*/ 82904 w 450231"/>
                <a:gd name="connsiteY108" fmla="*/ 681241 h 734120"/>
                <a:gd name="connsiteX109" fmla="*/ 98209 w 450231"/>
                <a:gd name="connsiteY109" fmla="*/ 681241 h 734120"/>
                <a:gd name="connsiteX110" fmla="*/ 66323 w 450231"/>
                <a:gd name="connsiteY110" fmla="*/ 666289 h 734120"/>
                <a:gd name="connsiteX111" fmla="*/ 66323 w 450231"/>
                <a:gd name="connsiteY111" fmla="*/ 0 h 734120"/>
                <a:gd name="connsiteX112" fmla="*/ 321412 w 450231"/>
                <a:gd name="connsiteY112" fmla="*/ 0 h 734120"/>
                <a:gd name="connsiteX113" fmla="*/ 383271 w 450231"/>
                <a:gd name="connsiteY113" fmla="*/ 10941 h 734120"/>
                <a:gd name="connsiteX114" fmla="*/ 422809 w 450231"/>
                <a:gd name="connsiteY114" fmla="*/ 40845 h 734120"/>
                <a:gd name="connsiteX115" fmla="*/ 443854 w 450231"/>
                <a:gd name="connsiteY115" fmla="*/ 86249 h 734120"/>
                <a:gd name="connsiteX116" fmla="*/ 450231 w 450231"/>
                <a:gd name="connsiteY116" fmla="*/ 142503 h 734120"/>
                <a:gd name="connsiteX117" fmla="*/ 450231 w 450231"/>
                <a:gd name="connsiteY117" fmla="*/ 523877 h 734120"/>
                <a:gd name="connsiteX118" fmla="*/ 443854 w 450231"/>
                <a:gd name="connsiteY118" fmla="*/ 580130 h 734120"/>
                <a:gd name="connsiteX119" fmla="*/ 422809 w 450231"/>
                <a:gd name="connsiteY119" fmla="*/ 625534 h 734120"/>
                <a:gd name="connsiteX120" fmla="*/ 383271 w 450231"/>
                <a:gd name="connsiteY120" fmla="*/ 655439 h 734120"/>
                <a:gd name="connsiteX121" fmla="*/ 321412 w 450231"/>
                <a:gd name="connsiteY121" fmla="*/ 666380 h 734120"/>
                <a:gd name="connsiteX122" fmla="*/ 66323 w 450231"/>
                <a:gd name="connsiteY122" fmla="*/ 666380 h 734120"/>
                <a:gd name="connsiteX123" fmla="*/ 130095 w 450231"/>
                <a:gd name="connsiteY123" fmla="*/ 681241 h 734120"/>
                <a:gd name="connsiteX124" fmla="*/ 81628 w 450231"/>
                <a:gd name="connsiteY124" fmla="*/ 734121 h 734120"/>
                <a:gd name="connsiteX125" fmla="*/ 66323 w 450231"/>
                <a:gd name="connsiteY125" fmla="*/ 734121 h 734120"/>
                <a:gd name="connsiteX126" fmla="*/ 114790 w 450231"/>
                <a:gd name="connsiteY126" fmla="*/ 681241 h 734120"/>
                <a:gd name="connsiteX127" fmla="*/ 130095 w 450231"/>
                <a:gd name="connsiteY127" fmla="*/ 681241 h 734120"/>
                <a:gd name="connsiteX128" fmla="*/ 161981 w 450231"/>
                <a:gd name="connsiteY128" fmla="*/ 681241 h 734120"/>
                <a:gd name="connsiteX129" fmla="*/ 113514 w 450231"/>
                <a:gd name="connsiteY129" fmla="*/ 734121 h 734120"/>
                <a:gd name="connsiteX130" fmla="*/ 98209 w 450231"/>
                <a:gd name="connsiteY130" fmla="*/ 734121 h 734120"/>
                <a:gd name="connsiteX131" fmla="*/ 145400 w 450231"/>
                <a:gd name="connsiteY131" fmla="*/ 681241 h 734120"/>
                <a:gd name="connsiteX132" fmla="*/ 161981 w 450231"/>
                <a:gd name="connsiteY132" fmla="*/ 681241 h 734120"/>
                <a:gd name="connsiteX133" fmla="*/ 192592 w 450231"/>
                <a:gd name="connsiteY133" fmla="*/ 681241 h 734120"/>
                <a:gd name="connsiteX134" fmla="*/ 144125 w 450231"/>
                <a:gd name="connsiteY134" fmla="*/ 734121 h 734120"/>
                <a:gd name="connsiteX135" fmla="*/ 128820 w 450231"/>
                <a:gd name="connsiteY135" fmla="*/ 734121 h 734120"/>
                <a:gd name="connsiteX136" fmla="*/ 177287 w 450231"/>
                <a:gd name="connsiteY136" fmla="*/ 681241 h 734120"/>
                <a:gd name="connsiteX137" fmla="*/ 192592 w 450231"/>
                <a:gd name="connsiteY137" fmla="*/ 681241 h 734120"/>
                <a:gd name="connsiteX138" fmla="*/ 224478 w 450231"/>
                <a:gd name="connsiteY138" fmla="*/ 681241 h 734120"/>
                <a:gd name="connsiteX139" fmla="*/ 176011 w 450231"/>
                <a:gd name="connsiteY139" fmla="*/ 734121 h 734120"/>
                <a:gd name="connsiteX140" fmla="*/ 160706 w 450231"/>
                <a:gd name="connsiteY140" fmla="*/ 734121 h 734120"/>
                <a:gd name="connsiteX141" fmla="*/ 207897 w 450231"/>
                <a:gd name="connsiteY141" fmla="*/ 681241 h 734120"/>
                <a:gd name="connsiteX142" fmla="*/ 224478 w 450231"/>
                <a:gd name="connsiteY142" fmla="*/ 681241 h 734120"/>
                <a:gd name="connsiteX143" fmla="*/ 173460 w 450231"/>
                <a:gd name="connsiteY143" fmla="*/ 569828 h 734120"/>
                <a:gd name="connsiteX144" fmla="*/ 299729 w 450231"/>
                <a:gd name="connsiteY144" fmla="*/ 569828 h 734120"/>
                <a:gd name="connsiteX145" fmla="*/ 323963 w 450231"/>
                <a:gd name="connsiteY145" fmla="*/ 561805 h 734120"/>
                <a:gd name="connsiteX146" fmla="*/ 336717 w 450231"/>
                <a:gd name="connsiteY146" fmla="*/ 541109 h 734120"/>
                <a:gd name="connsiteX147" fmla="*/ 341181 w 450231"/>
                <a:gd name="connsiteY147" fmla="*/ 512389 h 734120"/>
                <a:gd name="connsiteX148" fmla="*/ 341819 w 450231"/>
                <a:gd name="connsiteY148" fmla="*/ 480205 h 734120"/>
                <a:gd name="connsiteX149" fmla="*/ 341819 w 450231"/>
                <a:gd name="connsiteY149" fmla="*/ 186083 h 734120"/>
                <a:gd name="connsiteX150" fmla="*/ 341181 w 450231"/>
                <a:gd name="connsiteY150" fmla="*/ 153899 h 734120"/>
                <a:gd name="connsiteX151" fmla="*/ 336717 w 450231"/>
                <a:gd name="connsiteY151" fmla="*/ 125180 h 734120"/>
                <a:gd name="connsiteX152" fmla="*/ 323963 w 450231"/>
                <a:gd name="connsiteY152" fmla="*/ 104484 h 734120"/>
                <a:gd name="connsiteX153" fmla="*/ 299729 w 450231"/>
                <a:gd name="connsiteY153" fmla="*/ 96461 h 734120"/>
                <a:gd name="connsiteX154" fmla="*/ 173460 w 450231"/>
                <a:gd name="connsiteY154" fmla="*/ 96461 h 734120"/>
                <a:gd name="connsiteX155" fmla="*/ 173460 w 450231"/>
                <a:gd name="connsiteY155" fmla="*/ 569737 h 734120"/>
                <a:gd name="connsiteX156" fmla="*/ 255089 w 450231"/>
                <a:gd name="connsiteY156" fmla="*/ 681241 h 734120"/>
                <a:gd name="connsiteX157" fmla="*/ 207897 w 450231"/>
                <a:gd name="connsiteY157" fmla="*/ 734121 h 734120"/>
                <a:gd name="connsiteX158" fmla="*/ 191316 w 450231"/>
                <a:gd name="connsiteY158" fmla="*/ 734121 h 734120"/>
                <a:gd name="connsiteX159" fmla="*/ 239783 w 450231"/>
                <a:gd name="connsiteY159" fmla="*/ 681241 h 734120"/>
                <a:gd name="connsiteX160" fmla="*/ 255089 w 450231"/>
                <a:gd name="connsiteY160" fmla="*/ 681241 h 734120"/>
                <a:gd name="connsiteX161" fmla="*/ 241059 w 450231"/>
                <a:gd name="connsiteY161" fmla="*/ 111413 h 734120"/>
                <a:gd name="connsiteX162" fmla="*/ 193867 w 450231"/>
                <a:gd name="connsiteY162" fmla="*/ 163108 h 734120"/>
                <a:gd name="connsiteX163" fmla="*/ 193867 w 450231"/>
                <a:gd name="connsiteY163" fmla="*/ 145876 h 734120"/>
                <a:gd name="connsiteX164" fmla="*/ 224478 w 450231"/>
                <a:gd name="connsiteY164" fmla="*/ 111413 h 734120"/>
                <a:gd name="connsiteX165" fmla="*/ 241059 w 450231"/>
                <a:gd name="connsiteY165" fmla="*/ 111413 h 734120"/>
                <a:gd name="connsiteX166" fmla="*/ 209173 w 450231"/>
                <a:gd name="connsiteY166" fmla="*/ 111413 h 734120"/>
                <a:gd name="connsiteX167" fmla="*/ 193867 w 450231"/>
                <a:gd name="connsiteY167" fmla="*/ 128644 h 734120"/>
                <a:gd name="connsiteX168" fmla="*/ 193867 w 450231"/>
                <a:gd name="connsiteY168" fmla="*/ 111413 h 734120"/>
                <a:gd name="connsiteX169" fmla="*/ 209173 w 450231"/>
                <a:gd name="connsiteY169" fmla="*/ 111413 h 734120"/>
                <a:gd name="connsiteX170" fmla="*/ 271669 w 450231"/>
                <a:gd name="connsiteY170" fmla="*/ 111413 h 734120"/>
                <a:gd name="connsiteX171" fmla="*/ 224478 w 450231"/>
                <a:gd name="connsiteY171" fmla="*/ 164293 h 734120"/>
                <a:gd name="connsiteX172" fmla="*/ 207897 w 450231"/>
                <a:gd name="connsiteY172" fmla="*/ 164293 h 734120"/>
                <a:gd name="connsiteX173" fmla="*/ 256364 w 450231"/>
                <a:gd name="connsiteY173" fmla="*/ 111413 h 734120"/>
                <a:gd name="connsiteX174" fmla="*/ 271669 w 450231"/>
                <a:gd name="connsiteY174" fmla="*/ 111413 h 734120"/>
                <a:gd name="connsiteX175" fmla="*/ 286975 w 450231"/>
                <a:gd name="connsiteY175" fmla="*/ 681241 h 734120"/>
                <a:gd name="connsiteX176" fmla="*/ 238508 w 450231"/>
                <a:gd name="connsiteY176" fmla="*/ 734121 h 734120"/>
                <a:gd name="connsiteX177" fmla="*/ 223203 w 450231"/>
                <a:gd name="connsiteY177" fmla="*/ 734121 h 734120"/>
                <a:gd name="connsiteX178" fmla="*/ 271669 w 450231"/>
                <a:gd name="connsiteY178" fmla="*/ 681241 h 734120"/>
                <a:gd name="connsiteX179" fmla="*/ 286975 w 450231"/>
                <a:gd name="connsiteY179" fmla="*/ 681241 h 734120"/>
                <a:gd name="connsiteX180" fmla="*/ 303555 w 450231"/>
                <a:gd name="connsiteY180" fmla="*/ 111413 h 734120"/>
                <a:gd name="connsiteX181" fmla="*/ 255089 w 450231"/>
                <a:gd name="connsiteY181" fmla="*/ 164293 h 734120"/>
                <a:gd name="connsiteX182" fmla="*/ 239783 w 450231"/>
                <a:gd name="connsiteY182" fmla="*/ 164293 h 734120"/>
                <a:gd name="connsiteX183" fmla="*/ 288250 w 450231"/>
                <a:gd name="connsiteY183" fmla="*/ 111413 h 734120"/>
                <a:gd name="connsiteX184" fmla="*/ 303555 w 450231"/>
                <a:gd name="connsiteY184" fmla="*/ 111413 h 734120"/>
                <a:gd name="connsiteX185" fmla="*/ 317585 w 450231"/>
                <a:gd name="connsiteY185" fmla="*/ 681241 h 734120"/>
                <a:gd name="connsiteX186" fmla="*/ 270394 w 450231"/>
                <a:gd name="connsiteY186" fmla="*/ 734121 h 734120"/>
                <a:gd name="connsiteX187" fmla="*/ 253813 w 450231"/>
                <a:gd name="connsiteY187" fmla="*/ 734121 h 734120"/>
                <a:gd name="connsiteX188" fmla="*/ 302280 w 450231"/>
                <a:gd name="connsiteY188" fmla="*/ 681241 h 734120"/>
                <a:gd name="connsiteX189" fmla="*/ 317585 w 450231"/>
                <a:gd name="connsiteY189" fmla="*/ 681241 h 734120"/>
                <a:gd name="connsiteX190" fmla="*/ 318861 w 450231"/>
                <a:gd name="connsiteY190" fmla="*/ 129830 h 734120"/>
                <a:gd name="connsiteX191" fmla="*/ 271669 w 450231"/>
                <a:gd name="connsiteY191" fmla="*/ 180339 h 734120"/>
                <a:gd name="connsiteX192" fmla="*/ 269118 w 450231"/>
                <a:gd name="connsiteY192" fmla="*/ 174595 h 734120"/>
                <a:gd name="connsiteX193" fmla="*/ 266568 w 450231"/>
                <a:gd name="connsiteY193" fmla="*/ 170037 h 734120"/>
                <a:gd name="connsiteX194" fmla="*/ 312484 w 450231"/>
                <a:gd name="connsiteY194" fmla="*/ 118342 h 734120"/>
                <a:gd name="connsiteX195" fmla="*/ 318861 w 450231"/>
                <a:gd name="connsiteY195" fmla="*/ 129830 h 734120"/>
                <a:gd name="connsiteX196" fmla="*/ 321412 w 450231"/>
                <a:gd name="connsiteY196" fmla="*/ 160828 h 734120"/>
                <a:gd name="connsiteX197" fmla="*/ 275496 w 450231"/>
                <a:gd name="connsiteY197" fmla="*/ 211338 h 734120"/>
                <a:gd name="connsiteX198" fmla="*/ 274858 w 450231"/>
                <a:gd name="connsiteY198" fmla="*/ 202767 h 734120"/>
                <a:gd name="connsiteX199" fmla="*/ 274220 w 450231"/>
                <a:gd name="connsiteY199" fmla="*/ 195291 h 734120"/>
                <a:gd name="connsiteX200" fmla="*/ 320136 w 450231"/>
                <a:gd name="connsiteY200" fmla="*/ 143597 h 734120"/>
                <a:gd name="connsiteX201" fmla="*/ 321412 w 450231"/>
                <a:gd name="connsiteY201" fmla="*/ 160828 h 734120"/>
                <a:gd name="connsiteX202" fmla="*/ 321412 w 450231"/>
                <a:gd name="connsiteY202" fmla="*/ 195291 h 734120"/>
                <a:gd name="connsiteX203" fmla="*/ 275496 w 450231"/>
                <a:gd name="connsiteY203" fmla="*/ 245801 h 734120"/>
                <a:gd name="connsiteX204" fmla="*/ 275496 w 450231"/>
                <a:gd name="connsiteY204" fmla="*/ 228569 h 734120"/>
                <a:gd name="connsiteX205" fmla="*/ 321412 w 450231"/>
                <a:gd name="connsiteY205" fmla="*/ 178060 h 734120"/>
                <a:gd name="connsiteX206" fmla="*/ 321412 w 450231"/>
                <a:gd name="connsiteY206" fmla="*/ 195291 h 734120"/>
                <a:gd name="connsiteX207" fmla="*/ 321412 w 450231"/>
                <a:gd name="connsiteY207" fmla="*/ 229755 h 734120"/>
                <a:gd name="connsiteX208" fmla="*/ 275496 w 450231"/>
                <a:gd name="connsiteY208" fmla="*/ 280264 h 734120"/>
                <a:gd name="connsiteX209" fmla="*/ 275496 w 450231"/>
                <a:gd name="connsiteY209" fmla="*/ 263033 h 734120"/>
                <a:gd name="connsiteX210" fmla="*/ 321412 w 450231"/>
                <a:gd name="connsiteY210" fmla="*/ 212523 h 734120"/>
                <a:gd name="connsiteX211" fmla="*/ 321412 w 450231"/>
                <a:gd name="connsiteY211" fmla="*/ 229755 h 734120"/>
                <a:gd name="connsiteX212" fmla="*/ 321412 w 450231"/>
                <a:gd name="connsiteY212" fmla="*/ 264218 h 734120"/>
                <a:gd name="connsiteX213" fmla="*/ 275496 w 450231"/>
                <a:gd name="connsiteY213" fmla="*/ 314728 h 734120"/>
                <a:gd name="connsiteX214" fmla="*/ 275496 w 450231"/>
                <a:gd name="connsiteY214" fmla="*/ 297496 h 734120"/>
                <a:gd name="connsiteX215" fmla="*/ 321412 w 450231"/>
                <a:gd name="connsiteY215" fmla="*/ 246986 h 734120"/>
                <a:gd name="connsiteX216" fmla="*/ 321412 w 450231"/>
                <a:gd name="connsiteY216" fmla="*/ 264218 h 734120"/>
                <a:gd name="connsiteX217" fmla="*/ 321412 w 450231"/>
                <a:gd name="connsiteY217" fmla="*/ 298681 h 734120"/>
                <a:gd name="connsiteX218" fmla="*/ 275496 w 450231"/>
                <a:gd name="connsiteY218" fmla="*/ 349190 h 734120"/>
                <a:gd name="connsiteX219" fmla="*/ 275496 w 450231"/>
                <a:gd name="connsiteY219" fmla="*/ 331959 h 734120"/>
                <a:gd name="connsiteX220" fmla="*/ 321412 w 450231"/>
                <a:gd name="connsiteY220" fmla="*/ 281449 h 734120"/>
                <a:gd name="connsiteX221" fmla="*/ 321412 w 450231"/>
                <a:gd name="connsiteY221" fmla="*/ 298681 h 734120"/>
                <a:gd name="connsiteX222" fmla="*/ 321412 w 450231"/>
                <a:gd name="connsiteY222" fmla="*/ 333145 h 734120"/>
                <a:gd name="connsiteX223" fmla="*/ 275496 w 450231"/>
                <a:gd name="connsiteY223" fmla="*/ 383654 h 734120"/>
                <a:gd name="connsiteX224" fmla="*/ 275496 w 450231"/>
                <a:gd name="connsiteY224" fmla="*/ 366422 h 734120"/>
                <a:gd name="connsiteX225" fmla="*/ 321412 w 450231"/>
                <a:gd name="connsiteY225" fmla="*/ 315913 h 734120"/>
                <a:gd name="connsiteX226" fmla="*/ 321412 w 450231"/>
                <a:gd name="connsiteY226" fmla="*/ 333145 h 734120"/>
                <a:gd name="connsiteX227" fmla="*/ 275496 w 450231"/>
                <a:gd name="connsiteY227" fmla="*/ 418117 h 734120"/>
                <a:gd name="connsiteX228" fmla="*/ 321412 w 450231"/>
                <a:gd name="connsiteY228" fmla="*/ 367607 h 734120"/>
                <a:gd name="connsiteX229" fmla="*/ 321412 w 450231"/>
                <a:gd name="connsiteY229" fmla="*/ 350376 h 734120"/>
                <a:gd name="connsiteX230" fmla="*/ 275496 w 450231"/>
                <a:gd name="connsiteY230" fmla="*/ 400886 h 734120"/>
                <a:gd name="connsiteX231" fmla="*/ 275496 w 450231"/>
                <a:gd name="connsiteY231" fmla="*/ 418117 h 734120"/>
                <a:gd name="connsiteX232" fmla="*/ 321412 w 450231"/>
                <a:gd name="connsiteY232" fmla="*/ 402071 h 734120"/>
                <a:gd name="connsiteX233" fmla="*/ 275496 w 450231"/>
                <a:gd name="connsiteY233" fmla="*/ 452580 h 734120"/>
                <a:gd name="connsiteX234" fmla="*/ 275496 w 450231"/>
                <a:gd name="connsiteY234" fmla="*/ 435349 h 734120"/>
                <a:gd name="connsiteX235" fmla="*/ 321412 w 450231"/>
                <a:gd name="connsiteY235" fmla="*/ 384839 h 734120"/>
                <a:gd name="connsiteX236" fmla="*/ 321412 w 450231"/>
                <a:gd name="connsiteY236" fmla="*/ 402071 h 734120"/>
                <a:gd name="connsiteX237" fmla="*/ 321412 w 450231"/>
                <a:gd name="connsiteY237" fmla="*/ 436534 h 734120"/>
                <a:gd name="connsiteX238" fmla="*/ 275496 w 450231"/>
                <a:gd name="connsiteY238" fmla="*/ 487043 h 734120"/>
                <a:gd name="connsiteX239" fmla="*/ 275496 w 450231"/>
                <a:gd name="connsiteY239" fmla="*/ 469812 h 734120"/>
                <a:gd name="connsiteX240" fmla="*/ 321412 w 450231"/>
                <a:gd name="connsiteY240" fmla="*/ 419302 h 734120"/>
                <a:gd name="connsiteX241" fmla="*/ 321412 w 450231"/>
                <a:gd name="connsiteY241" fmla="*/ 436534 h 734120"/>
                <a:gd name="connsiteX242" fmla="*/ 321412 w 450231"/>
                <a:gd name="connsiteY242" fmla="*/ 470997 h 734120"/>
                <a:gd name="connsiteX243" fmla="*/ 275496 w 450231"/>
                <a:gd name="connsiteY243" fmla="*/ 521507 h 734120"/>
                <a:gd name="connsiteX244" fmla="*/ 275496 w 450231"/>
                <a:gd name="connsiteY244" fmla="*/ 504275 h 734120"/>
                <a:gd name="connsiteX245" fmla="*/ 321412 w 450231"/>
                <a:gd name="connsiteY245" fmla="*/ 453766 h 734120"/>
                <a:gd name="connsiteX246" fmla="*/ 321412 w 450231"/>
                <a:gd name="connsiteY246" fmla="*/ 470997 h 734120"/>
                <a:gd name="connsiteX247" fmla="*/ 320136 w 450231"/>
                <a:gd name="connsiteY247" fmla="*/ 505460 h 734120"/>
                <a:gd name="connsiteX248" fmla="*/ 283148 w 450231"/>
                <a:gd name="connsiteY248" fmla="*/ 547947 h 734120"/>
                <a:gd name="connsiteX249" fmla="*/ 275496 w 450231"/>
                <a:gd name="connsiteY249" fmla="*/ 547947 h 734120"/>
                <a:gd name="connsiteX250" fmla="*/ 275496 w 450231"/>
                <a:gd name="connsiteY250" fmla="*/ 538738 h 734120"/>
                <a:gd name="connsiteX251" fmla="*/ 321412 w 450231"/>
                <a:gd name="connsiteY251" fmla="*/ 488228 h 734120"/>
                <a:gd name="connsiteX252" fmla="*/ 320136 w 450231"/>
                <a:gd name="connsiteY252" fmla="*/ 505460 h 734120"/>
                <a:gd name="connsiteX253" fmla="*/ 350747 w 450231"/>
                <a:gd name="connsiteY253" fmla="*/ 678962 h 734120"/>
                <a:gd name="connsiteX254" fmla="*/ 306106 w 450231"/>
                <a:gd name="connsiteY254" fmla="*/ 729471 h 734120"/>
                <a:gd name="connsiteX255" fmla="*/ 296540 w 450231"/>
                <a:gd name="connsiteY255" fmla="*/ 731750 h 734120"/>
                <a:gd name="connsiteX256" fmla="*/ 285699 w 450231"/>
                <a:gd name="connsiteY256" fmla="*/ 732936 h 734120"/>
                <a:gd name="connsiteX257" fmla="*/ 334166 w 450231"/>
                <a:gd name="connsiteY257" fmla="*/ 681241 h 734120"/>
                <a:gd name="connsiteX258" fmla="*/ 343094 w 450231"/>
                <a:gd name="connsiteY258" fmla="*/ 680056 h 734120"/>
                <a:gd name="connsiteX259" fmla="*/ 350747 w 450231"/>
                <a:gd name="connsiteY259" fmla="*/ 678870 h 734120"/>
                <a:gd name="connsiteX260" fmla="*/ 298454 w 450231"/>
                <a:gd name="connsiteY260" fmla="*/ 548038 h 734120"/>
                <a:gd name="connsiteX261" fmla="*/ 318861 w 450231"/>
                <a:gd name="connsiteY261" fmla="*/ 525062 h 734120"/>
                <a:gd name="connsiteX262" fmla="*/ 314397 w 450231"/>
                <a:gd name="connsiteY262" fmla="*/ 537735 h 734120"/>
                <a:gd name="connsiteX263" fmla="*/ 309933 w 450231"/>
                <a:gd name="connsiteY263" fmla="*/ 545758 h 734120"/>
                <a:gd name="connsiteX264" fmla="*/ 298454 w 450231"/>
                <a:gd name="connsiteY264" fmla="*/ 548038 h 734120"/>
                <a:gd name="connsiteX265" fmla="*/ 331615 w 450231"/>
                <a:gd name="connsiteY265" fmla="*/ 718074 h 734120"/>
                <a:gd name="connsiteX266" fmla="*/ 369878 w 450231"/>
                <a:gd name="connsiteY266" fmla="*/ 675588 h 734120"/>
                <a:gd name="connsiteX267" fmla="*/ 387735 w 450231"/>
                <a:gd name="connsiteY267" fmla="*/ 669844 h 734120"/>
                <a:gd name="connsiteX268" fmla="*/ 360313 w 450231"/>
                <a:gd name="connsiteY268" fmla="*/ 696284 h 734120"/>
                <a:gd name="connsiteX269" fmla="*/ 331615 w 450231"/>
                <a:gd name="connsiteY269" fmla="*/ 718074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Lst>
              <a:rect l="l" t="t" r="r" b="b"/>
              <a:pathLst>
                <a:path w="450231" h="734120">
                  <a:moveTo>
                    <a:pt x="45916" y="16138"/>
                  </a:moveTo>
                  <a:lnTo>
                    <a:pt x="0" y="66647"/>
                  </a:lnTo>
                  <a:lnTo>
                    <a:pt x="0" y="49416"/>
                  </a:lnTo>
                  <a:lnTo>
                    <a:pt x="45916" y="0"/>
                  </a:lnTo>
                  <a:lnTo>
                    <a:pt x="45916" y="16046"/>
                  </a:lnTo>
                  <a:close/>
                  <a:moveTo>
                    <a:pt x="45916" y="50601"/>
                  </a:moveTo>
                  <a:lnTo>
                    <a:pt x="0" y="101111"/>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9"/>
                  </a:lnTo>
                  <a:lnTo>
                    <a:pt x="45916" y="136759"/>
                  </a:lnTo>
                  <a:lnTo>
                    <a:pt x="45916" y="153990"/>
                  </a:lnTo>
                  <a:close/>
                  <a:moveTo>
                    <a:pt x="45916" y="188453"/>
                  </a:moveTo>
                  <a:lnTo>
                    <a:pt x="0" y="238963"/>
                  </a:lnTo>
                  <a:lnTo>
                    <a:pt x="0" y="221732"/>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9"/>
                  </a:lnTo>
                  <a:lnTo>
                    <a:pt x="45916" y="257380"/>
                  </a:lnTo>
                  <a:close/>
                  <a:moveTo>
                    <a:pt x="45916" y="291843"/>
                  </a:moveTo>
                  <a:lnTo>
                    <a:pt x="0" y="342352"/>
                  </a:lnTo>
                  <a:lnTo>
                    <a:pt x="0" y="325121"/>
                  </a:lnTo>
                  <a:lnTo>
                    <a:pt x="45916" y="274611"/>
                  </a:lnTo>
                  <a:lnTo>
                    <a:pt x="45916" y="291843"/>
                  </a:lnTo>
                  <a:close/>
                  <a:moveTo>
                    <a:pt x="45916" y="326307"/>
                  </a:moveTo>
                  <a:lnTo>
                    <a:pt x="0" y="376816"/>
                  </a:lnTo>
                  <a:lnTo>
                    <a:pt x="0" y="359584"/>
                  </a:lnTo>
                  <a:lnTo>
                    <a:pt x="45916" y="309075"/>
                  </a:lnTo>
                  <a:lnTo>
                    <a:pt x="45916" y="326307"/>
                  </a:lnTo>
                  <a:close/>
                  <a:moveTo>
                    <a:pt x="45916" y="360770"/>
                  </a:moveTo>
                  <a:lnTo>
                    <a:pt x="0" y="411279"/>
                  </a:lnTo>
                  <a:lnTo>
                    <a:pt x="0" y="394048"/>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6"/>
                  </a:moveTo>
                  <a:lnTo>
                    <a:pt x="0" y="583595"/>
                  </a:lnTo>
                  <a:lnTo>
                    <a:pt x="0" y="566363"/>
                  </a:lnTo>
                  <a:lnTo>
                    <a:pt x="45916" y="515854"/>
                  </a:lnTo>
                  <a:lnTo>
                    <a:pt x="45916" y="533086"/>
                  </a:lnTo>
                  <a:close/>
                  <a:moveTo>
                    <a:pt x="45916" y="567549"/>
                  </a:moveTo>
                  <a:lnTo>
                    <a:pt x="0" y="618059"/>
                  </a:lnTo>
                  <a:lnTo>
                    <a:pt x="0" y="600827"/>
                  </a:lnTo>
                  <a:lnTo>
                    <a:pt x="45916" y="550317"/>
                  </a:lnTo>
                  <a:lnTo>
                    <a:pt x="45916" y="567549"/>
                  </a:lnTo>
                  <a:close/>
                  <a:moveTo>
                    <a:pt x="45916" y="602012"/>
                  </a:moveTo>
                  <a:lnTo>
                    <a:pt x="0" y="652521"/>
                  </a:lnTo>
                  <a:lnTo>
                    <a:pt x="0" y="635290"/>
                  </a:lnTo>
                  <a:lnTo>
                    <a:pt x="45916" y="584780"/>
                  </a:lnTo>
                  <a:lnTo>
                    <a:pt x="45916" y="602012"/>
                  </a:lnTo>
                  <a:close/>
                  <a:moveTo>
                    <a:pt x="45916" y="636475"/>
                  </a:moveTo>
                  <a:lnTo>
                    <a:pt x="0" y="686985"/>
                  </a:lnTo>
                  <a:lnTo>
                    <a:pt x="0" y="669753"/>
                  </a:lnTo>
                  <a:lnTo>
                    <a:pt x="45916" y="619243"/>
                  </a:lnTo>
                  <a:lnTo>
                    <a:pt x="45916" y="636475"/>
                  </a:lnTo>
                  <a:close/>
                  <a:moveTo>
                    <a:pt x="0" y="721448"/>
                  </a:moveTo>
                  <a:lnTo>
                    <a:pt x="45916" y="670938"/>
                  </a:lnTo>
                  <a:lnTo>
                    <a:pt x="45916" y="653707"/>
                  </a:lnTo>
                  <a:lnTo>
                    <a:pt x="0" y="704216"/>
                  </a:lnTo>
                  <a:lnTo>
                    <a:pt x="0" y="721448"/>
                  </a:lnTo>
                  <a:close/>
                  <a:moveTo>
                    <a:pt x="67598" y="681241"/>
                  </a:moveTo>
                  <a:lnTo>
                    <a:pt x="19132" y="734121"/>
                  </a:lnTo>
                  <a:lnTo>
                    <a:pt x="3826" y="734121"/>
                  </a:lnTo>
                  <a:lnTo>
                    <a:pt x="52293" y="681241"/>
                  </a:lnTo>
                  <a:lnTo>
                    <a:pt x="67598" y="681241"/>
                  </a:lnTo>
                  <a:close/>
                  <a:moveTo>
                    <a:pt x="98209" y="681241"/>
                  </a:moveTo>
                  <a:lnTo>
                    <a:pt x="51018" y="734121"/>
                  </a:lnTo>
                  <a:lnTo>
                    <a:pt x="34437" y="734121"/>
                  </a:lnTo>
                  <a:lnTo>
                    <a:pt x="82904" y="681241"/>
                  </a:lnTo>
                  <a:lnTo>
                    <a:pt x="98209" y="681241"/>
                  </a:lnTo>
                  <a:close/>
                  <a:moveTo>
                    <a:pt x="66323" y="666289"/>
                  </a:moveTo>
                  <a:lnTo>
                    <a:pt x="66323" y="0"/>
                  </a:ln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6"/>
                    <a:pt x="450231" y="122627"/>
                    <a:pt x="450231" y="142503"/>
                  </a:cubicBezTo>
                  <a:lnTo>
                    <a:pt x="450231" y="523877"/>
                  </a:lnTo>
                  <a:cubicBezTo>
                    <a:pt x="450231" y="543844"/>
                    <a:pt x="448136" y="562534"/>
                    <a:pt x="443854" y="580130"/>
                  </a:cubicBezTo>
                  <a:cubicBezTo>
                    <a:pt x="439572" y="597727"/>
                    <a:pt x="432557" y="612862"/>
                    <a:pt x="422809" y="625534"/>
                  </a:cubicBezTo>
                  <a:cubicBezTo>
                    <a:pt x="413061" y="638207"/>
                    <a:pt x="399851" y="648145"/>
                    <a:pt x="383271" y="655439"/>
                  </a:cubicBezTo>
                  <a:cubicBezTo>
                    <a:pt x="366690" y="662733"/>
                    <a:pt x="346101" y="666380"/>
                    <a:pt x="321412" y="666380"/>
                  </a:cubicBezTo>
                  <a:lnTo>
                    <a:pt x="66323" y="666380"/>
                  </a:lnTo>
                  <a:close/>
                  <a:moveTo>
                    <a:pt x="130095" y="681241"/>
                  </a:moveTo>
                  <a:lnTo>
                    <a:pt x="81628" y="734121"/>
                  </a:lnTo>
                  <a:lnTo>
                    <a:pt x="66323" y="734121"/>
                  </a:lnTo>
                  <a:lnTo>
                    <a:pt x="114790" y="681241"/>
                  </a:lnTo>
                  <a:lnTo>
                    <a:pt x="130095" y="681241"/>
                  </a:lnTo>
                  <a:close/>
                  <a:moveTo>
                    <a:pt x="161981" y="681241"/>
                  </a:moveTo>
                  <a:lnTo>
                    <a:pt x="113514" y="734121"/>
                  </a:lnTo>
                  <a:lnTo>
                    <a:pt x="98209" y="734121"/>
                  </a:lnTo>
                  <a:lnTo>
                    <a:pt x="145400" y="681241"/>
                  </a:lnTo>
                  <a:lnTo>
                    <a:pt x="161981" y="681241"/>
                  </a:lnTo>
                  <a:close/>
                  <a:moveTo>
                    <a:pt x="192592" y="681241"/>
                  </a:moveTo>
                  <a:lnTo>
                    <a:pt x="144125" y="734121"/>
                  </a:lnTo>
                  <a:lnTo>
                    <a:pt x="128820" y="734121"/>
                  </a:lnTo>
                  <a:lnTo>
                    <a:pt x="177287" y="681241"/>
                  </a:lnTo>
                  <a:lnTo>
                    <a:pt x="192592" y="681241"/>
                  </a:lnTo>
                  <a:close/>
                  <a:moveTo>
                    <a:pt x="224478" y="681241"/>
                  </a:moveTo>
                  <a:lnTo>
                    <a:pt x="176011" y="734121"/>
                  </a:lnTo>
                  <a:lnTo>
                    <a:pt x="160706" y="734121"/>
                  </a:lnTo>
                  <a:lnTo>
                    <a:pt x="207897" y="681241"/>
                  </a:lnTo>
                  <a:lnTo>
                    <a:pt x="224478" y="681241"/>
                  </a:lnTo>
                  <a:close/>
                  <a:moveTo>
                    <a:pt x="173460" y="569828"/>
                  </a:moveTo>
                  <a:lnTo>
                    <a:pt x="299729" y="569828"/>
                  </a:lnTo>
                  <a:cubicBezTo>
                    <a:pt x="309933" y="569828"/>
                    <a:pt x="318041" y="567184"/>
                    <a:pt x="323963" y="561805"/>
                  </a:cubicBezTo>
                  <a:cubicBezTo>
                    <a:pt x="329884" y="556426"/>
                    <a:pt x="334166" y="549588"/>
                    <a:pt x="336717" y="541109"/>
                  </a:cubicBezTo>
                  <a:cubicBezTo>
                    <a:pt x="339268" y="532721"/>
                    <a:pt x="340725" y="523148"/>
                    <a:pt x="341181" y="512389"/>
                  </a:cubicBezTo>
                  <a:cubicBezTo>
                    <a:pt x="341636" y="501631"/>
                    <a:pt x="341819" y="490964"/>
                    <a:pt x="341819" y="480205"/>
                  </a:cubicBezTo>
                  <a:lnTo>
                    <a:pt x="341819" y="186083"/>
                  </a:lnTo>
                  <a:cubicBezTo>
                    <a:pt x="341819" y="175324"/>
                    <a:pt x="341636" y="164657"/>
                    <a:pt x="341181" y="153899"/>
                  </a:cubicBezTo>
                  <a:cubicBezTo>
                    <a:pt x="340725" y="143232"/>
                    <a:pt x="339268" y="133659"/>
                    <a:pt x="336717" y="125180"/>
                  </a:cubicBezTo>
                  <a:cubicBezTo>
                    <a:pt x="334166" y="116792"/>
                    <a:pt x="329884" y="109863"/>
                    <a:pt x="323963" y="104484"/>
                  </a:cubicBezTo>
                  <a:cubicBezTo>
                    <a:pt x="318041" y="99104"/>
                    <a:pt x="309933" y="96461"/>
                    <a:pt x="299729" y="96461"/>
                  </a:cubicBezTo>
                  <a:lnTo>
                    <a:pt x="173460" y="96461"/>
                  </a:lnTo>
                  <a:lnTo>
                    <a:pt x="173460" y="569737"/>
                  </a:lnTo>
                  <a:close/>
                  <a:moveTo>
                    <a:pt x="255089" y="681241"/>
                  </a:moveTo>
                  <a:lnTo>
                    <a:pt x="207897" y="734121"/>
                  </a:lnTo>
                  <a:lnTo>
                    <a:pt x="191316" y="734121"/>
                  </a:lnTo>
                  <a:lnTo>
                    <a:pt x="239783" y="681241"/>
                  </a:lnTo>
                  <a:lnTo>
                    <a:pt x="255089" y="681241"/>
                  </a:lnTo>
                  <a:close/>
                  <a:moveTo>
                    <a:pt x="241059" y="111413"/>
                  </a:moveTo>
                  <a:lnTo>
                    <a:pt x="193867" y="163108"/>
                  </a:lnTo>
                  <a:lnTo>
                    <a:pt x="193867" y="145876"/>
                  </a:lnTo>
                  <a:lnTo>
                    <a:pt x="224478" y="111413"/>
                  </a:lnTo>
                  <a:lnTo>
                    <a:pt x="241059" y="111413"/>
                  </a:lnTo>
                  <a:close/>
                  <a:moveTo>
                    <a:pt x="209173" y="111413"/>
                  </a:moveTo>
                  <a:lnTo>
                    <a:pt x="193867" y="128644"/>
                  </a:lnTo>
                  <a:lnTo>
                    <a:pt x="193867" y="111413"/>
                  </a:lnTo>
                  <a:lnTo>
                    <a:pt x="209173" y="111413"/>
                  </a:lnTo>
                  <a:close/>
                  <a:moveTo>
                    <a:pt x="271669" y="111413"/>
                  </a:moveTo>
                  <a:lnTo>
                    <a:pt x="224478" y="164293"/>
                  </a:lnTo>
                  <a:lnTo>
                    <a:pt x="207897" y="164293"/>
                  </a:lnTo>
                  <a:lnTo>
                    <a:pt x="256364" y="111413"/>
                  </a:lnTo>
                  <a:lnTo>
                    <a:pt x="271669" y="111413"/>
                  </a:lnTo>
                  <a:close/>
                  <a:moveTo>
                    <a:pt x="286975" y="681241"/>
                  </a:moveTo>
                  <a:lnTo>
                    <a:pt x="238508" y="734121"/>
                  </a:lnTo>
                  <a:lnTo>
                    <a:pt x="223203" y="734121"/>
                  </a:lnTo>
                  <a:lnTo>
                    <a:pt x="271669" y="681241"/>
                  </a:lnTo>
                  <a:lnTo>
                    <a:pt x="286975" y="681241"/>
                  </a:lnTo>
                  <a:close/>
                  <a:moveTo>
                    <a:pt x="303555" y="111413"/>
                  </a:moveTo>
                  <a:lnTo>
                    <a:pt x="255089" y="164293"/>
                  </a:lnTo>
                  <a:lnTo>
                    <a:pt x="239783" y="164293"/>
                  </a:lnTo>
                  <a:lnTo>
                    <a:pt x="288250" y="111413"/>
                  </a:lnTo>
                  <a:lnTo>
                    <a:pt x="303555" y="111413"/>
                  </a:lnTo>
                  <a:close/>
                  <a:moveTo>
                    <a:pt x="317585" y="681241"/>
                  </a:moveTo>
                  <a:lnTo>
                    <a:pt x="270394" y="734121"/>
                  </a:lnTo>
                  <a:lnTo>
                    <a:pt x="253813" y="734121"/>
                  </a:lnTo>
                  <a:lnTo>
                    <a:pt x="302280" y="681241"/>
                  </a:lnTo>
                  <a:lnTo>
                    <a:pt x="317585" y="681241"/>
                  </a:lnTo>
                  <a:close/>
                  <a:moveTo>
                    <a:pt x="318861" y="129830"/>
                  </a:moveTo>
                  <a:lnTo>
                    <a:pt x="271669" y="180339"/>
                  </a:lnTo>
                  <a:cubicBezTo>
                    <a:pt x="270849" y="178060"/>
                    <a:pt x="269938" y="176145"/>
                    <a:pt x="269118" y="174595"/>
                  </a:cubicBezTo>
                  <a:cubicBezTo>
                    <a:pt x="268299" y="173045"/>
                    <a:pt x="267388" y="171587"/>
                    <a:pt x="266568" y="170037"/>
                  </a:cubicBezTo>
                  <a:lnTo>
                    <a:pt x="312484" y="118342"/>
                  </a:lnTo>
                  <a:cubicBezTo>
                    <a:pt x="315034" y="120621"/>
                    <a:pt x="317130" y="124451"/>
                    <a:pt x="318861" y="129830"/>
                  </a:cubicBezTo>
                  <a:close/>
                  <a:moveTo>
                    <a:pt x="321412" y="160828"/>
                  </a:moveTo>
                  <a:lnTo>
                    <a:pt x="275496" y="211338"/>
                  </a:lnTo>
                  <a:cubicBezTo>
                    <a:pt x="275496" y="208329"/>
                    <a:pt x="275313" y="205412"/>
                    <a:pt x="274858" y="202767"/>
                  </a:cubicBezTo>
                  <a:cubicBezTo>
                    <a:pt x="274402" y="200124"/>
                    <a:pt x="274220" y="197571"/>
                    <a:pt x="274220" y="195291"/>
                  </a:cubicBezTo>
                  <a:lnTo>
                    <a:pt x="320136" y="143597"/>
                  </a:lnTo>
                  <a:cubicBezTo>
                    <a:pt x="320956" y="147426"/>
                    <a:pt x="321412" y="153170"/>
                    <a:pt x="321412" y="160828"/>
                  </a:cubicBezTo>
                  <a:close/>
                  <a:moveTo>
                    <a:pt x="321412" y="195291"/>
                  </a:moveTo>
                  <a:lnTo>
                    <a:pt x="275496" y="245801"/>
                  </a:lnTo>
                  <a:lnTo>
                    <a:pt x="275496" y="228569"/>
                  </a:lnTo>
                  <a:lnTo>
                    <a:pt x="321412" y="178060"/>
                  </a:lnTo>
                  <a:lnTo>
                    <a:pt x="321412" y="195291"/>
                  </a:lnTo>
                  <a:close/>
                  <a:moveTo>
                    <a:pt x="321412" y="229755"/>
                  </a:moveTo>
                  <a:lnTo>
                    <a:pt x="275496" y="280264"/>
                  </a:lnTo>
                  <a:lnTo>
                    <a:pt x="275496" y="263033"/>
                  </a:lnTo>
                  <a:lnTo>
                    <a:pt x="321412" y="212523"/>
                  </a:lnTo>
                  <a:lnTo>
                    <a:pt x="321412" y="229755"/>
                  </a:lnTo>
                  <a:close/>
                  <a:moveTo>
                    <a:pt x="321412" y="264218"/>
                  </a:moveTo>
                  <a:lnTo>
                    <a:pt x="275496" y="314728"/>
                  </a:lnTo>
                  <a:lnTo>
                    <a:pt x="275496" y="297496"/>
                  </a:lnTo>
                  <a:lnTo>
                    <a:pt x="321412" y="246986"/>
                  </a:lnTo>
                  <a:lnTo>
                    <a:pt x="321412" y="264218"/>
                  </a:lnTo>
                  <a:close/>
                  <a:moveTo>
                    <a:pt x="321412" y="298681"/>
                  </a:moveTo>
                  <a:lnTo>
                    <a:pt x="275496" y="349190"/>
                  </a:lnTo>
                  <a:lnTo>
                    <a:pt x="275496" y="331959"/>
                  </a:lnTo>
                  <a:lnTo>
                    <a:pt x="321412" y="281449"/>
                  </a:lnTo>
                  <a:lnTo>
                    <a:pt x="321412" y="298681"/>
                  </a:lnTo>
                  <a:close/>
                  <a:moveTo>
                    <a:pt x="321412" y="333145"/>
                  </a:moveTo>
                  <a:lnTo>
                    <a:pt x="275496" y="383654"/>
                  </a:lnTo>
                  <a:lnTo>
                    <a:pt x="275496" y="366422"/>
                  </a:lnTo>
                  <a:lnTo>
                    <a:pt x="321412" y="315913"/>
                  </a:lnTo>
                  <a:lnTo>
                    <a:pt x="321412" y="333145"/>
                  </a:lnTo>
                  <a:close/>
                  <a:moveTo>
                    <a:pt x="275496" y="418117"/>
                  </a:moveTo>
                  <a:lnTo>
                    <a:pt x="321412" y="367607"/>
                  </a:lnTo>
                  <a:lnTo>
                    <a:pt x="321412" y="350376"/>
                  </a:lnTo>
                  <a:lnTo>
                    <a:pt x="275496" y="400886"/>
                  </a:lnTo>
                  <a:lnTo>
                    <a:pt x="275496" y="418117"/>
                  </a:lnTo>
                  <a:close/>
                  <a:moveTo>
                    <a:pt x="321412" y="402071"/>
                  </a:moveTo>
                  <a:lnTo>
                    <a:pt x="275496" y="452580"/>
                  </a:lnTo>
                  <a:lnTo>
                    <a:pt x="275496" y="435349"/>
                  </a:lnTo>
                  <a:lnTo>
                    <a:pt x="321412" y="384839"/>
                  </a:lnTo>
                  <a:lnTo>
                    <a:pt x="321412" y="402071"/>
                  </a:lnTo>
                  <a:close/>
                  <a:moveTo>
                    <a:pt x="321412" y="436534"/>
                  </a:moveTo>
                  <a:lnTo>
                    <a:pt x="275496" y="487043"/>
                  </a:lnTo>
                  <a:lnTo>
                    <a:pt x="275496" y="469812"/>
                  </a:lnTo>
                  <a:lnTo>
                    <a:pt x="321412" y="419302"/>
                  </a:lnTo>
                  <a:lnTo>
                    <a:pt x="321412" y="436534"/>
                  </a:lnTo>
                  <a:close/>
                  <a:moveTo>
                    <a:pt x="321412" y="470997"/>
                  </a:moveTo>
                  <a:lnTo>
                    <a:pt x="275496" y="521507"/>
                  </a:lnTo>
                  <a:lnTo>
                    <a:pt x="275496" y="504275"/>
                  </a:lnTo>
                  <a:lnTo>
                    <a:pt x="321412" y="453766"/>
                  </a:lnTo>
                  <a:lnTo>
                    <a:pt x="321412" y="470997"/>
                  </a:lnTo>
                  <a:close/>
                  <a:moveTo>
                    <a:pt x="320136" y="505460"/>
                  </a:moveTo>
                  <a:lnTo>
                    <a:pt x="283148" y="547947"/>
                  </a:lnTo>
                  <a:lnTo>
                    <a:pt x="275496" y="547947"/>
                  </a:lnTo>
                  <a:lnTo>
                    <a:pt x="275496" y="538738"/>
                  </a:lnTo>
                  <a:lnTo>
                    <a:pt x="321412" y="488228"/>
                  </a:lnTo>
                  <a:cubicBezTo>
                    <a:pt x="321412" y="495887"/>
                    <a:pt x="320956" y="501631"/>
                    <a:pt x="320136" y="505460"/>
                  </a:cubicBezTo>
                  <a:close/>
                  <a:moveTo>
                    <a:pt x="350747" y="678962"/>
                  </a:moveTo>
                  <a:lnTo>
                    <a:pt x="306106" y="729471"/>
                  </a:lnTo>
                  <a:cubicBezTo>
                    <a:pt x="302735" y="730201"/>
                    <a:pt x="299547" y="731021"/>
                    <a:pt x="296540" y="731750"/>
                  </a:cubicBezTo>
                  <a:cubicBezTo>
                    <a:pt x="293534" y="732480"/>
                    <a:pt x="289981" y="732936"/>
                    <a:pt x="285699" y="732936"/>
                  </a:cubicBezTo>
                  <a:lnTo>
                    <a:pt x="334166" y="681241"/>
                  </a:lnTo>
                  <a:cubicBezTo>
                    <a:pt x="337537" y="680511"/>
                    <a:pt x="340543" y="680056"/>
                    <a:pt x="343094" y="680056"/>
                  </a:cubicBezTo>
                  <a:cubicBezTo>
                    <a:pt x="345645" y="680056"/>
                    <a:pt x="348196" y="679691"/>
                    <a:pt x="350747" y="678870"/>
                  </a:cubicBezTo>
                  <a:close/>
                  <a:moveTo>
                    <a:pt x="298454" y="548038"/>
                  </a:moveTo>
                  <a:lnTo>
                    <a:pt x="318861" y="525062"/>
                  </a:lnTo>
                  <a:cubicBezTo>
                    <a:pt x="317130" y="529621"/>
                    <a:pt x="315672" y="533906"/>
                    <a:pt x="314397" y="537735"/>
                  </a:cubicBezTo>
                  <a:cubicBezTo>
                    <a:pt x="313121" y="541565"/>
                    <a:pt x="311664" y="544208"/>
                    <a:pt x="309933" y="545758"/>
                  </a:cubicBezTo>
                  <a:cubicBezTo>
                    <a:pt x="309113" y="546488"/>
                    <a:pt x="305286" y="547309"/>
                    <a:pt x="298454" y="548038"/>
                  </a:cubicBezTo>
                  <a:close/>
                  <a:moveTo>
                    <a:pt x="331615" y="718074"/>
                  </a:moveTo>
                  <a:lnTo>
                    <a:pt x="369878" y="675588"/>
                  </a:lnTo>
                  <a:cubicBezTo>
                    <a:pt x="375800" y="674859"/>
                    <a:pt x="381813" y="672944"/>
                    <a:pt x="387735" y="669844"/>
                  </a:cubicBezTo>
                  <a:cubicBezTo>
                    <a:pt x="378351" y="679052"/>
                    <a:pt x="369241" y="687805"/>
                    <a:pt x="360313" y="696284"/>
                  </a:cubicBezTo>
                  <a:cubicBezTo>
                    <a:pt x="351385" y="704672"/>
                    <a:pt x="341819" y="711966"/>
                    <a:pt x="331615" y="718074"/>
                  </a:cubicBezTo>
                  <a:close/>
                </a:path>
              </a:pathLst>
            </a:custGeom>
            <a:grpFill/>
            <a:ln w="9102"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FCD24672-31EE-B04D-FEFB-8BBE28073315}"/>
                </a:ext>
              </a:extLst>
            </p:cNvPr>
            <p:cNvSpPr/>
            <p:nvPr/>
          </p:nvSpPr>
          <p:spPr>
            <a:xfrm>
              <a:off x="1441734" y="5802365"/>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1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9 h 734120"/>
                <a:gd name="connsiteX24" fmla="*/ 45916 w 441303"/>
                <a:gd name="connsiteY24" fmla="*/ 136759 h 734120"/>
                <a:gd name="connsiteX25" fmla="*/ 45916 w 441303"/>
                <a:gd name="connsiteY25" fmla="*/ 153990 h 734120"/>
                <a:gd name="connsiteX26" fmla="*/ 45916 w 441303"/>
                <a:gd name="connsiteY26" fmla="*/ 188453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3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9 h 734120"/>
                <a:gd name="connsiteX40" fmla="*/ 45916 w 441303"/>
                <a:gd name="connsiteY40" fmla="*/ 257380 h 734120"/>
                <a:gd name="connsiteX41" fmla="*/ 45916 w 441303"/>
                <a:gd name="connsiteY41" fmla="*/ 291843 h 734120"/>
                <a:gd name="connsiteX42" fmla="*/ 0 w 441303"/>
                <a:gd name="connsiteY42" fmla="*/ 342352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7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7 h 734120"/>
                <a:gd name="connsiteX51" fmla="*/ 45916 w 441303"/>
                <a:gd name="connsiteY51" fmla="*/ 360770 h 734120"/>
                <a:gd name="connsiteX52" fmla="*/ 0 w 441303"/>
                <a:gd name="connsiteY52" fmla="*/ 411279 h 734120"/>
                <a:gd name="connsiteX53" fmla="*/ 0 w 441303"/>
                <a:gd name="connsiteY53" fmla="*/ 394048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6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6 h 734120"/>
                <a:gd name="connsiteX81" fmla="*/ 45916 w 441303"/>
                <a:gd name="connsiteY81" fmla="*/ 567549 h 734120"/>
                <a:gd name="connsiteX82" fmla="*/ 0 w 441303"/>
                <a:gd name="connsiteY82" fmla="*/ 618059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3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8 w 441303"/>
                <a:gd name="connsiteY119" fmla="*/ 666289 h 734120"/>
                <a:gd name="connsiteX120" fmla="*/ 65048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1 w 441303"/>
                <a:gd name="connsiteY135" fmla="*/ 734121 h 734120"/>
                <a:gd name="connsiteX136" fmla="*/ 130095 w 441303"/>
                <a:gd name="connsiteY136" fmla="*/ 734121 h 734120"/>
                <a:gd name="connsiteX137" fmla="*/ 177287 w 441303"/>
                <a:gd name="connsiteY137" fmla="*/ 681241 h 734120"/>
                <a:gd name="connsiteX138" fmla="*/ 193867 w 441303"/>
                <a:gd name="connsiteY138" fmla="*/ 681241 h 734120"/>
                <a:gd name="connsiteX139" fmla="*/ 224478 w 441303"/>
                <a:gd name="connsiteY139" fmla="*/ 681241 h 734120"/>
                <a:gd name="connsiteX140" fmla="*/ 177287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7 h 734120"/>
                <a:gd name="connsiteX162" fmla="*/ 193867 w 441303"/>
                <a:gd name="connsiteY162" fmla="*/ 456045 h 734120"/>
                <a:gd name="connsiteX163" fmla="*/ 200245 w 441303"/>
                <a:gd name="connsiteY163" fmla="*/ 433069 h 734120"/>
                <a:gd name="connsiteX164" fmla="*/ 193867 w 441303"/>
                <a:gd name="connsiteY164" fmla="*/ 438813 h 734120"/>
                <a:gd name="connsiteX165" fmla="*/ 193867 w 441303"/>
                <a:gd name="connsiteY165" fmla="*/ 433069 h 734120"/>
                <a:gd name="connsiteX166" fmla="*/ 200245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0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3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3 w 441303"/>
                <a:gd name="connsiteY236" fmla="*/ 681241 h 734120"/>
                <a:gd name="connsiteX237" fmla="*/ 366052 w 441303"/>
                <a:gd name="connsiteY237" fmla="*/ 164293 h 734120"/>
                <a:gd name="connsiteX238" fmla="*/ 413243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6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1"/>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9"/>
                  </a:lnTo>
                  <a:lnTo>
                    <a:pt x="45916" y="136759"/>
                  </a:lnTo>
                  <a:lnTo>
                    <a:pt x="45916" y="153990"/>
                  </a:lnTo>
                  <a:close/>
                  <a:moveTo>
                    <a:pt x="45916" y="188453"/>
                  </a:moveTo>
                  <a:lnTo>
                    <a:pt x="0" y="238963"/>
                  </a:lnTo>
                  <a:lnTo>
                    <a:pt x="0" y="221732"/>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9"/>
                  </a:lnTo>
                  <a:lnTo>
                    <a:pt x="45916" y="257380"/>
                  </a:lnTo>
                  <a:close/>
                  <a:moveTo>
                    <a:pt x="45916" y="291843"/>
                  </a:moveTo>
                  <a:lnTo>
                    <a:pt x="0" y="342352"/>
                  </a:lnTo>
                  <a:lnTo>
                    <a:pt x="0" y="325121"/>
                  </a:lnTo>
                  <a:lnTo>
                    <a:pt x="45916" y="274611"/>
                  </a:lnTo>
                  <a:lnTo>
                    <a:pt x="45916" y="291843"/>
                  </a:lnTo>
                  <a:close/>
                  <a:moveTo>
                    <a:pt x="45916" y="326307"/>
                  </a:moveTo>
                  <a:lnTo>
                    <a:pt x="0" y="376816"/>
                  </a:lnTo>
                  <a:lnTo>
                    <a:pt x="0" y="359584"/>
                  </a:lnTo>
                  <a:lnTo>
                    <a:pt x="45916" y="309075"/>
                  </a:lnTo>
                  <a:lnTo>
                    <a:pt x="45916" y="326307"/>
                  </a:lnTo>
                  <a:close/>
                  <a:moveTo>
                    <a:pt x="45916" y="360770"/>
                  </a:moveTo>
                  <a:lnTo>
                    <a:pt x="0" y="411279"/>
                  </a:lnTo>
                  <a:lnTo>
                    <a:pt x="0" y="394048"/>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6"/>
                  </a:moveTo>
                  <a:lnTo>
                    <a:pt x="0" y="583595"/>
                  </a:lnTo>
                  <a:lnTo>
                    <a:pt x="0" y="566363"/>
                  </a:lnTo>
                  <a:lnTo>
                    <a:pt x="45916" y="515854"/>
                  </a:lnTo>
                  <a:lnTo>
                    <a:pt x="45916" y="533086"/>
                  </a:lnTo>
                  <a:close/>
                  <a:moveTo>
                    <a:pt x="45916" y="567549"/>
                  </a:moveTo>
                  <a:lnTo>
                    <a:pt x="0" y="618059"/>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3"/>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8" y="666289"/>
                  </a:lnTo>
                  <a:lnTo>
                    <a:pt x="65048" y="0"/>
                  </a:lnTo>
                  <a:lnTo>
                    <a:pt x="441303" y="0"/>
                  </a:lnTo>
                  <a:lnTo>
                    <a:pt x="441303" y="96461"/>
                  </a:lnTo>
                  <a:lnTo>
                    <a:pt x="173460" y="96461"/>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1" y="734121"/>
                  </a:lnTo>
                  <a:lnTo>
                    <a:pt x="130095" y="734121"/>
                  </a:lnTo>
                  <a:lnTo>
                    <a:pt x="177287" y="681241"/>
                  </a:lnTo>
                  <a:lnTo>
                    <a:pt x="193867" y="681241"/>
                  </a:lnTo>
                  <a:close/>
                  <a:moveTo>
                    <a:pt x="224478" y="681241"/>
                  </a:moveTo>
                  <a:lnTo>
                    <a:pt x="177287"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7"/>
                  </a:lnTo>
                  <a:lnTo>
                    <a:pt x="193867" y="456045"/>
                  </a:lnTo>
                  <a:close/>
                  <a:moveTo>
                    <a:pt x="200245" y="433069"/>
                  </a:moveTo>
                  <a:lnTo>
                    <a:pt x="193867" y="438813"/>
                  </a:lnTo>
                  <a:lnTo>
                    <a:pt x="193867" y="433069"/>
                  </a:lnTo>
                  <a:lnTo>
                    <a:pt x="200245"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0"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3" y="681241"/>
                  </a:moveTo>
                  <a:lnTo>
                    <a:pt x="364777" y="734121"/>
                  </a:lnTo>
                  <a:lnTo>
                    <a:pt x="349471" y="734121"/>
                  </a:lnTo>
                  <a:lnTo>
                    <a:pt x="396663" y="681241"/>
                  </a:lnTo>
                  <a:lnTo>
                    <a:pt x="413243" y="681241"/>
                  </a:lnTo>
                  <a:close/>
                  <a:moveTo>
                    <a:pt x="366052" y="164293"/>
                  </a:moveTo>
                  <a:lnTo>
                    <a:pt x="413243" y="111413"/>
                  </a:lnTo>
                  <a:lnTo>
                    <a:pt x="427273" y="111413"/>
                  </a:lnTo>
                  <a:lnTo>
                    <a:pt x="378807" y="164293"/>
                  </a:lnTo>
                  <a:lnTo>
                    <a:pt x="366052" y="164293"/>
                  </a:lnTo>
                  <a:close/>
                  <a:moveTo>
                    <a:pt x="380082" y="734121"/>
                  </a:moveTo>
                  <a:lnTo>
                    <a:pt x="428549" y="681241"/>
                  </a:lnTo>
                  <a:lnTo>
                    <a:pt x="438752" y="681241"/>
                  </a:lnTo>
                  <a:lnTo>
                    <a:pt x="390286" y="734121"/>
                  </a:lnTo>
                  <a:lnTo>
                    <a:pt x="380082" y="734121"/>
                  </a:lnTo>
                  <a:close/>
                </a:path>
              </a:pathLst>
            </a:custGeom>
            <a:grpFill/>
            <a:ln w="9102" cap="flat">
              <a:no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49C2781E-81E7-58D0-8B77-D0526A921A78}"/>
                </a:ext>
              </a:extLst>
            </p:cNvPr>
            <p:cNvSpPr/>
            <p:nvPr/>
          </p:nvSpPr>
          <p:spPr>
            <a:xfrm>
              <a:off x="1912372" y="5802365"/>
              <a:ext cx="442578" cy="734212"/>
            </a:xfrm>
            <a:custGeom>
              <a:avLst/>
              <a:gdLst>
                <a:gd name="connsiteX0" fmla="*/ 45916 w 442578"/>
                <a:gd name="connsiteY0" fmla="*/ 36834 h 734212"/>
                <a:gd name="connsiteX1" fmla="*/ 0 w 442578"/>
                <a:gd name="connsiteY1" fmla="*/ 87343 h 734212"/>
                <a:gd name="connsiteX2" fmla="*/ 0 w 442578"/>
                <a:gd name="connsiteY2" fmla="*/ 71297 h 734212"/>
                <a:gd name="connsiteX3" fmla="*/ 45916 w 442578"/>
                <a:gd name="connsiteY3" fmla="*/ 21882 h 734212"/>
                <a:gd name="connsiteX4" fmla="*/ 45916 w 442578"/>
                <a:gd name="connsiteY4" fmla="*/ 36834 h 734212"/>
                <a:gd name="connsiteX5" fmla="*/ 45916 w 442578"/>
                <a:gd name="connsiteY5" fmla="*/ 71297 h 734212"/>
                <a:gd name="connsiteX6" fmla="*/ 0 w 442578"/>
                <a:gd name="connsiteY6" fmla="*/ 121806 h 734212"/>
                <a:gd name="connsiteX7" fmla="*/ 0 w 442578"/>
                <a:gd name="connsiteY7" fmla="*/ 104575 h 734212"/>
                <a:gd name="connsiteX8" fmla="*/ 45916 w 442578"/>
                <a:gd name="connsiteY8" fmla="*/ 54065 h 734212"/>
                <a:gd name="connsiteX9" fmla="*/ 45916 w 442578"/>
                <a:gd name="connsiteY9" fmla="*/ 71297 h 734212"/>
                <a:gd name="connsiteX10" fmla="*/ 45916 w 442578"/>
                <a:gd name="connsiteY10" fmla="*/ 105760 h 734212"/>
                <a:gd name="connsiteX11" fmla="*/ 0 w 442578"/>
                <a:gd name="connsiteY11" fmla="*/ 156270 h 734212"/>
                <a:gd name="connsiteX12" fmla="*/ 0 w 442578"/>
                <a:gd name="connsiteY12" fmla="*/ 139038 h 734212"/>
                <a:gd name="connsiteX13" fmla="*/ 45916 w 442578"/>
                <a:gd name="connsiteY13" fmla="*/ 88529 h 734212"/>
                <a:gd name="connsiteX14" fmla="*/ 45916 w 442578"/>
                <a:gd name="connsiteY14" fmla="*/ 105760 h 734212"/>
                <a:gd name="connsiteX15" fmla="*/ 45916 w 442578"/>
                <a:gd name="connsiteY15" fmla="*/ 140223 h 734212"/>
                <a:gd name="connsiteX16" fmla="*/ 0 w 442578"/>
                <a:gd name="connsiteY16" fmla="*/ 190733 h 734212"/>
                <a:gd name="connsiteX17" fmla="*/ 0 w 442578"/>
                <a:gd name="connsiteY17" fmla="*/ 173501 h 734212"/>
                <a:gd name="connsiteX18" fmla="*/ 45916 w 442578"/>
                <a:gd name="connsiteY18" fmla="*/ 122992 h 734212"/>
                <a:gd name="connsiteX19" fmla="*/ 45916 w 442578"/>
                <a:gd name="connsiteY19" fmla="*/ 140223 h 734212"/>
                <a:gd name="connsiteX20" fmla="*/ 45916 w 442578"/>
                <a:gd name="connsiteY20" fmla="*/ 174687 h 734212"/>
                <a:gd name="connsiteX21" fmla="*/ 0 w 442578"/>
                <a:gd name="connsiteY21" fmla="*/ 225196 h 734212"/>
                <a:gd name="connsiteX22" fmla="*/ 0 w 442578"/>
                <a:gd name="connsiteY22" fmla="*/ 207964 h 734212"/>
                <a:gd name="connsiteX23" fmla="*/ 45916 w 442578"/>
                <a:gd name="connsiteY23" fmla="*/ 157455 h 734212"/>
                <a:gd name="connsiteX24" fmla="*/ 45916 w 442578"/>
                <a:gd name="connsiteY24" fmla="*/ 174687 h 734212"/>
                <a:gd name="connsiteX25" fmla="*/ 45916 w 442578"/>
                <a:gd name="connsiteY25" fmla="*/ 209150 h 734212"/>
                <a:gd name="connsiteX26" fmla="*/ 0 w 442578"/>
                <a:gd name="connsiteY26" fmla="*/ 259659 h 734212"/>
                <a:gd name="connsiteX27" fmla="*/ 0 w 442578"/>
                <a:gd name="connsiteY27" fmla="*/ 242428 h 734212"/>
                <a:gd name="connsiteX28" fmla="*/ 45916 w 442578"/>
                <a:gd name="connsiteY28" fmla="*/ 191918 h 734212"/>
                <a:gd name="connsiteX29" fmla="*/ 45916 w 442578"/>
                <a:gd name="connsiteY29" fmla="*/ 209150 h 734212"/>
                <a:gd name="connsiteX30" fmla="*/ 45916 w 442578"/>
                <a:gd name="connsiteY30" fmla="*/ 243613 h 734212"/>
                <a:gd name="connsiteX31" fmla="*/ 0 w 442578"/>
                <a:gd name="connsiteY31" fmla="*/ 294122 h 734212"/>
                <a:gd name="connsiteX32" fmla="*/ 0 w 442578"/>
                <a:gd name="connsiteY32" fmla="*/ 276891 h 734212"/>
                <a:gd name="connsiteX33" fmla="*/ 45916 w 442578"/>
                <a:gd name="connsiteY33" fmla="*/ 226381 h 734212"/>
                <a:gd name="connsiteX34" fmla="*/ 45916 w 442578"/>
                <a:gd name="connsiteY34" fmla="*/ 243613 h 734212"/>
                <a:gd name="connsiteX35" fmla="*/ 45916 w 442578"/>
                <a:gd name="connsiteY35" fmla="*/ 278076 h 734212"/>
                <a:gd name="connsiteX36" fmla="*/ 0 w 442578"/>
                <a:gd name="connsiteY36" fmla="*/ 328586 h 734212"/>
                <a:gd name="connsiteX37" fmla="*/ 0 w 442578"/>
                <a:gd name="connsiteY37" fmla="*/ 311354 h 734212"/>
                <a:gd name="connsiteX38" fmla="*/ 45916 w 442578"/>
                <a:gd name="connsiteY38" fmla="*/ 260844 h 734212"/>
                <a:gd name="connsiteX39" fmla="*/ 45916 w 442578"/>
                <a:gd name="connsiteY39" fmla="*/ 278076 h 734212"/>
                <a:gd name="connsiteX40" fmla="*/ 45916 w 442578"/>
                <a:gd name="connsiteY40" fmla="*/ 312539 h 734212"/>
                <a:gd name="connsiteX41" fmla="*/ 0 w 442578"/>
                <a:gd name="connsiteY41" fmla="*/ 363049 h 734212"/>
                <a:gd name="connsiteX42" fmla="*/ 0 w 442578"/>
                <a:gd name="connsiteY42" fmla="*/ 345817 h 734212"/>
                <a:gd name="connsiteX43" fmla="*/ 45916 w 442578"/>
                <a:gd name="connsiteY43" fmla="*/ 295308 h 734212"/>
                <a:gd name="connsiteX44" fmla="*/ 45916 w 442578"/>
                <a:gd name="connsiteY44" fmla="*/ 312539 h 734212"/>
                <a:gd name="connsiteX45" fmla="*/ 45916 w 442578"/>
                <a:gd name="connsiteY45" fmla="*/ 347002 h 734212"/>
                <a:gd name="connsiteX46" fmla="*/ 0 w 442578"/>
                <a:gd name="connsiteY46" fmla="*/ 397512 h 734212"/>
                <a:gd name="connsiteX47" fmla="*/ 0 w 442578"/>
                <a:gd name="connsiteY47" fmla="*/ 380281 h 734212"/>
                <a:gd name="connsiteX48" fmla="*/ 45916 w 442578"/>
                <a:gd name="connsiteY48" fmla="*/ 329771 h 734212"/>
                <a:gd name="connsiteX49" fmla="*/ 45916 w 442578"/>
                <a:gd name="connsiteY49" fmla="*/ 347002 h 734212"/>
                <a:gd name="connsiteX50" fmla="*/ 45916 w 442578"/>
                <a:gd name="connsiteY50" fmla="*/ 381466 h 734212"/>
                <a:gd name="connsiteX51" fmla="*/ 0 w 442578"/>
                <a:gd name="connsiteY51" fmla="*/ 431975 h 734212"/>
                <a:gd name="connsiteX52" fmla="*/ 0 w 442578"/>
                <a:gd name="connsiteY52" fmla="*/ 414743 h 734212"/>
                <a:gd name="connsiteX53" fmla="*/ 45916 w 442578"/>
                <a:gd name="connsiteY53" fmla="*/ 364234 h 734212"/>
                <a:gd name="connsiteX54" fmla="*/ 45916 w 442578"/>
                <a:gd name="connsiteY54" fmla="*/ 381466 h 734212"/>
                <a:gd name="connsiteX55" fmla="*/ 45916 w 442578"/>
                <a:gd name="connsiteY55" fmla="*/ 415929 h 734212"/>
                <a:gd name="connsiteX56" fmla="*/ 0 w 442578"/>
                <a:gd name="connsiteY56" fmla="*/ 466439 h 734212"/>
                <a:gd name="connsiteX57" fmla="*/ 0 w 442578"/>
                <a:gd name="connsiteY57" fmla="*/ 449207 h 734212"/>
                <a:gd name="connsiteX58" fmla="*/ 45916 w 442578"/>
                <a:gd name="connsiteY58" fmla="*/ 398697 h 734212"/>
                <a:gd name="connsiteX59" fmla="*/ 45916 w 442578"/>
                <a:gd name="connsiteY59" fmla="*/ 415929 h 734212"/>
                <a:gd name="connsiteX60" fmla="*/ 45916 w 442578"/>
                <a:gd name="connsiteY60" fmla="*/ 450392 h 734212"/>
                <a:gd name="connsiteX61" fmla="*/ 0 w 442578"/>
                <a:gd name="connsiteY61" fmla="*/ 500902 h 734212"/>
                <a:gd name="connsiteX62" fmla="*/ 0 w 442578"/>
                <a:gd name="connsiteY62" fmla="*/ 483670 h 734212"/>
                <a:gd name="connsiteX63" fmla="*/ 45916 w 442578"/>
                <a:gd name="connsiteY63" fmla="*/ 433160 h 734212"/>
                <a:gd name="connsiteX64" fmla="*/ 45916 w 442578"/>
                <a:gd name="connsiteY64" fmla="*/ 450392 h 734212"/>
                <a:gd name="connsiteX65" fmla="*/ 45916 w 442578"/>
                <a:gd name="connsiteY65" fmla="*/ 484855 h 734212"/>
                <a:gd name="connsiteX66" fmla="*/ 0 w 442578"/>
                <a:gd name="connsiteY66" fmla="*/ 535365 h 734212"/>
                <a:gd name="connsiteX67" fmla="*/ 0 w 442578"/>
                <a:gd name="connsiteY67" fmla="*/ 518133 h 734212"/>
                <a:gd name="connsiteX68" fmla="*/ 45916 w 442578"/>
                <a:gd name="connsiteY68" fmla="*/ 467624 h 734212"/>
                <a:gd name="connsiteX69" fmla="*/ 45916 w 442578"/>
                <a:gd name="connsiteY69" fmla="*/ 484855 h 734212"/>
                <a:gd name="connsiteX70" fmla="*/ 45916 w 442578"/>
                <a:gd name="connsiteY70" fmla="*/ 519319 h 734212"/>
                <a:gd name="connsiteX71" fmla="*/ 0 w 442578"/>
                <a:gd name="connsiteY71" fmla="*/ 569828 h 734212"/>
                <a:gd name="connsiteX72" fmla="*/ 0 w 442578"/>
                <a:gd name="connsiteY72" fmla="*/ 552596 h 734212"/>
                <a:gd name="connsiteX73" fmla="*/ 45916 w 442578"/>
                <a:gd name="connsiteY73" fmla="*/ 502087 h 734212"/>
                <a:gd name="connsiteX74" fmla="*/ 45916 w 442578"/>
                <a:gd name="connsiteY74" fmla="*/ 519319 h 734212"/>
                <a:gd name="connsiteX75" fmla="*/ 45916 w 442578"/>
                <a:gd name="connsiteY75" fmla="*/ 553781 h 734212"/>
                <a:gd name="connsiteX76" fmla="*/ 0 w 442578"/>
                <a:gd name="connsiteY76" fmla="*/ 604291 h 734212"/>
                <a:gd name="connsiteX77" fmla="*/ 0 w 442578"/>
                <a:gd name="connsiteY77" fmla="*/ 587060 h 734212"/>
                <a:gd name="connsiteX78" fmla="*/ 45916 w 442578"/>
                <a:gd name="connsiteY78" fmla="*/ 536550 h 734212"/>
                <a:gd name="connsiteX79" fmla="*/ 45916 w 442578"/>
                <a:gd name="connsiteY79" fmla="*/ 553781 h 734212"/>
                <a:gd name="connsiteX80" fmla="*/ 45916 w 442578"/>
                <a:gd name="connsiteY80" fmla="*/ 588245 h 734212"/>
                <a:gd name="connsiteX81" fmla="*/ 0 w 442578"/>
                <a:gd name="connsiteY81" fmla="*/ 638754 h 734212"/>
                <a:gd name="connsiteX82" fmla="*/ 0 w 442578"/>
                <a:gd name="connsiteY82" fmla="*/ 621523 h 734212"/>
                <a:gd name="connsiteX83" fmla="*/ 45916 w 442578"/>
                <a:gd name="connsiteY83" fmla="*/ 571013 h 734212"/>
                <a:gd name="connsiteX84" fmla="*/ 45916 w 442578"/>
                <a:gd name="connsiteY84" fmla="*/ 588245 h 734212"/>
                <a:gd name="connsiteX85" fmla="*/ 45916 w 442578"/>
                <a:gd name="connsiteY85" fmla="*/ 622708 h 734212"/>
                <a:gd name="connsiteX86" fmla="*/ 0 w 442578"/>
                <a:gd name="connsiteY86" fmla="*/ 673218 h 734212"/>
                <a:gd name="connsiteX87" fmla="*/ 0 w 442578"/>
                <a:gd name="connsiteY87" fmla="*/ 655986 h 734212"/>
                <a:gd name="connsiteX88" fmla="*/ 45916 w 442578"/>
                <a:gd name="connsiteY88" fmla="*/ 605477 h 734212"/>
                <a:gd name="connsiteX89" fmla="*/ 45916 w 442578"/>
                <a:gd name="connsiteY89" fmla="*/ 622708 h 734212"/>
                <a:gd name="connsiteX90" fmla="*/ 45916 w 442578"/>
                <a:gd name="connsiteY90" fmla="*/ 657171 h 734212"/>
                <a:gd name="connsiteX91" fmla="*/ 0 w 442578"/>
                <a:gd name="connsiteY91" fmla="*/ 707681 h 734212"/>
                <a:gd name="connsiteX92" fmla="*/ 0 w 442578"/>
                <a:gd name="connsiteY92" fmla="*/ 690449 h 734212"/>
                <a:gd name="connsiteX93" fmla="*/ 45916 w 442578"/>
                <a:gd name="connsiteY93" fmla="*/ 639940 h 734212"/>
                <a:gd name="connsiteX94" fmla="*/ 45916 w 442578"/>
                <a:gd name="connsiteY94" fmla="*/ 657171 h 734212"/>
                <a:gd name="connsiteX95" fmla="*/ 0 w 442578"/>
                <a:gd name="connsiteY95" fmla="*/ 734121 h 734212"/>
                <a:gd name="connsiteX96" fmla="*/ 0 w 442578"/>
                <a:gd name="connsiteY96" fmla="*/ 724912 h 734212"/>
                <a:gd name="connsiteX97" fmla="*/ 45916 w 442578"/>
                <a:gd name="connsiteY97" fmla="*/ 674403 h 734212"/>
                <a:gd name="connsiteX98" fmla="*/ 45916 w 442578"/>
                <a:gd name="connsiteY98" fmla="*/ 681332 h 734212"/>
                <a:gd name="connsiteX99" fmla="*/ 56120 w 442578"/>
                <a:gd name="connsiteY99" fmla="*/ 681332 h 734212"/>
                <a:gd name="connsiteX100" fmla="*/ 7653 w 442578"/>
                <a:gd name="connsiteY100" fmla="*/ 734212 h 734212"/>
                <a:gd name="connsiteX101" fmla="*/ 0 w 442578"/>
                <a:gd name="connsiteY101" fmla="*/ 734212 h 734212"/>
                <a:gd name="connsiteX102" fmla="*/ 86730 w 442578"/>
                <a:gd name="connsiteY102" fmla="*/ 681241 h 734212"/>
                <a:gd name="connsiteX103" fmla="*/ 39539 w 442578"/>
                <a:gd name="connsiteY103" fmla="*/ 734121 h 734212"/>
                <a:gd name="connsiteX104" fmla="*/ 22958 w 442578"/>
                <a:gd name="connsiteY104" fmla="*/ 734121 h 734212"/>
                <a:gd name="connsiteX105" fmla="*/ 71425 w 442578"/>
                <a:gd name="connsiteY105" fmla="*/ 681241 h 734212"/>
                <a:gd name="connsiteX106" fmla="*/ 86730 w 442578"/>
                <a:gd name="connsiteY106" fmla="*/ 681241 h 734212"/>
                <a:gd name="connsiteX107" fmla="*/ 118616 w 442578"/>
                <a:gd name="connsiteY107" fmla="*/ 681241 h 734212"/>
                <a:gd name="connsiteX108" fmla="*/ 70149 w 442578"/>
                <a:gd name="connsiteY108" fmla="*/ 734121 h 734212"/>
                <a:gd name="connsiteX109" fmla="*/ 54844 w 442578"/>
                <a:gd name="connsiteY109" fmla="*/ 734121 h 734212"/>
                <a:gd name="connsiteX110" fmla="*/ 102035 w 442578"/>
                <a:gd name="connsiteY110" fmla="*/ 681241 h 734212"/>
                <a:gd name="connsiteX111" fmla="*/ 118616 w 442578"/>
                <a:gd name="connsiteY111" fmla="*/ 681241 h 734212"/>
                <a:gd name="connsiteX112" fmla="*/ 442579 w 442578"/>
                <a:gd name="connsiteY112" fmla="*/ 569828 h 734212"/>
                <a:gd name="connsiteX113" fmla="*/ 442579 w 442578"/>
                <a:gd name="connsiteY113" fmla="*/ 666289 h 734212"/>
                <a:gd name="connsiteX114" fmla="*/ 66323 w 442578"/>
                <a:gd name="connsiteY114" fmla="*/ 666289 h 734212"/>
                <a:gd name="connsiteX115" fmla="*/ 66323 w 442578"/>
                <a:gd name="connsiteY115" fmla="*/ 0 h 734212"/>
                <a:gd name="connsiteX116" fmla="*/ 174736 w 442578"/>
                <a:gd name="connsiteY116" fmla="*/ 0 h 734212"/>
                <a:gd name="connsiteX117" fmla="*/ 174736 w 442578"/>
                <a:gd name="connsiteY117" fmla="*/ 569828 h 734212"/>
                <a:gd name="connsiteX118" fmla="*/ 442579 w 442578"/>
                <a:gd name="connsiteY118" fmla="*/ 569828 h 734212"/>
                <a:gd name="connsiteX119" fmla="*/ 149227 w 442578"/>
                <a:gd name="connsiteY119" fmla="*/ 681241 h 734212"/>
                <a:gd name="connsiteX120" fmla="*/ 102035 w 442578"/>
                <a:gd name="connsiteY120" fmla="*/ 734121 h 734212"/>
                <a:gd name="connsiteX121" fmla="*/ 85455 w 442578"/>
                <a:gd name="connsiteY121" fmla="*/ 734121 h 734212"/>
                <a:gd name="connsiteX122" fmla="*/ 133921 w 442578"/>
                <a:gd name="connsiteY122" fmla="*/ 681241 h 734212"/>
                <a:gd name="connsiteX123" fmla="*/ 149227 w 442578"/>
                <a:gd name="connsiteY123" fmla="*/ 681241 h 734212"/>
                <a:gd name="connsiteX124" fmla="*/ 181113 w 442578"/>
                <a:gd name="connsiteY124" fmla="*/ 681241 h 734212"/>
                <a:gd name="connsiteX125" fmla="*/ 132646 w 442578"/>
                <a:gd name="connsiteY125" fmla="*/ 734121 h 734212"/>
                <a:gd name="connsiteX126" fmla="*/ 117341 w 442578"/>
                <a:gd name="connsiteY126" fmla="*/ 734121 h 734212"/>
                <a:gd name="connsiteX127" fmla="*/ 165808 w 442578"/>
                <a:gd name="connsiteY127" fmla="*/ 681241 h 734212"/>
                <a:gd name="connsiteX128" fmla="*/ 181113 w 442578"/>
                <a:gd name="connsiteY128" fmla="*/ 681241 h 734212"/>
                <a:gd name="connsiteX129" fmla="*/ 211724 w 442578"/>
                <a:gd name="connsiteY129" fmla="*/ 681241 h 734212"/>
                <a:gd name="connsiteX130" fmla="*/ 164532 w 442578"/>
                <a:gd name="connsiteY130" fmla="*/ 734121 h 734212"/>
                <a:gd name="connsiteX131" fmla="*/ 149227 w 442578"/>
                <a:gd name="connsiteY131" fmla="*/ 734121 h 734212"/>
                <a:gd name="connsiteX132" fmla="*/ 196418 w 442578"/>
                <a:gd name="connsiteY132" fmla="*/ 681241 h 734212"/>
                <a:gd name="connsiteX133" fmla="*/ 211724 w 442578"/>
                <a:gd name="connsiteY133" fmla="*/ 681241 h 734212"/>
                <a:gd name="connsiteX134" fmla="*/ 243610 w 442578"/>
                <a:gd name="connsiteY134" fmla="*/ 681241 h 734212"/>
                <a:gd name="connsiteX135" fmla="*/ 195143 w 442578"/>
                <a:gd name="connsiteY135" fmla="*/ 734121 h 734212"/>
                <a:gd name="connsiteX136" fmla="*/ 179837 w 442578"/>
                <a:gd name="connsiteY136" fmla="*/ 734121 h 734212"/>
                <a:gd name="connsiteX137" fmla="*/ 228304 w 442578"/>
                <a:gd name="connsiteY137" fmla="*/ 681241 h 734212"/>
                <a:gd name="connsiteX138" fmla="*/ 243610 w 442578"/>
                <a:gd name="connsiteY138" fmla="*/ 681241 h 734212"/>
                <a:gd name="connsiteX139" fmla="*/ 275496 w 442578"/>
                <a:gd name="connsiteY139" fmla="*/ 681241 h 734212"/>
                <a:gd name="connsiteX140" fmla="*/ 227029 w 442578"/>
                <a:gd name="connsiteY140" fmla="*/ 734121 h 734212"/>
                <a:gd name="connsiteX141" fmla="*/ 211724 w 442578"/>
                <a:gd name="connsiteY141" fmla="*/ 734121 h 734212"/>
                <a:gd name="connsiteX142" fmla="*/ 258915 w 442578"/>
                <a:gd name="connsiteY142" fmla="*/ 681241 h 734212"/>
                <a:gd name="connsiteX143" fmla="*/ 275496 w 442578"/>
                <a:gd name="connsiteY143" fmla="*/ 681241 h 734212"/>
                <a:gd name="connsiteX144" fmla="*/ 306106 w 442578"/>
                <a:gd name="connsiteY144" fmla="*/ 681241 h 734212"/>
                <a:gd name="connsiteX145" fmla="*/ 258915 w 442578"/>
                <a:gd name="connsiteY145" fmla="*/ 734121 h 734212"/>
                <a:gd name="connsiteX146" fmla="*/ 242334 w 442578"/>
                <a:gd name="connsiteY146" fmla="*/ 734121 h 734212"/>
                <a:gd name="connsiteX147" fmla="*/ 290801 w 442578"/>
                <a:gd name="connsiteY147" fmla="*/ 681241 h 734212"/>
                <a:gd name="connsiteX148" fmla="*/ 306106 w 442578"/>
                <a:gd name="connsiteY148" fmla="*/ 681241 h 734212"/>
                <a:gd name="connsiteX149" fmla="*/ 337992 w 442578"/>
                <a:gd name="connsiteY149" fmla="*/ 681241 h 734212"/>
                <a:gd name="connsiteX150" fmla="*/ 289526 w 442578"/>
                <a:gd name="connsiteY150" fmla="*/ 734121 h 734212"/>
                <a:gd name="connsiteX151" fmla="*/ 274220 w 442578"/>
                <a:gd name="connsiteY151" fmla="*/ 734121 h 734212"/>
                <a:gd name="connsiteX152" fmla="*/ 321412 w 442578"/>
                <a:gd name="connsiteY152" fmla="*/ 681241 h 734212"/>
                <a:gd name="connsiteX153" fmla="*/ 337992 w 442578"/>
                <a:gd name="connsiteY153" fmla="*/ 681241 h 734212"/>
                <a:gd name="connsiteX154" fmla="*/ 368603 w 442578"/>
                <a:gd name="connsiteY154" fmla="*/ 681241 h 734212"/>
                <a:gd name="connsiteX155" fmla="*/ 321412 w 442578"/>
                <a:gd name="connsiteY155" fmla="*/ 734121 h 734212"/>
                <a:gd name="connsiteX156" fmla="*/ 304831 w 442578"/>
                <a:gd name="connsiteY156" fmla="*/ 734121 h 734212"/>
                <a:gd name="connsiteX157" fmla="*/ 353298 w 442578"/>
                <a:gd name="connsiteY157" fmla="*/ 681241 h 734212"/>
                <a:gd name="connsiteX158" fmla="*/ 368603 w 442578"/>
                <a:gd name="connsiteY158" fmla="*/ 681241 h 734212"/>
                <a:gd name="connsiteX159" fmla="*/ 400489 w 442578"/>
                <a:gd name="connsiteY159" fmla="*/ 681241 h 734212"/>
                <a:gd name="connsiteX160" fmla="*/ 352022 w 442578"/>
                <a:gd name="connsiteY160" fmla="*/ 734121 h 734212"/>
                <a:gd name="connsiteX161" fmla="*/ 336717 w 442578"/>
                <a:gd name="connsiteY161" fmla="*/ 734121 h 734212"/>
                <a:gd name="connsiteX162" fmla="*/ 385184 w 442578"/>
                <a:gd name="connsiteY162" fmla="*/ 681241 h 734212"/>
                <a:gd name="connsiteX163" fmla="*/ 400489 w 442578"/>
                <a:gd name="connsiteY163" fmla="*/ 681241 h 734212"/>
                <a:gd name="connsiteX164" fmla="*/ 368603 w 442578"/>
                <a:gd name="connsiteY164" fmla="*/ 734121 h 734212"/>
                <a:gd name="connsiteX165" fmla="*/ 415794 w 442578"/>
                <a:gd name="connsiteY165" fmla="*/ 681241 h 734212"/>
                <a:gd name="connsiteX166" fmla="*/ 428549 w 442578"/>
                <a:gd name="connsiteY166" fmla="*/ 681241 h 734212"/>
                <a:gd name="connsiteX167" fmla="*/ 380082 w 442578"/>
                <a:gd name="connsiteY167" fmla="*/ 734121 h 734212"/>
                <a:gd name="connsiteX168" fmla="*/ 368603 w 442578"/>
                <a:gd name="connsiteY168" fmla="*/ 734121 h 734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442578" h="734212">
                  <a:moveTo>
                    <a:pt x="45916" y="36834"/>
                  </a:moveTo>
                  <a:lnTo>
                    <a:pt x="0" y="87343"/>
                  </a:lnTo>
                  <a:lnTo>
                    <a:pt x="0" y="71297"/>
                  </a:lnTo>
                  <a:lnTo>
                    <a:pt x="45916" y="21882"/>
                  </a:lnTo>
                  <a:lnTo>
                    <a:pt x="45916" y="36834"/>
                  </a:lnTo>
                  <a:close/>
                  <a:moveTo>
                    <a:pt x="45916" y="71297"/>
                  </a:moveTo>
                  <a:lnTo>
                    <a:pt x="0" y="121806"/>
                  </a:lnTo>
                  <a:lnTo>
                    <a:pt x="0" y="104575"/>
                  </a:lnTo>
                  <a:lnTo>
                    <a:pt x="45916" y="54065"/>
                  </a:lnTo>
                  <a:lnTo>
                    <a:pt x="45916" y="71297"/>
                  </a:lnTo>
                  <a:close/>
                  <a:moveTo>
                    <a:pt x="45916" y="105760"/>
                  </a:moveTo>
                  <a:lnTo>
                    <a:pt x="0" y="156270"/>
                  </a:lnTo>
                  <a:lnTo>
                    <a:pt x="0" y="139038"/>
                  </a:lnTo>
                  <a:lnTo>
                    <a:pt x="45916" y="88529"/>
                  </a:lnTo>
                  <a:lnTo>
                    <a:pt x="45916" y="105760"/>
                  </a:lnTo>
                  <a:close/>
                  <a:moveTo>
                    <a:pt x="45916" y="140223"/>
                  </a:moveTo>
                  <a:lnTo>
                    <a:pt x="0" y="190733"/>
                  </a:lnTo>
                  <a:lnTo>
                    <a:pt x="0" y="173501"/>
                  </a:lnTo>
                  <a:lnTo>
                    <a:pt x="45916" y="122992"/>
                  </a:lnTo>
                  <a:lnTo>
                    <a:pt x="45916" y="140223"/>
                  </a:lnTo>
                  <a:close/>
                  <a:moveTo>
                    <a:pt x="45916" y="174687"/>
                  </a:moveTo>
                  <a:lnTo>
                    <a:pt x="0" y="225196"/>
                  </a:lnTo>
                  <a:lnTo>
                    <a:pt x="0" y="207964"/>
                  </a:lnTo>
                  <a:lnTo>
                    <a:pt x="45916" y="157455"/>
                  </a:lnTo>
                  <a:lnTo>
                    <a:pt x="45916" y="174687"/>
                  </a:lnTo>
                  <a:close/>
                  <a:moveTo>
                    <a:pt x="45916" y="209150"/>
                  </a:moveTo>
                  <a:lnTo>
                    <a:pt x="0" y="259659"/>
                  </a:lnTo>
                  <a:lnTo>
                    <a:pt x="0" y="242428"/>
                  </a:lnTo>
                  <a:lnTo>
                    <a:pt x="45916" y="191918"/>
                  </a:lnTo>
                  <a:lnTo>
                    <a:pt x="45916" y="209150"/>
                  </a:lnTo>
                  <a:close/>
                  <a:moveTo>
                    <a:pt x="45916" y="243613"/>
                  </a:moveTo>
                  <a:lnTo>
                    <a:pt x="0" y="294122"/>
                  </a:lnTo>
                  <a:lnTo>
                    <a:pt x="0" y="276891"/>
                  </a:lnTo>
                  <a:lnTo>
                    <a:pt x="45916" y="226381"/>
                  </a:lnTo>
                  <a:lnTo>
                    <a:pt x="45916" y="243613"/>
                  </a:lnTo>
                  <a:close/>
                  <a:moveTo>
                    <a:pt x="45916" y="278076"/>
                  </a:moveTo>
                  <a:lnTo>
                    <a:pt x="0" y="328586"/>
                  </a:lnTo>
                  <a:lnTo>
                    <a:pt x="0" y="311354"/>
                  </a:lnTo>
                  <a:lnTo>
                    <a:pt x="45916" y="260844"/>
                  </a:lnTo>
                  <a:lnTo>
                    <a:pt x="45916" y="278076"/>
                  </a:lnTo>
                  <a:close/>
                  <a:moveTo>
                    <a:pt x="45916" y="312539"/>
                  </a:moveTo>
                  <a:lnTo>
                    <a:pt x="0" y="363049"/>
                  </a:lnTo>
                  <a:lnTo>
                    <a:pt x="0" y="345817"/>
                  </a:lnTo>
                  <a:lnTo>
                    <a:pt x="45916" y="295308"/>
                  </a:lnTo>
                  <a:lnTo>
                    <a:pt x="45916" y="312539"/>
                  </a:lnTo>
                  <a:close/>
                  <a:moveTo>
                    <a:pt x="45916" y="347002"/>
                  </a:moveTo>
                  <a:lnTo>
                    <a:pt x="0" y="397512"/>
                  </a:lnTo>
                  <a:lnTo>
                    <a:pt x="0" y="380281"/>
                  </a:lnTo>
                  <a:lnTo>
                    <a:pt x="45916" y="329771"/>
                  </a:lnTo>
                  <a:lnTo>
                    <a:pt x="45916" y="347002"/>
                  </a:lnTo>
                  <a:close/>
                  <a:moveTo>
                    <a:pt x="45916" y="381466"/>
                  </a:moveTo>
                  <a:lnTo>
                    <a:pt x="0" y="431975"/>
                  </a:lnTo>
                  <a:lnTo>
                    <a:pt x="0" y="414743"/>
                  </a:lnTo>
                  <a:lnTo>
                    <a:pt x="45916" y="364234"/>
                  </a:lnTo>
                  <a:lnTo>
                    <a:pt x="45916" y="381466"/>
                  </a:lnTo>
                  <a:close/>
                  <a:moveTo>
                    <a:pt x="45916" y="415929"/>
                  </a:moveTo>
                  <a:lnTo>
                    <a:pt x="0" y="466439"/>
                  </a:lnTo>
                  <a:lnTo>
                    <a:pt x="0" y="449207"/>
                  </a:lnTo>
                  <a:lnTo>
                    <a:pt x="45916" y="398697"/>
                  </a:lnTo>
                  <a:lnTo>
                    <a:pt x="45916" y="415929"/>
                  </a:lnTo>
                  <a:close/>
                  <a:moveTo>
                    <a:pt x="45916" y="450392"/>
                  </a:moveTo>
                  <a:lnTo>
                    <a:pt x="0" y="500902"/>
                  </a:lnTo>
                  <a:lnTo>
                    <a:pt x="0" y="483670"/>
                  </a:lnTo>
                  <a:lnTo>
                    <a:pt x="45916" y="433160"/>
                  </a:lnTo>
                  <a:lnTo>
                    <a:pt x="45916" y="450392"/>
                  </a:lnTo>
                  <a:close/>
                  <a:moveTo>
                    <a:pt x="45916" y="484855"/>
                  </a:moveTo>
                  <a:lnTo>
                    <a:pt x="0" y="535365"/>
                  </a:lnTo>
                  <a:lnTo>
                    <a:pt x="0" y="518133"/>
                  </a:lnTo>
                  <a:lnTo>
                    <a:pt x="45916" y="467624"/>
                  </a:lnTo>
                  <a:lnTo>
                    <a:pt x="45916" y="484855"/>
                  </a:lnTo>
                  <a:close/>
                  <a:moveTo>
                    <a:pt x="45916" y="519319"/>
                  </a:moveTo>
                  <a:lnTo>
                    <a:pt x="0" y="569828"/>
                  </a:lnTo>
                  <a:lnTo>
                    <a:pt x="0" y="552596"/>
                  </a:lnTo>
                  <a:lnTo>
                    <a:pt x="45916" y="502087"/>
                  </a:lnTo>
                  <a:lnTo>
                    <a:pt x="45916" y="519319"/>
                  </a:lnTo>
                  <a:close/>
                  <a:moveTo>
                    <a:pt x="45916" y="553781"/>
                  </a:moveTo>
                  <a:lnTo>
                    <a:pt x="0" y="604291"/>
                  </a:lnTo>
                  <a:lnTo>
                    <a:pt x="0" y="587060"/>
                  </a:lnTo>
                  <a:lnTo>
                    <a:pt x="45916" y="536550"/>
                  </a:lnTo>
                  <a:lnTo>
                    <a:pt x="45916" y="553781"/>
                  </a:lnTo>
                  <a:close/>
                  <a:moveTo>
                    <a:pt x="45916" y="588245"/>
                  </a:moveTo>
                  <a:lnTo>
                    <a:pt x="0" y="638754"/>
                  </a:lnTo>
                  <a:lnTo>
                    <a:pt x="0" y="621523"/>
                  </a:lnTo>
                  <a:lnTo>
                    <a:pt x="45916" y="571013"/>
                  </a:lnTo>
                  <a:lnTo>
                    <a:pt x="45916" y="588245"/>
                  </a:lnTo>
                  <a:close/>
                  <a:moveTo>
                    <a:pt x="45916" y="622708"/>
                  </a:moveTo>
                  <a:lnTo>
                    <a:pt x="0" y="673218"/>
                  </a:lnTo>
                  <a:lnTo>
                    <a:pt x="0" y="655986"/>
                  </a:lnTo>
                  <a:lnTo>
                    <a:pt x="45916" y="605477"/>
                  </a:lnTo>
                  <a:lnTo>
                    <a:pt x="45916" y="622708"/>
                  </a:lnTo>
                  <a:close/>
                  <a:moveTo>
                    <a:pt x="45916" y="657171"/>
                  </a:moveTo>
                  <a:lnTo>
                    <a:pt x="0" y="707681"/>
                  </a:lnTo>
                  <a:lnTo>
                    <a:pt x="0" y="690449"/>
                  </a:lnTo>
                  <a:lnTo>
                    <a:pt x="45916" y="639940"/>
                  </a:lnTo>
                  <a:lnTo>
                    <a:pt x="45916" y="657171"/>
                  </a:lnTo>
                  <a:close/>
                  <a:moveTo>
                    <a:pt x="0" y="734121"/>
                  </a:moveTo>
                  <a:lnTo>
                    <a:pt x="0" y="724912"/>
                  </a:lnTo>
                  <a:lnTo>
                    <a:pt x="45916" y="674403"/>
                  </a:lnTo>
                  <a:lnTo>
                    <a:pt x="45916" y="681332"/>
                  </a:lnTo>
                  <a:lnTo>
                    <a:pt x="56120" y="681332"/>
                  </a:lnTo>
                  <a:lnTo>
                    <a:pt x="7653" y="734212"/>
                  </a:lnTo>
                  <a:lnTo>
                    <a:pt x="0" y="734212"/>
                  </a:lnTo>
                  <a:close/>
                  <a:moveTo>
                    <a:pt x="86730" y="681241"/>
                  </a:moveTo>
                  <a:lnTo>
                    <a:pt x="39539" y="734121"/>
                  </a:lnTo>
                  <a:lnTo>
                    <a:pt x="22958" y="734121"/>
                  </a:lnTo>
                  <a:lnTo>
                    <a:pt x="71425" y="681241"/>
                  </a:lnTo>
                  <a:lnTo>
                    <a:pt x="86730" y="681241"/>
                  </a:lnTo>
                  <a:close/>
                  <a:moveTo>
                    <a:pt x="118616" y="681241"/>
                  </a:moveTo>
                  <a:lnTo>
                    <a:pt x="70149" y="734121"/>
                  </a:lnTo>
                  <a:lnTo>
                    <a:pt x="54844" y="734121"/>
                  </a:lnTo>
                  <a:lnTo>
                    <a:pt x="102035" y="681241"/>
                  </a:lnTo>
                  <a:lnTo>
                    <a:pt x="118616" y="681241"/>
                  </a:lnTo>
                  <a:close/>
                  <a:moveTo>
                    <a:pt x="442579" y="569828"/>
                  </a:moveTo>
                  <a:lnTo>
                    <a:pt x="442579" y="666289"/>
                  </a:lnTo>
                  <a:lnTo>
                    <a:pt x="66323" y="666289"/>
                  </a:lnTo>
                  <a:lnTo>
                    <a:pt x="66323" y="0"/>
                  </a:lnTo>
                  <a:lnTo>
                    <a:pt x="174736" y="0"/>
                  </a:lnTo>
                  <a:lnTo>
                    <a:pt x="174736" y="569828"/>
                  </a:lnTo>
                  <a:lnTo>
                    <a:pt x="442579" y="569828"/>
                  </a:lnTo>
                  <a:close/>
                  <a:moveTo>
                    <a:pt x="149227" y="681241"/>
                  </a:moveTo>
                  <a:lnTo>
                    <a:pt x="102035" y="734121"/>
                  </a:lnTo>
                  <a:lnTo>
                    <a:pt x="85455" y="734121"/>
                  </a:lnTo>
                  <a:lnTo>
                    <a:pt x="133921" y="681241"/>
                  </a:lnTo>
                  <a:lnTo>
                    <a:pt x="149227" y="681241"/>
                  </a:lnTo>
                  <a:close/>
                  <a:moveTo>
                    <a:pt x="181113" y="681241"/>
                  </a:moveTo>
                  <a:lnTo>
                    <a:pt x="132646" y="734121"/>
                  </a:lnTo>
                  <a:lnTo>
                    <a:pt x="117341" y="734121"/>
                  </a:lnTo>
                  <a:lnTo>
                    <a:pt x="165808" y="681241"/>
                  </a:lnTo>
                  <a:lnTo>
                    <a:pt x="181113" y="681241"/>
                  </a:lnTo>
                  <a:close/>
                  <a:moveTo>
                    <a:pt x="211724" y="681241"/>
                  </a:moveTo>
                  <a:lnTo>
                    <a:pt x="164532" y="734121"/>
                  </a:lnTo>
                  <a:lnTo>
                    <a:pt x="149227" y="734121"/>
                  </a:lnTo>
                  <a:lnTo>
                    <a:pt x="196418" y="681241"/>
                  </a:lnTo>
                  <a:lnTo>
                    <a:pt x="211724" y="681241"/>
                  </a:lnTo>
                  <a:close/>
                  <a:moveTo>
                    <a:pt x="243610" y="681241"/>
                  </a:moveTo>
                  <a:lnTo>
                    <a:pt x="195143" y="734121"/>
                  </a:lnTo>
                  <a:lnTo>
                    <a:pt x="179837" y="734121"/>
                  </a:lnTo>
                  <a:lnTo>
                    <a:pt x="228304" y="681241"/>
                  </a:lnTo>
                  <a:lnTo>
                    <a:pt x="243610" y="681241"/>
                  </a:lnTo>
                  <a:close/>
                  <a:moveTo>
                    <a:pt x="275496" y="681241"/>
                  </a:moveTo>
                  <a:lnTo>
                    <a:pt x="227029" y="734121"/>
                  </a:lnTo>
                  <a:lnTo>
                    <a:pt x="211724" y="734121"/>
                  </a:lnTo>
                  <a:lnTo>
                    <a:pt x="258915" y="681241"/>
                  </a:lnTo>
                  <a:lnTo>
                    <a:pt x="275496" y="681241"/>
                  </a:lnTo>
                  <a:close/>
                  <a:moveTo>
                    <a:pt x="306106" y="681241"/>
                  </a:moveTo>
                  <a:lnTo>
                    <a:pt x="258915" y="734121"/>
                  </a:lnTo>
                  <a:lnTo>
                    <a:pt x="242334" y="734121"/>
                  </a:lnTo>
                  <a:lnTo>
                    <a:pt x="290801" y="681241"/>
                  </a:lnTo>
                  <a:lnTo>
                    <a:pt x="306106" y="681241"/>
                  </a:lnTo>
                  <a:close/>
                  <a:moveTo>
                    <a:pt x="337992" y="681241"/>
                  </a:moveTo>
                  <a:lnTo>
                    <a:pt x="289526" y="734121"/>
                  </a:lnTo>
                  <a:lnTo>
                    <a:pt x="274220" y="734121"/>
                  </a:lnTo>
                  <a:lnTo>
                    <a:pt x="321412" y="681241"/>
                  </a:lnTo>
                  <a:lnTo>
                    <a:pt x="337992" y="681241"/>
                  </a:lnTo>
                  <a:close/>
                  <a:moveTo>
                    <a:pt x="368603" y="681241"/>
                  </a:moveTo>
                  <a:lnTo>
                    <a:pt x="321412" y="734121"/>
                  </a:lnTo>
                  <a:lnTo>
                    <a:pt x="304831" y="734121"/>
                  </a:lnTo>
                  <a:lnTo>
                    <a:pt x="353298" y="681241"/>
                  </a:lnTo>
                  <a:lnTo>
                    <a:pt x="368603" y="681241"/>
                  </a:lnTo>
                  <a:close/>
                  <a:moveTo>
                    <a:pt x="400489" y="681241"/>
                  </a:moveTo>
                  <a:lnTo>
                    <a:pt x="352022" y="734121"/>
                  </a:lnTo>
                  <a:lnTo>
                    <a:pt x="336717" y="734121"/>
                  </a:lnTo>
                  <a:lnTo>
                    <a:pt x="385184" y="681241"/>
                  </a:lnTo>
                  <a:lnTo>
                    <a:pt x="400489" y="681241"/>
                  </a:lnTo>
                  <a:close/>
                  <a:moveTo>
                    <a:pt x="368603" y="734121"/>
                  </a:moveTo>
                  <a:lnTo>
                    <a:pt x="415794" y="681241"/>
                  </a:lnTo>
                  <a:lnTo>
                    <a:pt x="428549" y="681241"/>
                  </a:lnTo>
                  <a:lnTo>
                    <a:pt x="380082" y="734121"/>
                  </a:lnTo>
                  <a:lnTo>
                    <a:pt x="368603" y="734121"/>
                  </a:lnTo>
                  <a:close/>
                </a:path>
              </a:pathLst>
            </a:custGeom>
            <a:grpFill/>
            <a:ln w="9102" cap="flat">
              <a:noFill/>
              <a:prstDash val="solid"/>
              <a:miter/>
            </a:ln>
          </p:spPr>
          <p:txBody>
            <a:bodyPr rtlCol="0" anchor="ctr"/>
            <a:lstStyle/>
            <a:p>
              <a:endParaRPr lang="en-US"/>
            </a:p>
          </p:txBody>
        </p:sp>
        <p:sp>
          <p:nvSpPr>
            <p:cNvPr id="87" name="Freeform 86">
              <a:extLst>
                <a:ext uri="{FF2B5EF4-FFF2-40B4-BE49-F238E27FC236}">
                  <a16:creationId xmlns:a16="http://schemas.microsoft.com/office/drawing/2014/main" id="{E36D2007-CBA8-CDE3-B3C1-77F45442B926}"/>
                </a:ext>
              </a:extLst>
            </p:cNvPr>
            <p:cNvSpPr/>
            <p:nvPr/>
          </p:nvSpPr>
          <p:spPr>
            <a:xfrm>
              <a:off x="2385561" y="5802365"/>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1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9 h 734120"/>
                <a:gd name="connsiteX24" fmla="*/ 45916 w 441303"/>
                <a:gd name="connsiteY24" fmla="*/ 136759 h 734120"/>
                <a:gd name="connsiteX25" fmla="*/ 45916 w 441303"/>
                <a:gd name="connsiteY25" fmla="*/ 153990 h 734120"/>
                <a:gd name="connsiteX26" fmla="*/ 45916 w 441303"/>
                <a:gd name="connsiteY26" fmla="*/ 188453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3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9 h 734120"/>
                <a:gd name="connsiteX40" fmla="*/ 45916 w 441303"/>
                <a:gd name="connsiteY40" fmla="*/ 257380 h 734120"/>
                <a:gd name="connsiteX41" fmla="*/ 45916 w 441303"/>
                <a:gd name="connsiteY41" fmla="*/ 291843 h 734120"/>
                <a:gd name="connsiteX42" fmla="*/ 0 w 441303"/>
                <a:gd name="connsiteY42" fmla="*/ 342352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7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7 h 734120"/>
                <a:gd name="connsiteX51" fmla="*/ 45916 w 441303"/>
                <a:gd name="connsiteY51" fmla="*/ 360770 h 734120"/>
                <a:gd name="connsiteX52" fmla="*/ 0 w 441303"/>
                <a:gd name="connsiteY52" fmla="*/ 411279 h 734120"/>
                <a:gd name="connsiteX53" fmla="*/ 0 w 441303"/>
                <a:gd name="connsiteY53" fmla="*/ 394048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6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6 h 734120"/>
                <a:gd name="connsiteX81" fmla="*/ 45916 w 441303"/>
                <a:gd name="connsiteY81" fmla="*/ 567549 h 734120"/>
                <a:gd name="connsiteX82" fmla="*/ 0 w 441303"/>
                <a:gd name="connsiteY82" fmla="*/ 618059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3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8 w 441303"/>
                <a:gd name="connsiteY119" fmla="*/ 666289 h 734120"/>
                <a:gd name="connsiteX120" fmla="*/ 65048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0 w 441303"/>
                <a:gd name="connsiteY135" fmla="*/ 734121 h 734120"/>
                <a:gd name="connsiteX136" fmla="*/ 130095 w 441303"/>
                <a:gd name="connsiteY136" fmla="*/ 734121 h 734120"/>
                <a:gd name="connsiteX137" fmla="*/ 177286 w 441303"/>
                <a:gd name="connsiteY137" fmla="*/ 681241 h 734120"/>
                <a:gd name="connsiteX138" fmla="*/ 193867 w 441303"/>
                <a:gd name="connsiteY138" fmla="*/ 681241 h 734120"/>
                <a:gd name="connsiteX139" fmla="*/ 224478 w 441303"/>
                <a:gd name="connsiteY139" fmla="*/ 681241 h 734120"/>
                <a:gd name="connsiteX140" fmla="*/ 177286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7 h 734120"/>
                <a:gd name="connsiteX162" fmla="*/ 193867 w 441303"/>
                <a:gd name="connsiteY162" fmla="*/ 456045 h 734120"/>
                <a:gd name="connsiteX163" fmla="*/ 200244 w 441303"/>
                <a:gd name="connsiteY163" fmla="*/ 433069 h 734120"/>
                <a:gd name="connsiteX164" fmla="*/ 193867 w 441303"/>
                <a:gd name="connsiteY164" fmla="*/ 438813 h 734120"/>
                <a:gd name="connsiteX165" fmla="*/ 193867 w 441303"/>
                <a:gd name="connsiteY165" fmla="*/ 433069 h 734120"/>
                <a:gd name="connsiteX166" fmla="*/ 200244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1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1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1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7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7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4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4 w 441303"/>
                <a:gd name="connsiteY236" fmla="*/ 681241 h 734120"/>
                <a:gd name="connsiteX237" fmla="*/ 366052 w 441303"/>
                <a:gd name="connsiteY237" fmla="*/ 164293 h 734120"/>
                <a:gd name="connsiteX238" fmla="*/ 413244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5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1"/>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9"/>
                  </a:lnTo>
                  <a:lnTo>
                    <a:pt x="45916" y="136759"/>
                  </a:lnTo>
                  <a:lnTo>
                    <a:pt x="45916" y="153990"/>
                  </a:lnTo>
                  <a:close/>
                  <a:moveTo>
                    <a:pt x="45916" y="188453"/>
                  </a:moveTo>
                  <a:lnTo>
                    <a:pt x="0" y="238963"/>
                  </a:lnTo>
                  <a:lnTo>
                    <a:pt x="0" y="221732"/>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9"/>
                  </a:lnTo>
                  <a:lnTo>
                    <a:pt x="45916" y="257380"/>
                  </a:lnTo>
                  <a:close/>
                  <a:moveTo>
                    <a:pt x="45916" y="291843"/>
                  </a:moveTo>
                  <a:lnTo>
                    <a:pt x="0" y="342352"/>
                  </a:lnTo>
                  <a:lnTo>
                    <a:pt x="0" y="325121"/>
                  </a:lnTo>
                  <a:lnTo>
                    <a:pt x="45916" y="274611"/>
                  </a:lnTo>
                  <a:lnTo>
                    <a:pt x="45916" y="291843"/>
                  </a:lnTo>
                  <a:close/>
                  <a:moveTo>
                    <a:pt x="45916" y="326307"/>
                  </a:moveTo>
                  <a:lnTo>
                    <a:pt x="0" y="376816"/>
                  </a:lnTo>
                  <a:lnTo>
                    <a:pt x="0" y="359584"/>
                  </a:lnTo>
                  <a:lnTo>
                    <a:pt x="45916" y="309075"/>
                  </a:lnTo>
                  <a:lnTo>
                    <a:pt x="45916" y="326307"/>
                  </a:lnTo>
                  <a:close/>
                  <a:moveTo>
                    <a:pt x="45916" y="360770"/>
                  </a:moveTo>
                  <a:lnTo>
                    <a:pt x="0" y="411279"/>
                  </a:lnTo>
                  <a:lnTo>
                    <a:pt x="0" y="394048"/>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6"/>
                  </a:moveTo>
                  <a:lnTo>
                    <a:pt x="0" y="583595"/>
                  </a:lnTo>
                  <a:lnTo>
                    <a:pt x="0" y="566363"/>
                  </a:lnTo>
                  <a:lnTo>
                    <a:pt x="45916" y="515854"/>
                  </a:lnTo>
                  <a:lnTo>
                    <a:pt x="45916" y="533086"/>
                  </a:lnTo>
                  <a:close/>
                  <a:moveTo>
                    <a:pt x="45916" y="567549"/>
                  </a:moveTo>
                  <a:lnTo>
                    <a:pt x="0" y="618059"/>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3"/>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8" y="666289"/>
                  </a:lnTo>
                  <a:lnTo>
                    <a:pt x="65048" y="0"/>
                  </a:lnTo>
                  <a:lnTo>
                    <a:pt x="441303" y="0"/>
                  </a:lnTo>
                  <a:lnTo>
                    <a:pt x="441303" y="96461"/>
                  </a:lnTo>
                  <a:lnTo>
                    <a:pt x="173460" y="96461"/>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0" y="734121"/>
                  </a:lnTo>
                  <a:lnTo>
                    <a:pt x="130095" y="734121"/>
                  </a:lnTo>
                  <a:lnTo>
                    <a:pt x="177286" y="681241"/>
                  </a:lnTo>
                  <a:lnTo>
                    <a:pt x="193867" y="681241"/>
                  </a:lnTo>
                  <a:close/>
                  <a:moveTo>
                    <a:pt x="224478" y="681241"/>
                  </a:moveTo>
                  <a:lnTo>
                    <a:pt x="177286"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7"/>
                  </a:lnTo>
                  <a:lnTo>
                    <a:pt x="193867" y="456045"/>
                  </a:lnTo>
                  <a:close/>
                  <a:moveTo>
                    <a:pt x="200244" y="433069"/>
                  </a:moveTo>
                  <a:lnTo>
                    <a:pt x="193867" y="438813"/>
                  </a:lnTo>
                  <a:lnTo>
                    <a:pt x="193867" y="433069"/>
                  </a:lnTo>
                  <a:lnTo>
                    <a:pt x="200244"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1"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1" y="111413"/>
                  </a:moveTo>
                  <a:lnTo>
                    <a:pt x="286975" y="164293"/>
                  </a:lnTo>
                  <a:lnTo>
                    <a:pt x="271669" y="164293"/>
                  </a:lnTo>
                  <a:lnTo>
                    <a:pt x="320136" y="111413"/>
                  </a:lnTo>
                  <a:lnTo>
                    <a:pt x="335441"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7" y="111413"/>
                  </a:moveTo>
                  <a:lnTo>
                    <a:pt x="318861" y="164293"/>
                  </a:lnTo>
                  <a:lnTo>
                    <a:pt x="303555" y="164293"/>
                  </a:lnTo>
                  <a:lnTo>
                    <a:pt x="350747" y="111413"/>
                  </a:lnTo>
                  <a:lnTo>
                    <a:pt x="367327"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4" y="681241"/>
                  </a:moveTo>
                  <a:lnTo>
                    <a:pt x="364777" y="734121"/>
                  </a:lnTo>
                  <a:lnTo>
                    <a:pt x="349471" y="734121"/>
                  </a:lnTo>
                  <a:lnTo>
                    <a:pt x="396663" y="681241"/>
                  </a:lnTo>
                  <a:lnTo>
                    <a:pt x="413244" y="681241"/>
                  </a:lnTo>
                  <a:close/>
                  <a:moveTo>
                    <a:pt x="366052" y="164293"/>
                  </a:moveTo>
                  <a:lnTo>
                    <a:pt x="413244" y="111413"/>
                  </a:lnTo>
                  <a:lnTo>
                    <a:pt x="427273" y="111413"/>
                  </a:lnTo>
                  <a:lnTo>
                    <a:pt x="378807" y="164293"/>
                  </a:lnTo>
                  <a:lnTo>
                    <a:pt x="366052" y="164293"/>
                  </a:lnTo>
                  <a:close/>
                  <a:moveTo>
                    <a:pt x="380082" y="734121"/>
                  </a:moveTo>
                  <a:lnTo>
                    <a:pt x="428549" y="681241"/>
                  </a:lnTo>
                  <a:lnTo>
                    <a:pt x="438752" y="681241"/>
                  </a:lnTo>
                  <a:lnTo>
                    <a:pt x="390285" y="734121"/>
                  </a:lnTo>
                  <a:lnTo>
                    <a:pt x="380082" y="734121"/>
                  </a:lnTo>
                  <a:close/>
                </a:path>
              </a:pathLst>
            </a:custGeom>
            <a:grpFill/>
            <a:ln w="9102"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B55701DB-E4A6-D768-96EB-7314AE514803}"/>
                </a:ext>
              </a:extLst>
            </p:cNvPr>
            <p:cNvSpPr/>
            <p:nvPr/>
          </p:nvSpPr>
          <p:spPr>
            <a:xfrm>
              <a:off x="2849823" y="5802548"/>
              <a:ext cx="450231" cy="734029"/>
            </a:xfrm>
            <a:custGeom>
              <a:avLst/>
              <a:gdLst>
                <a:gd name="connsiteX0" fmla="*/ 45916 w 450231"/>
                <a:gd name="connsiteY0" fmla="*/ 41301 h 734029"/>
                <a:gd name="connsiteX1" fmla="*/ 0 w 450231"/>
                <a:gd name="connsiteY1" fmla="*/ 91811 h 734029"/>
                <a:gd name="connsiteX2" fmla="*/ 0 w 450231"/>
                <a:gd name="connsiteY2" fmla="*/ 74579 h 734029"/>
                <a:gd name="connsiteX3" fmla="*/ 45916 w 450231"/>
                <a:gd name="connsiteY3" fmla="*/ 24069 h 734029"/>
                <a:gd name="connsiteX4" fmla="*/ 45916 w 450231"/>
                <a:gd name="connsiteY4" fmla="*/ 41301 h 734029"/>
                <a:gd name="connsiteX5" fmla="*/ 45916 w 450231"/>
                <a:gd name="connsiteY5" fmla="*/ 75764 h 734029"/>
                <a:gd name="connsiteX6" fmla="*/ 0 w 450231"/>
                <a:gd name="connsiteY6" fmla="*/ 126274 h 734029"/>
                <a:gd name="connsiteX7" fmla="*/ 0 w 450231"/>
                <a:gd name="connsiteY7" fmla="*/ 109042 h 734029"/>
                <a:gd name="connsiteX8" fmla="*/ 45916 w 450231"/>
                <a:gd name="connsiteY8" fmla="*/ 58533 h 734029"/>
                <a:gd name="connsiteX9" fmla="*/ 45916 w 450231"/>
                <a:gd name="connsiteY9" fmla="*/ 75764 h 734029"/>
                <a:gd name="connsiteX10" fmla="*/ 45916 w 450231"/>
                <a:gd name="connsiteY10" fmla="*/ 110227 h 734029"/>
                <a:gd name="connsiteX11" fmla="*/ 0 w 450231"/>
                <a:gd name="connsiteY11" fmla="*/ 160737 h 734029"/>
                <a:gd name="connsiteX12" fmla="*/ 0 w 450231"/>
                <a:gd name="connsiteY12" fmla="*/ 143505 h 734029"/>
                <a:gd name="connsiteX13" fmla="*/ 45916 w 450231"/>
                <a:gd name="connsiteY13" fmla="*/ 92996 h 734029"/>
                <a:gd name="connsiteX14" fmla="*/ 45916 w 450231"/>
                <a:gd name="connsiteY14" fmla="*/ 110227 h 734029"/>
                <a:gd name="connsiteX15" fmla="*/ 75251 w 450231"/>
                <a:gd name="connsiteY15" fmla="*/ 111412 h 734029"/>
                <a:gd name="connsiteX16" fmla="*/ 28060 w 450231"/>
                <a:gd name="connsiteY16" fmla="*/ 164293 h 734029"/>
                <a:gd name="connsiteX17" fmla="*/ 11479 w 450231"/>
                <a:gd name="connsiteY17" fmla="*/ 164293 h 734029"/>
                <a:gd name="connsiteX18" fmla="*/ 59946 w 450231"/>
                <a:gd name="connsiteY18" fmla="*/ 111412 h 734029"/>
                <a:gd name="connsiteX19" fmla="*/ 75251 w 450231"/>
                <a:gd name="connsiteY19" fmla="*/ 111412 h 734029"/>
                <a:gd name="connsiteX20" fmla="*/ 107137 w 450231"/>
                <a:gd name="connsiteY20" fmla="*/ 111412 h 734029"/>
                <a:gd name="connsiteX21" fmla="*/ 58670 w 450231"/>
                <a:gd name="connsiteY21" fmla="*/ 164293 h 734029"/>
                <a:gd name="connsiteX22" fmla="*/ 43365 w 450231"/>
                <a:gd name="connsiteY22" fmla="*/ 164293 h 734029"/>
                <a:gd name="connsiteX23" fmla="*/ 91832 w 450231"/>
                <a:gd name="connsiteY23" fmla="*/ 111412 h 734029"/>
                <a:gd name="connsiteX24" fmla="*/ 107137 w 450231"/>
                <a:gd name="connsiteY24" fmla="*/ 111412 h 734029"/>
                <a:gd name="connsiteX25" fmla="*/ 450231 w 450231"/>
                <a:gd name="connsiteY25" fmla="*/ 0 h 734029"/>
                <a:gd name="connsiteX26" fmla="*/ 450231 w 450231"/>
                <a:gd name="connsiteY26" fmla="*/ 96461 h 734029"/>
                <a:gd name="connsiteX27" fmla="*/ 312484 w 450231"/>
                <a:gd name="connsiteY27" fmla="*/ 96461 h 734029"/>
                <a:gd name="connsiteX28" fmla="*/ 312484 w 450231"/>
                <a:gd name="connsiteY28" fmla="*/ 666289 h 734029"/>
                <a:gd name="connsiteX29" fmla="*/ 204071 w 450231"/>
                <a:gd name="connsiteY29" fmla="*/ 666289 h 734029"/>
                <a:gd name="connsiteX30" fmla="*/ 204071 w 450231"/>
                <a:gd name="connsiteY30" fmla="*/ 96461 h 734029"/>
                <a:gd name="connsiteX31" fmla="*/ 66323 w 450231"/>
                <a:gd name="connsiteY31" fmla="*/ 96461 h 734029"/>
                <a:gd name="connsiteX32" fmla="*/ 66323 w 450231"/>
                <a:gd name="connsiteY32" fmla="*/ 0 h 734029"/>
                <a:gd name="connsiteX33" fmla="*/ 450231 w 450231"/>
                <a:gd name="connsiteY33" fmla="*/ 0 h 734029"/>
                <a:gd name="connsiteX34" fmla="*/ 139023 w 450231"/>
                <a:gd name="connsiteY34" fmla="*/ 111412 h 734029"/>
                <a:gd name="connsiteX35" fmla="*/ 90556 w 450231"/>
                <a:gd name="connsiteY35" fmla="*/ 164293 h 734029"/>
                <a:gd name="connsiteX36" fmla="*/ 75251 w 450231"/>
                <a:gd name="connsiteY36" fmla="*/ 164293 h 734029"/>
                <a:gd name="connsiteX37" fmla="*/ 122443 w 450231"/>
                <a:gd name="connsiteY37" fmla="*/ 111412 h 734029"/>
                <a:gd name="connsiteX38" fmla="*/ 139023 w 450231"/>
                <a:gd name="connsiteY38" fmla="*/ 111412 h 734029"/>
                <a:gd name="connsiteX39" fmla="*/ 169634 w 450231"/>
                <a:gd name="connsiteY39" fmla="*/ 111412 h 734029"/>
                <a:gd name="connsiteX40" fmla="*/ 121167 w 450231"/>
                <a:gd name="connsiteY40" fmla="*/ 164293 h 734029"/>
                <a:gd name="connsiteX41" fmla="*/ 105862 w 450231"/>
                <a:gd name="connsiteY41" fmla="*/ 164293 h 734029"/>
                <a:gd name="connsiteX42" fmla="*/ 154329 w 450231"/>
                <a:gd name="connsiteY42" fmla="*/ 111412 h 734029"/>
                <a:gd name="connsiteX43" fmla="*/ 169634 w 450231"/>
                <a:gd name="connsiteY43" fmla="*/ 111412 h 734029"/>
                <a:gd name="connsiteX44" fmla="*/ 183664 w 450231"/>
                <a:gd name="connsiteY44" fmla="*/ 130924 h 734029"/>
                <a:gd name="connsiteX45" fmla="*/ 137748 w 450231"/>
                <a:gd name="connsiteY45" fmla="*/ 181433 h 734029"/>
                <a:gd name="connsiteX46" fmla="*/ 137748 w 450231"/>
                <a:gd name="connsiteY46" fmla="*/ 164202 h 734029"/>
                <a:gd name="connsiteX47" fmla="*/ 183664 w 450231"/>
                <a:gd name="connsiteY47" fmla="*/ 113692 h 734029"/>
                <a:gd name="connsiteX48" fmla="*/ 183664 w 450231"/>
                <a:gd name="connsiteY48" fmla="*/ 130924 h 734029"/>
                <a:gd name="connsiteX49" fmla="*/ 183664 w 450231"/>
                <a:gd name="connsiteY49" fmla="*/ 165387 h 734029"/>
                <a:gd name="connsiteX50" fmla="*/ 137748 w 450231"/>
                <a:gd name="connsiteY50" fmla="*/ 215896 h 734029"/>
                <a:gd name="connsiteX51" fmla="*/ 137748 w 450231"/>
                <a:gd name="connsiteY51" fmla="*/ 198665 h 734029"/>
                <a:gd name="connsiteX52" fmla="*/ 183664 w 450231"/>
                <a:gd name="connsiteY52" fmla="*/ 148155 h 734029"/>
                <a:gd name="connsiteX53" fmla="*/ 183664 w 450231"/>
                <a:gd name="connsiteY53" fmla="*/ 165387 h 734029"/>
                <a:gd name="connsiteX54" fmla="*/ 183664 w 450231"/>
                <a:gd name="connsiteY54" fmla="*/ 199850 h 734029"/>
                <a:gd name="connsiteX55" fmla="*/ 137748 w 450231"/>
                <a:gd name="connsiteY55" fmla="*/ 250359 h 734029"/>
                <a:gd name="connsiteX56" fmla="*/ 137748 w 450231"/>
                <a:gd name="connsiteY56" fmla="*/ 233128 h 734029"/>
                <a:gd name="connsiteX57" fmla="*/ 183664 w 450231"/>
                <a:gd name="connsiteY57" fmla="*/ 182618 h 734029"/>
                <a:gd name="connsiteX58" fmla="*/ 183664 w 450231"/>
                <a:gd name="connsiteY58" fmla="*/ 199850 h 734029"/>
                <a:gd name="connsiteX59" fmla="*/ 183664 w 450231"/>
                <a:gd name="connsiteY59" fmla="*/ 234313 h 734029"/>
                <a:gd name="connsiteX60" fmla="*/ 137748 w 450231"/>
                <a:gd name="connsiteY60" fmla="*/ 284823 h 734029"/>
                <a:gd name="connsiteX61" fmla="*/ 137748 w 450231"/>
                <a:gd name="connsiteY61" fmla="*/ 267591 h 734029"/>
                <a:gd name="connsiteX62" fmla="*/ 183664 w 450231"/>
                <a:gd name="connsiteY62" fmla="*/ 217082 h 734029"/>
                <a:gd name="connsiteX63" fmla="*/ 183664 w 450231"/>
                <a:gd name="connsiteY63" fmla="*/ 234313 h 734029"/>
                <a:gd name="connsiteX64" fmla="*/ 183664 w 450231"/>
                <a:gd name="connsiteY64" fmla="*/ 268776 h 734029"/>
                <a:gd name="connsiteX65" fmla="*/ 137748 w 450231"/>
                <a:gd name="connsiteY65" fmla="*/ 319286 h 734029"/>
                <a:gd name="connsiteX66" fmla="*/ 137748 w 450231"/>
                <a:gd name="connsiteY66" fmla="*/ 302054 h 734029"/>
                <a:gd name="connsiteX67" fmla="*/ 183664 w 450231"/>
                <a:gd name="connsiteY67" fmla="*/ 251545 h 734029"/>
                <a:gd name="connsiteX68" fmla="*/ 183664 w 450231"/>
                <a:gd name="connsiteY68" fmla="*/ 268776 h 734029"/>
                <a:gd name="connsiteX69" fmla="*/ 183664 w 450231"/>
                <a:gd name="connsiteY69" fmla="*/ 303240 h 734029"/>
                <a:gd name="connsiteX70" fmla="*/ 137748 w 450231"/>
                <a:gd name="connsiteY70" fmla="*/ 353749 h 734029"/>
                <a:gd name="connsiteX71" fmla="*/ 137748 w 450231"/>
                <a:gd name="connsiteY71" fmla="*/ 336517 h 734029"/>
                <a:gd name="connsiteX72" fmla="*/ 183664 w 450231"/>
                <a:gd name="connsiteY72" fmla="*/ 286008 h 734029"/>
                <a:gd name="connsiteX73" fmla="*/ 183664 w 450231"/>
                <a:gd name="connsiteY73" fmla="*/ 303240 h 734029"/>
                <a:gd name="connsiteX74" fmla="*/ 137748 w 450231"/>
                <a:gd name="connsiteY74" fmla="*/ 370981 h 734029"/>
                <a:gd name="connsiteX75" fmla="*/ 183664 w 450231"/>
                <a:gd name="connsiteY75" fmla="*/ 320471 h 734029"/>
                <a:gd name="connsiteX76" fmla="*/ 183664 w 450231"/>
                <a:gd name="connsiteY76" fmla="*/ 337703 h 734029"/>
                <a:gd name="connsiteX77" fmla="*/ 137748 w 450231"/>
                <a:gd name="connsiteY77" fmla="*/ 388213 h 734029"/>
                <a:gd name="connsiteX78" fmla="*/ 137748 w 450231"/>
                <a:gd name="connsiteY78" fmla="*/ 370981 h 734029"/>
                <a:gd name="connsiteX79" fmla="*/ 183664 w 450231"/>
                <a:gd name="connsiteY79" fmla="*/ 372166 h 734029"/>
                <a:gd name="connsiteX80" fmla="*/ 137748 w 450231"/>
                <a:gd name="connsiteY80" fmla="*/ 422675 h 734029"/>
                <a:gd name="connsiteX81" fmla="*/ 137748 w 450231"/>
                <a:gd name="connsiteY81" fmla="*/ 405444 h 734029"/>
                <a:gd name="connsiteX82" fmla="*/ 183664 w 450231"/>
                <a:gd name="connsiteY82" fmla="*/ 354934 h 734029"/>
                <a:gd name="connsiteX83" fmla="*/ 183664 w 450231"/>
                <a:gd name="connsiteY83" fmla="*/ 372166 h 734029"/>
                <a:gd name="connsiteX84" fmla="*/ 183664 w 450231"/>
                <a:gd name="connsiteY84" fmla="*/ 406629 h 734029"/>
                <a:gd name="connsiteX85" fmla="*/ 137748 w 450231"/>
                <a:gd name="connsiteY85" fmla="*/ 457139 h 734029"/>
                <a:gd name="connsiteX86" fmla="*/ 137748 w 450231"/>
                <a:gd name="connsiteY86" fmla="*/ 439907 h 734029"/>
                <a:gd name="connsiteX87" fmla="*/ 183664 w 450231"/>
                <a:gd name="connsiteY87" fmla="*/ 389397 h 734029"/>
                <a:gd name="connsiteX88" fmla="*/ 183664 w 450231"/>
                <a:gd name="connsiteY88" fmla="*/ 406629 h 734029"/>
                <a:gd name="connsiteX89" fmla="*/ 183664 w 450231"/>
                <a:gd name="connsiteY89" fmla="*/ 441092 h 734029"/>
                <a:gd name="connsiteX90" fmla="*/ 137748 w 450231"/>
                <a:gd name="connsiteY90" fmla="*/ 491602 h 734029"/>
                <a:gd name="connsiteX91" fmla="*/ 137748 w 450231"/>
                <a:gd name="connsiteY91" fmla="*/ 474370 h 734029"/>
                <a:gd name="connsiteX92" fmla="*/ 183664 w 450231"/>
                <a:gd name="connsiteY92" fmla="*/ 423861 h 734029"/>
                <a:gd name="connsiteX93" fmla="*/ 183664 w 450231"/>
                <a:gd name="connsiteY93" fmla="*/ 441092 h 734029"/>
                <a:gd name="connsiteX94" fmla="*/ 183664 w 450231"/>
                <a:gd name="connsiteY94" fmla="*/ 475555 h 734029"/>
                <a:gd name="connsiteX95" fmla="*/ 137748 w 450231"/>
                <a:gd name="connsiteY95" fmla="*/ 526065 h 734029"/>
                <a:gd name="connsiteX96" fmla="*/ 137748 w 450231"/>
                <a:gd name="connsiteY96" fmla="*/ 508834 h 734029"/>
                <a:gd name="connsiteX97" fmla="*/ 183664 w 450231"/>
                <a:gd name="connsiteY97" fmla="*/ 458324 h 734029"/>
                <a:gd name="connsiteX98" fmla="*/ 183664 w 450231"/>
                <a:gd name="connsiteY98" fmla="*/ 475555 h 734029"/>
                <a:gd name="connsiteX99" fmla="*/ 183664 w 450231"/>
                <a:gd name="connsiteY99" fmla="*/ 510019 h 734029"/>
                <a:gd name="connsiteX100" fmla="*/ 137748 w 450231"/>
                <a:gd name="connsiteY100" fmla="*/ 560528 h 734029"/>
                <a:gd name="connsiteX101" fmla="*/ 137748 w 450231"/>
                <a:gd name="connsiteY101" fmla="*/ 543296 h 734029"/>
                <a:gd name="connsiteX102" fmla="*/ 183664 w 450231"/>
                <a:gd name="connsiteY102" fmla="*/ 492787 h 734029"/>
                <a:gd name="connsiteX103" fmla="*/ 183664 w 450231"/>
                <a:gd name="connsiteY103" fmla="*/ 510019 h 734029"/>
                <a:gd name="connsiteX104" fmla="*/ 183664 w 450231"/>
                <a:gd name="connsiteY104" fmla="*/ 544482 h 734029"/>
                <a:gd name="connsiteX105" fmla="*/ 137748 w 450231"/>
                <a:gd name="connsiteY105" fmla="*/ 594992 h 734029"/>
                <a:gd name="connsiteX106" fmla="*/ 137748 w 450231"/>
                <a:gd name="connsiteY106" fmla="*/ 577760 h 734029"/>
                <a:gd name="connsiteX107" fmla="*/ 183664 w 450231"/>
                <a:gd name="connsiteY107" fmla="*/ 527251 h 734029"/>
                <a:gd name="connsiteX108" fmla="*/ 183664 w 450231"/>
                <a:gd name="connsiteY108" fmla="*/ 544482 h 734029"/>
                <a:gd name="connsiteX109" fmla="*/ 183664 w 450231"/>
                <a:gd name="connsiteY109" fmla="*/ 578945 h 734029"/>
                <a:gd name="connsiteX110" fmla="*/ 137748 w 450231"/>
                <a:gd name="connsiteY110" fmla="*/ 629455 h 734029"/>
                <a:gd name="connsiteX111" fmla="*/ 137748 w 450231"/>
                <a:gd name="connsiteY111" fmla="*/ 612223 h 734029"/>
                <a:gd name="connsiteX112" fmla="*/ 183664 w 450231"/>
                <a:gd name="connsiteY112" fmla="*/ 561713 h 734029"/>
                <a:gd name="connsiteX113" fmla="*/ 183664 w 450231"/>
                <a:gd name="connsiteY113" fmla="*/ 578945 h 734029"/>
                <a:gd name="connsiteX114" fmla="*/ 183664 w 450231"/>
                <a:gd name="connsiteY114" fmla="*/ 613408 h 734029"/>
                <a:gd name="connsiteX115" fmla="*/ 137748 w 450231"/>
                <a:gd name="connsiteY115" fmla="*/ 663918 h 734029"/>
                <a:gd name="connsiteX116" fmla="*/ 137748 w 450231"/>
                <a:gd name="connsiteY116" fmla="*/ 646686 h 734029"/>
                <a:gd name="connsiteX117" fmla="*/ 183664 w 450231"/>
                <a:gd name="connsiteY117" fmla="*/ 596177 h 734029"/>
                <a:gd name="connsiteX118" fmla="*/ 183664 w 450231"/>
                <a:gd name="connsiteY118" fmla="*/ 613408 h 734029"/>
                <a:gd name="connsiteX119" fmla="*/ 183664 w 450231"/>
                <a:gd name="connsiteY119" fmla="*/ 647872 h 734029"/>
                <a:gd name="connsiteX120" fmla="*/ 137748 w 450231"/>
                <a:gd name="connsiteY120" fmla="*/ 698381 h 734029"/>
                <a:gd name="connsiteX121" fmla="*/ 137748 w 450231"/>
                <a:gd name="connsiteY121" fmla="*/ 681149 h 734029"/>
                <a:gd name="connsiteX122" fmla="*/ 183664 w 450231"/>
                <a:gd name="connsiteY122" fmla="*/ 630640 h 734029"/>
                <a:gd name="connsiteX123" fmla="*/ 183664 w 450231"/>
                <a:gd name="connsiteY123" fmla="*/ 647872 h 734029"/>
                <a:gd name="connsiteX124" fmla="*/ 184939 w 450231"/>
                <a:gd name="connsiteY124" fmla="*/ 681149 h 734029"/>
                <a:gd name="connsiteX125" fmla="*/ 137748 w 450231"/>
                <a:gd name="connsiteY125" fmla="*/ 732844 h 734029"/>
                <a:gd name="connsiteX126" fmla="*/ 137748 w 450231"/>
                <a:gd name="connsiteY126" fmla="*/ 715613 h 734029"/>
                <a:gd name="connsiteX127" fmla="*/ 183664 w 450231"/>
                <a:gd name="connsiteY127" fmla="*/ 665103 h 734029"/>
                <a:gd name="connsiteX128" fmla="*/ 183664 w 450231"/>
                <a:gd name="connsiteY128" fmla="*/ 681149 h 734029"/>
                <a:gd name="connsiteX129" fmla="*/ 184939 w 450231"/>
                <a:gd name="connsiteY129" fmla="*/ 681149 h 734029"/>
                <a:gd name="connsiteX130" fmla="*/ 215550 w 450231"/>
                <a:gd name="connsiteY130" fmla="*/ 681149 h 734029"/>
                <a:gd name="connsiteX131" fmla="*/ 168359 w 450231"/>
                <a:gd name="connsiteY131" fmla="*/ 734030 h 734029"/>
                <a:gd name="connsiteX132" fmla="*/ 151778 w 450231"/>
                <a:gd name="connsiteY132" fmla="*/ 734030 h 734029"/>
                <a:gd name="connsiteX133" fmla="*/ 200245 w 450231"/>
                <a:gd name="connsiteY133" fmla="*/ 681149 h 734029"/>
                <a:gd name="connsiteX134" fmla="*/ 215550 w 450231"/>
                <a:gd name="connsiteY134" fmla="*/ 681149 h 734029"/>
                <a:gd name="connsiteX135" fmla="*/ 247436 w 450231"/>
                <a:gd name="connsiteY135" fmla="*/ 681149 h 734029"/>
                <a:gd name="connsiteX136" fmla="*/ 198969 w 450231"/>
                <a:gd name="connsiteY136" fmla="*/ 734030 h 734029"/>
                <a:gd name="connsiteX137" fmla="*/ 183664 w 450231"/>
                <a:gd name="connsiteY137" fmla="*/ 734030 h 734029"/>
                <a:gd name="connsiteX138" fmla="*/ 232131 w 450231"/>
                <a:gd name="connsiteY138" fmla="*/ 681149 h 734029"/>
                <a:gd name="connsiteX139" fmla="*/ 247436 w 450231"/>
                <a:gd name="connsiteY139" fmla="*/ 681149 h 734029"/>
                <a:gd name="connsiteX140" fmla="*/ 278047 w 450231"/>
                <a:gd name="connsiteY140" fmla="*/ 681149 h 734029"/>
                <a:gd name="connsiteX141" fmla="*/ 230855 w 450231"/>
                <a:gd name="connsiteY141" fmla="*/ 734030 h 734029"/>
                <a:gd name="connsiteX142" fmla="*/ 214274 w 450231"/>
                <a:gd name="connsiteY142" fmla="*/ 734030 h 734029"/>
                <a:gd name="connsiteX143" fmla="*/ 262741 w 450231"/>
                <a:gd name="connsiteY143" fmla="*/ 681149 h 734029"/>
                <a:gd name="connsiteX144" fmla="*/ 278047 w 450231"/>
                <a:gd name="connsiteY144" fmla="*/ 681149 h 734029"/>
                <a:gd name="connsiteX145" fmla="*/ 332891 w 450231"/>
                <a:gd name="connsiteY145" fmla="*/ 164202 h 734029"/>
                <a:gd name="connsiteX146" fmla="*/ 332891 w 450231"/>
                <a:gd name="connsiteY146" fmla="*/ 156178 h 734029"/>
                <a:gd name="connsiteX147" fmla="*/ 373705 w 450231"/>
                <a:gd name="connsiteY147" fmla="*/ 111412 h 734029"/>
                <a:gd name="connsiteX148" fmla="*/ 389010 w 450231"/>
                <a:gd name="connsiteY148" fmla="*/ 111412 h 734029"/>
                <a:gd name="connsiteX149" fmla="*/ 340543 w 450231"/>
                <a:gd name="connsiteY149" fmla="*/ 164293 h 734029"/>
                <a:gd name="connsiteX150" fmla="*/ 332891 w 450231"/>
                <a:gd name="connsiteY150" fmla="*/ 164293 h 734029"/>
                <a:gd name="connsiteX151" fmla="*/ 358400 w 450231"/>
                <a:gd name="connsiteY151" fmla="*/ 111321 h 734029"/>
                <a:gd name="connsiteX152" fmla="*/ 332891 w 450231"/>
                <a:gd name="connsiteY152" fmla="*/ 138855 h 734029"/>
                <a:gd name="connsiteX153" fmla="*/ 332891 w 450231"/>
                <a:gd name="connsiteY153" fmla="*/ 121624 h 734029"/>
                <a:gd name="connsiteX154" fmla="*/ 341819 w 450231"/>
                <a:gd name="connsiteY154" fmla="*/ 111321 h 734029"/>
                <a:gd name="connsiteX155" fmla="*/ 358400 w 450231"/>
                <a:gd name="connsiteY155" fmla="*/ 111321 h 734029"/>
                <a:gd name="connsiteX156" fmla="*/ 420896 w 450231"/>
                <a:gd name="connsiteY156" fmla="*/ 111321 h 734029"/>
                <a:gd name="connsiteX157" fmla="*/ 372429 w 450231"/>
                <a:gd name="connsiteY157" fmla="*/ 164202 h 734029"/>
                <a:gd name="connsiteX158" fmla="*/ 357124 w 450231"/>
                <a:gd name="connsiteY158" fmla="*/ 164202 h 734029"/>
                <a:gd name="connsiteX159" fmla="*/ 404315 w 450231"/>
                <a:gd name="connsiteY159" fmla="*/ 111321 h 734029"/>
                <a:gd name="connsiteX160" fmla="*/ 420896 w 450231"/>
                <a:gd name="connsiteY160" fmla="*/ 111321 h 734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Lst>
              <a:rect l="l" t="t" r="r" b="b"/>
              <a:pathLst>
                <a:path w="450231" h="734029">
                  <a:moveTo>
                    <a:pt x="45916" y="41301"/>
                  </a:moveTo>
                  <a:lnTo>
                    <a:pt x="0" y="91811"/>
                  </a:lnTo>
                  <a:lnTo>
                    <a:pt x="0" y="74579"/>
                  </a:lnTo>
                  <a:lnTo>
                    <a:pt x="45916" y="24069"/>
                  </a:lnTo>
                  <a:lnTo>
                    <a:pt x="45916" y="41301"/>
                  </a:lnTo>
                  <a:close/>
                  <a:moveTo>
                    <a:pt x="45916" y="75764"/>
                  </a:moveTo>
                  <a:lnTo>
                    <a:pt x="0" y="126274"/>
                  </a:lnTo>
                  <a:lnTo>
                    <a:pt x="0" y="109042"/>
                  </a:lnTo>
                  <a:lnTo>
                    <a:pt x="45916" y="58533"/>
                  </a:lnTo>
                  <a:lnTo>
                    <a:pt x="45916" y="75764"/>
                  </a:lnTo>
                  <a:close/>
                  <a:moveTo>
                    <a:pt x="45916" y="110227"/>
                  </a:moveTo>
                  <a:lnTo>
                    <a:pt x="0" y="160737"/>
                  </a:lnTo>
                  <a:lnTo>
                    <a:pt x="0" y="143505"/>
                  </a:lnTo>
                  <a:lnTo>
                    <a:pt x="45916" y="92996"/>
                  </a:lnTo>
                  <a:lnTo>
                    <a:pt x="45916" y="110227"/>
                  </a:lnTo>
                  <a:close/>
                  <a:moveTo>
                    <a:pt x="75251" y="111412"/>
                  </a:moveTo>
                  <a:lnTo>
                    <a:pt x="28060" y="164293"/>
                  </a:lnTo>
                  <a:lnTo>
                    <a:pt x="11479" y="164293"/>
                  </a:lnTo>
                  <a:lnTo>
                    <a:pt x="59946" y="111412"/>
                  </a:lnTo>
                  <a:lnTo>
                    <a:pt x="75251" y="111412"/>
                  </a:lnTo>
                  <a:close/>
                  <a:moveTo>
                    <a:pt x="107137" y="111412"/>
                  </a:moveTo>
                  <a:lnTo>
                    <a:pt x="58670" y="164293"/>
                  </a:lnTo>
                  <a:lnTo>
                    <a:pt x="43365" y="164293"/>
                  </a:lnTo>
                  <a:lnTo>
                    <a:pt x="91832" y="111412"/>
                  </a:lnTo>
                  <a:lnTo>
                    <a:pt x="107137" y="111412"/>
                  </a:lnTo>
                  <a:close/>
                  <a:moveTo>
                    <a:pt x="450231" y="0"/>
                  </a:moveTo>
                  <a:lnTo>
                    <a:pt x="450231" y="96461"/>
                  </a:lnTo>
                  <a:lnTo>
                    <a:pt x="312484" y="96461"/>
                  </a:lnTo>
                  <a:lnTo>
                    <a:pt x="312484" y="666289"/>
                  </a:lnTo>
                  <a:lnTo>
                    <a:pt x="204071" y="666289"/>
                  </a:lnTo>
                  <a:lnTo>
                    <a:pt x="204071" y="96461"/>
                  </a:lnTo>
                  <a:lnTo>
                    <a:pt x="66323" y="96461"/>
                  </a:lnTo>
                  <a:lnTo>
                    <a:pt x="66323" y="0"/>
                  </a:lnTo>
                  <a:lnTo>
                    <a:pt x="450231" y="0"/>
                  </a:lnTo>
                  <a:close/>
                  <a:moveTo>
                    <a:pt x="139023" y="111412"/>
                  </a:moveTo>
                  <a:lnTo>
                    <a:pt x="90556" y="164293"/>
                  </a:lnTo>
                  <a:lnTo>
                    <a:pt x="75251" y="164293"/>
                  </a:lnTo>
                  <a:lnTo>
                    <a:pt x="122443" y="111412"/>
                  </a:lnTo>
                  <a:lnTo>
                    <a:pt x="139023" y="111412"/>
                  </a:lnTo>
                  <a:close/>
                  <a:moveTo>
                    <a:pt x="169634" y="111412"/>
                  </a:moveTo>
                  <a:lnTo>
                    <a:pt x="121167" y="164293"/>
                  </a:lnTo>
                  <a:lnTo>
                    <a:pt x="105862" y="164293"/>
                  </a:lnTo>
                  <a:lnTo>
                    <a:pt x="154329" y="111412"/>
                  </a:lnTo>
                  <a:lnTo>
                    <a:pt x="169634" y="111412"/>
                  </a:lnTo>
                  <a:close/>
                  <a:moveTo>
                    <a:pt x="183664" y="130924"/>
                  </a:moveTo>
                  <a:lnTo>
                    <a:pt x="137748" y="181433"/>
                  </a:lnTo>
                  <a:lnTo>
                    <a:pt x="137748" y="164202"/>
                  </a:lnTo>
                  <a:lnTo>
                    <a:pt x="183664" y="113692"/>
                  </a:lnTo>
                  <a:lnTo>
                    <a:pt x="183664" y="130924"/>
                  </a:lnTo>
                  <a:close/>
                  <a:moveTo>
                    <a:pt x="183664" y="165387"/>
                  </a:moveTo>
                  <a:lnTo>
                    <a:pt x="137748" y="215896"/>
                  </a:lnTo>
                  <a:lnTo>
                    <a:pt x="137748" y="198665"/>
                  </a:lnTo>
                  <a:lnTo>
                    <a:pt x="183664" y="148155"/>
                  </a:lnTo>
                  <a:lnTo>
                    <a:pt x="183664" y="165387"/>
                  </a:lnTo>
                  <a:close/>
                  <a:moveTo>
                    <a:pt x="183664" y="199850"/>
                  </a:moveTo>
                  <a:lnTo>
                    <a:pt x="137748" y="250359"/>
                  </a:lnTo>
                  <a:lnTo>
                    <a:pt x="137748" y="233128"/>
                  </a:lnTo>
                  <a:lnTo>
                    <a:pt x="183664" y="182618"/>
                  </a:lnTo>
                  <a:lnTo>
                    <a:pt x="183664" y="199850"/>
                  </a:lnTo>
                  <a:close/>
                  <a:moveTo>
                    <a:pt x="183664" y="234313"/>
                  </a:moveTo>
                  <a:lnTo>
                    <a:pt x="137748" y="284823"/>
                  </a:lnTo>
                  <a:lnTo>
                    <a:pt x="137748" y="267591"/>
                  </a:lnTo>
                  <a:lnTo>
                    <a:pt x="183664" y="217082"/>
                  </a:lnTo>
                  <a:lnTo>
                    <a:pt x="183664" y="234313"/>
                  </a:lnTo>
                  <a:close/>
                  <a:moveTo>
                    <a:pt x="183664" y="268776"/>
                  </a:moveTo>
                  <a:lnTo>
                    <a:pt x="137748" y="319286"/>
                  </a:lnTo>
                  <a:lnTo>
                    <a:pt x="137748" y="302054"/>
                  </a:lnTo>
                  <a:lnTo>
                    <a:pt x="183664" y="251545"/>
                  </a:lnTo>
                  <a:lnTo>
                    <a:pt x="183664" y="268776"/>
                  </a:lnTo>
                  <a:close/>
                  <a:moveTo>
                    <a:pt x="183664" y="303240"/>
                  </a:moveTo>
                  <a:lnTo>
                    <a:pt x="137748" y="353749"/>
                  </a:lnTo>
                  <a:lnTo>
                    <a:pt x="137748" y="336517"/>
                  </a:lnTo>
                  <a:lnTo>
                    <a:pt x="183664" y="286008"/>
                  </a:lnTo>
                  <a:lnTo>
                    <a:pt x="183664" y="303240"/>
                  </a:lnTo>
                  <a:close/>
                  <a:moveTo>
                    <a:pt x="137748" y="370981"/>
                  </a:moveTo>
                  <a:lnTo>
                    <a:pt x="183664" y="320471"/>
                  </a:lnTo>
                  <a:lnTo>
                    <a:pt x="183664" y="337703"/>
                  </a:lnTo>
                  <a:lnTo>
                    <a:pt x="137748" y="388213"/>
                  </a:lnTo>
                  <a:lnTo>
                    <a:pt x="137748" y="370981"/>
                  </a:lnTo>
                  <a:close/>
                  <a:moveTo>
                    <a:pt x="183664" y="372166"/>
                  </a:moveTo>
                  <a:lnTo>
                    <a:pt x="137748" y="422675"/>
                  </a:lnTo>
                  <a:lnTo>
                    <a:pt x="137748" y="405444"/>
                  </a:lnTo>
                  <a:lnTo>
                    <a:pt x="183664" y="354934"/>
                  </a:lnTo>
                  <a:lnTo>
                    <a:pt x="183664" y="372166"/>
                  </a:lnTo>
                  <a:close/>
                  <a:moveTo>
                    <a:pt x="183664" y="406629"/>
                  </a:moveTo>
                  <a:lnTo>
                    <a:pt x="137748" y="457139"/>
                  </a:lnTo>
                  <a:lnTo>
                    <a:pt x="137748" y="439907"/>
                  </a:lnTo>
                  <a:lnTo>
                    <a:pt x="183664" y="389397"/>
                  </a:lnTo>
                  <a:lnTo>
                    <a:pt x="183664" y="406629"/>
                  </a:lnTo>
                  <a:close/>
                  <a:moveTo>
                    <a:pt x="183664" y="441092"/>
                  </a:moveTo>
                  <a:lnTo>
                    <a:pt x="137748" y="491602"/>
                  </a:lnTo>
                  <a:lnTo>
                    <a:pt x="137748" y="474370"/>
                  </a:lnTo>
                  <a:lnTo>
                    <a:pt x="183664" y="423861"/>
                  </a:lnTo>
                  <a:lnTo>
                    <a:pt x="183664" y="441092"/>
                  </a:lnTo>
                  <a:close/>
                  <a:moveTo>
                    <a:pt x="183664" y="475555"/>
                  </a:moveTo>
                  <a:lnTo>
                    <a:pt x="137748" y="526065"/>
                  </a:lnTo>
                  <a:lnTo>
                    <a:pt x="137748" y="508834"/>
                  </a:lnTo>
                  <a:lnTo>
                    <a:pt x="183664" y="458324"/>
                  </a:lnTo>
                  <a:lnTo>
                    <a:pt x="183664" y="475555"/>
                  </a:lnTo>
                  <a:close/>
                  <a:moveTo>
                    <a:pt x="183664" y="510019"/>
                  </a:moveTo>
                  <a:lnTo>
                    <a:pt x="137748" y="560528"/>
                  </a:lnTo>
                  <a:lnTo>
                    <a:pt x="137748" y="543296"/>
                  </a:lnTo>
                  <a:lnTo>
                    <a:pt x="183664" y="492787"/>
                  </a:lnTo>
                  <a:lnTo>
                    <a:pt x="183664" y="510019"/>
                  </a:lnTo>
                  <a:close/>
                  <a:moveTo>
                    <a:pt x="183664" y="544482"/>
                  </a:moveTo>
                  <a:lnTo>
                    <a:pt x="137748" y="594992"/>
                  </a:lnTo>
                  <a:lnTo>
                    <a:pt x="137748" y="577760"/>
                  </a:lnTo>
                  <a:lnTo>
                    <a:pt x="183664" y="527251"/>
                  </a:lnTo>
                  <a:lnTo>
                    <a:pt x="183664" y="544482"/>
                  </a:lnTo>
                  <a:close/>
                  <a:moveTo>
                    <a:pt x="183664" y="578945"/>
                  </a:moveTo>
                  <a:lnTo>
                    <a:pt x="137748" y="629455"/>
                  </a:lnTo>
                  <a:lnTo>
                    <a:pt x="137748" y="612223"/>
                  </a:lnTo>
                  <a:lnTo>
                    <a:pt x="183664" y="561713"/>
                  </a:lnTo>
                  <a:lnTo>
                    <a:pt x="183664" y="578945"/>
                  </a:lnTo>
                  <a:close/>
                  <a:moveTo>
                    <a:pt x="183664" y="613408"/>
                  </a:moveTo>
                  <a:lnTo>
                    <a:pt x="137748" y="663918"/>
                  </a:lnTo>
                  <a:lnTo>
                    <a:pt x="137748" y="646686"/>
                  </a:lnTo>
                  <a:lnTo>
                    <a:pt x="183664" y="596177"/>
                  </a:lnTo>
                  <a:lnTo>
                    <a:pt x="183664" y="613408"/>
                  </a:lnTo>
                  <a:close/>
                  <a:moveTo>
                    <a:pt x="183664" y="647872"/>
                  </a:moveTo>
                  <a:lnTo>
                    <a:pt x="137748" y="698381"/>
                  </a:lnTo>
                  <a:lnTo>
                    <a:pt x="137748" y="681149"/>
                  </a:lnTo>
                  <a:lnTo>
                    <a:pt x="183664" y="630640"/>
                  </a:lnTo>
                  <a:lnTo>
                    <a:pt x="183664" y="647872"/>
                  </a:lnTo>
                  <a:close/>
                  <a:moveTo>
                    <a:pt x="184939" y="681149"/>
                  </a:moveTo>
                  <a:lnTo>
                    <a:pt x="137748" y="732844"/>
                  </a:lnTo>
                  <a:lnTo>
                    <a:pt x="137748" y="715613"/>
                  </a:lnTo>
                  <a:lnTo>
                    <a:pt x="183664" y="665103"/>
                  </a:lnTo>
                  <a:lnTo>
                    <a:pt x="183664" y="681149"/>
                  </a:lnTo>
                  <a:lnTo>
                    <a:pt x="184939" y="681149"/>
                  </a:lnTo>
                  <a:close/>
                  <a:moveTo>
                    <a:pt x="215550" y="681149"/>
                  </a:moveTo>
                  <a:lnTo>
                    <a:pt x="168359" y="734030"/>
                  </a:lnTo>
                  <a:lnTo>
                    <a:pt x="151778" y="734030"/>
                  </a:lnTo>
                  <a:lnTo>
                    <a:pt x="200245" y="681149"/>
                  </a:lnTo>
                  <a:lnTo>
                    <a:pt x="215550" y="681149"/>
                  </a:lnTo>
                  <a:close/>
                  <a:moveTo>
                    <a:pt x="247436" y="681149"/>
                  </a:moveTo>
                  <a:lnTo>
                    <a:pt x="198969" y="734030"/>
                  </a:lnTo>
                  <a:lnTo>
                    <a:pt x="183664" y="734030"/>
                  </a:lnTo>
                  <a:lnTo>
                    <a:pt x="232131" y="681149"/>
                  </a:lnTo>
                  <a:lnTo>
                    <a:pt x="247436" y="681149"/>
                  </a:lnTo>
                  <a:close/>
                  <a:moveTo>
                    <a:pt x="278047" y="681149"/>
                  </a:moveTo>
                  <a:lnTo>
                    <a:pt x="230855" y="734030"/>
                  </a:lnTo>
                  <a:lnTo>
                    <a:pt x="214274" y="734030"/>
                  </a:lnTo>
                  <a:lnTo>
                    <a:pt x="262741" y="681149"/>
                  </a:lnTo>
                  <a:lnTo>
                    <a:pt x="278047" y="681149"/>
                  </a:lnTo>
                  <a:close/>
                  <a:moveTo>
                    <a:pt x="332891" y="164202"/>
                  </a:moveTo>
                  <a:lnTo>
                    <a:pt x="332891" y="156178"/>
                  </a:lnTo>
                  <a:lnTo>
                    <a:pt x="373705" y="111412"/>
                  </a:lnTo>
                  <a:lnTo>
                    <a:pt x="389010" y="111412"/>
                  </a:lnTo>
                  <a:lnTo>
                    <a:pt x="340543" y="164293"/>
                  </a:lnTo>
                  <a:lnTo>
                    <a:pt x="332891" y="164293"/>
                  </a:lnTo>
                  <a:close/>
                  <a:moveTo>
                    <a:pt x="358400" y="111321"/>
                  </a:moveTo>
                  <a:lnTo>
                    <a:pt x="332891" y="138855"/>
                  </a:lnTo>
                  <a:lnTo>
                    <a:pt x="332891" y="121624"/>
                  </a:lnTo>
                  <a:lnTo>
                    <a:pt x="341819" y="111321"/>
                  </a:lnTo>
                  <a:lnTo>
                    <a:pt x="358400" y="111321"/>
                  </a:lnTo>
                  <a:close/>
                  <a:moveTo>
                    <a:pt x="420896" y="111321"/>
                  </a:moveTo>
                  <a:lnTo>
                    <a:pt x="372429" y="164202"/>
                  </a:lnTo>
                  <a:lnTo>
                    <a:pt x="357124" y="164202"/>
                  </a:lnTo>
                  <a:lnTo>
                    <a:pt x="404315" y="111321"/>
                  </a:lnTo>
                  <a:lnTo>
                    <a:pt x="420896" y="111321"/>
                  </a:lnTo>
                  <a:close/>
                </a:path>
              </a:pathLst>
            </a:custGeom>
            <a:grpFill/>
            <a:ln w="9102"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10CEF59A-1EB1-35A5-3573-BEED4603057B}"/>
                </a:ext>
              </a:extLst>
            </p:cNvPr>
            <p:cNvSpPr/>
            <p:nvPr/>
          </p:nvSpPr>
          <p:spPr>
            <a:xfrm>
              <a:off x="3324287" y="5802365"/>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1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9 h 734120"/>
                <a:gd name="connsiteX24" fmla="*/ 45916 w 441303"/>
                <a:gd name="connsiteY24" fmla="*/ 136759 h 734120"/>
                <a:gd name="connsiteX25" fmla="*/ 45916 w 441303"/>
                <a:gd name="connsiteY25" fmla="*/ 153990 h 734120"/>
                <a:gd name="connsiteX26" fmla="*/ 45916 w 441303"/>
                <a:gd name="connsiteY26" fmla="*/ 188453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3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9 h 734120"/>
                <a:gd name="connsiteX40" fmla="*/ 45916 w 441303"/>
                <a:gd name="connsiteY40" fmla="*/ 257380 h 734120"/>
                <a:gd name="connsiteX41" fmla="*/ 45916 w 441303"/>
                <a:gd name="connsiteY41" fmla="*/ 291843 h 734120"/>
                <a:gd name="connsiteX42" fmla="*/ 0 w 441303"/>
                <a:gd name="connsiteY42" fmla="*/ 342352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7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7 h 734120"/>
                <a:gd name="connsiteX51" fmla="*/ 45916 w 441303"/>
                <a:gd name="connsiteY51" fmla="*/ 360770 h 734120"/>
                <a:gd name="connsiteX52" fmla="*/ 0 w 441303"/>
                <a:gd name="connsiteY52" fmla="*/ 411279 h 734120"/>
                <a:gd name="connsiteX53" fmla="*/ 0 w 441303"/>
                <a:gd name="connsiteY53" fmla="*/ 394048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6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6 h 734120"/>
                <a:gd name="connsiteX81" fmla="*/ 45916 w 441303"/>
                <a:gd name="connsiteY81" fmla="*/ 567549 h 734120"/>
                <a:gd name="connsiteX82" fmla="*/ 0 w 441303"/>
                <a:gd name="connsiteY82" fmla="*/ 618059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3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3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8 w 441303"/>
                <a:gd name="connsiteY119" fmla="*/ 666289 h 734120"/>
                <a:gd name="connsiteX120" fmla="*/ 65048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1 w 441303"/>
                <a:gd name="connsiteY124" fmla="*/ 681241 h 734120"/>
                <a:gd name="connsiteX125" fmla="*/ 82904 w 441303"/>
                <a:gd name="connsiteY125" fmla="*/ 734121 h 734120"/>
                <a:gd name="connsiteX126" fmla="*/ 67599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0 w 441303"/>
                <a:gd name="connsiteY135" fmla="*/ 734121 h 734120"/>
                <a:gd name="connsiteX136" fmla="*/ 130095 w 441303"/>
                <a:gd name="connsiteY136" fmla="*/ 734121 h 734120"/>
                <a:gd name="connsiteX137" fmla="*/ 177286 w 441303"/>
                <a:gd name="connsiteY137" fmla="*/ 681241 h 734120"/>
                <a:gd name="connsiteX138" fmla="*/ 193867 w 441303"/>
                <a:gd name="connsiteY138" fmla="*/ 681241 h 734120"/>
                <a:gd name="connsiteX139" fmla="*/ 224478 w 441303"/>
                <a:gd name="connsiteY139" fmla="*/ 681241 h 734120"/>
                <a:gd name="connsiteX140" fmla="*/ 177286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7 h 734120"/>
                <a:gd name="connsiteX162" fmla="*/ 193867 w 441303"/>
                <a:gd name="connsiteY162" fmla="*/ 456045 h 734120"/>
                <a:gd name="connsiteX163" fmla="*/ 200245 w 441303"/>
                <a:gd name="connsiteY163" fmla="*/ 433069 h 734120"/>
                <a:gd name="connsiteX164" fmla="*/ 193867 w 441303"/>
                <a:gd name="connsiteY164" fmla="*/ 438813 h 734120"/>
                <a:gd name="connsiteX165" fmla="*/ 193867 w 441303"/>
                <a:gd name="connsiteY165" fmla="*/ 433069 h 734120"/>
                <a:gd name="connsiteX166" fmla="*/ 200245 w 441303"/>
                <a:gd name="connsiteY166" fmla="*/ 433069 h 734120"/>
                <a:gd name="connsiteX167" fmla="*/ 262741 w 441303"/>
                <a:gd name="connsiteY167" fmla="*/ 433069 h 734120"/>
                <a:gd name="connsiteX168" fmla="*/ 214275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1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8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8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4 w 441303"/>
                <a:gd name="connsiteY232" fmla="*/ 681241 h 734120"/>
                <a:gd name="connsiteX233" fmla="*/ 364777 w 441303"/>
                <a:gd name="connsiteY233" fmla="*/ 734121 h 734120"/>
                <a:gd name="connsiteX234" fmla="*/ 349472 w 441303"/>
                <a:gd name="connsiteY234" fmla="*/ 734121 h 734120"/>
                <a:gd name="connsiteX235" fmla="*/ 396663 w 441303"/>
                <a:gd name="connsiteY235" fmla="*/ 681241 h 734120"/>
                <a:gd name="connsiteX236" fmla="*/ 413244 w 441303"/>
                <a:gd name="connsiteY236" fmla="*/ 681241 h 734120"/>
                <a:gd name="connsiteX237" fmla="*/ 366052 w 441303"/>
                <a:gd name="connsiteY237" fmla="*/ 164293 h 734120"/>
                <a:gd name="connsiteX238" fmla="*/ 413244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5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1"/>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9"/>
                  </a:lnTo>
                  <a:lnTo>
                    <a:pt x="45916" y="136759"/>
                  </a:lnTo>
                  <a:lnTo>
                    <a:pt x="45916" y="153990"/>
                  </a:lnTo>
                  <a:close/>
                  <a:moveTo>
                    <a:pt x="45916" y="188453"/>
                  </a:moveTo>
                  <a:lnTo>
                    <a:pt x="0" y="238963"/>
                  </a:lnTo>
                  <a:lnTo>
                    <a:pt x="0" y="221732"/>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9"/>
                  </a:lnTo>
                  <a:lnTo>
                    <a:pt x="45916" y="257380"/>
                  </a:lnTo>
                  <a:close/>
                  <a:moveTo>
                    <a:pt x="45916" y="291843"/>
                  </a:moveTo>
                  <a:lnTo>
                    <a:pt x="0" y="342352"/>
                  </a:lnTo>
                  <a:lnTo>
                    <a:pt x="0" y="325121"/>
                  </a:lnTo>
                  <a:lnTo>
                    <a:pt x="45916" y="274611"/>
                  </a:lnTo>
                  <a:lnTo>
                    <a:pt x="45916" y="291843"/>
                  </a:lnTo>
                  <a:close/>
                  <a:moveTo>
                    <a:pt x="45916" y="326307"/>
                  </a:moveTo>
                  <a:lnTo>
                    <a:pt x="0" y="376816"/>
                  </a:lnTo>
                  <a:lnTo>
                    <a:pt x="0" y="359584"/>
                  </a:lnTo>
                  <a:lnTo>
                    <a:pt x="45916" y="309075"/>
                  </a:lnTo>
                  <a:lnTo>
                    <a:pt x="45916" y="326307"/>
                  </a:lnTo>
                  <a:close/>
                  <a:moveTo>
                    <a:pt x="45916" y="360770"/>
                  </a:moveTo>
                  <a:lnTo>
                    <a:pt x="0" y="411279"/>
                  </a:lnTo>
                  <a:lnTo>
                    <a:pt x="0" y="394048"/>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6"/>
                  </a:moveTo>
                  <a:lnTo>
                    <a:pt x="0" y="583595"/>
                  </a:lnTo>
                  <a:lnTo>
                    <a:pt x="0" y="566363"/>
                  </a:lnTo>
                  <a:lnTo>
                    <a:pt x="45916" y="515854"/>
                  </a:lnTo>
                  <a:lnTo>
                    <a:pt x="45916" y="533086"/>
                  </a:lnTo>
                  <a:close/>
                  <a:moveTo>
                    <a:pt x="45916" y="567549"/>
                  </a:moveTo>
                  <a:lnTo>
                    <a:pt x="0" y="618059"/>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3"/>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3"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8" y="666289"/>
                  </a:lnTo>
                  <a:lnTo>
                    <a:pt x="65048" y="0"/>
                  </a:lnTo>
                  <a:lnTo>
                    <a:pt x="441303" y="0"/>
                  </a:lnTo>
                  <a:lnTo>
                    <a:pt x="441303" y="96461"/>
                  </a:lnTo>
                  <a:lnTo>
                    <a:pt x="173460" y="96461"/>
                  </a:lnTo>
                  <a:close/>
                  <a:moveTo>
                    <a:pt x="131371" y="681241"/>
                  </a:moveTo>
                  <a:lnTo>
                    <a:pt x="82904" y="734121"/>
                  </a:lnTo>
                  <a:lnTo>
                    <a:pt x="67599"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0" y="734121"/>
                  </a:lnTo>
                  <a:lnTo>
                    <a:pt x="130095" y="734121"/>
                  </a:lnTo>
                  <a:lnTo>
                    <a:pt x="177286" y="681241"/>
                  </a:lnTo>
                  <a:lnTo>
                    <a:pt x="193867" y="681241"/>
                  </a:lnTo>
                  <a:close/>
                  <a:moveTo>
                    <a:pt x="224478" y="681241"/>
                  </a:moveTo>
                  <a:lnTo>
                    <a:pt x="177286"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7"/>
                  </a:lnTo>
                  <a:lnTo>
                    <a:pt x="193867" y="456045"/>
                  </a:lnTo>
                  <a:close/>
                  <a:moveTo>
                    <a:pt x="200245" y="433069"/>
                  </a:moveTo>
                  <a:lnTo>
                    <a:pt x="193867" y="438813"/>
                  </a:lnTo>
                  <a:lnTo>
                    <a:pt x="193867" y="433069"/>
                  </a:lnTo>
                  <a:lnTo>
                    <a:pt x="200245" y="433069"/>
                  </a:lnTo>
                  <a:close/>
                  <a:moveTo>
                    <a:pt x="262741" y="433069"/>
                  </a:moveTo>
                  <a:lnTo>
                    <a:pt x="214275"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1"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8" y="681241"/>
                  </a:moveTo>
                  <a:lnTo>
                    <a:pt x="332891" y="734121"/>
                  </a:lnTo>
                  <a:lnTo>
                    <a:pt x="317585" y="734121"/>
                  </a:lnTo>
                  <a:lnTo>
                    <a:pt x="366052" y="681241"/>
                  </a:lnTo>
                  <a:lnTo>
                    <a:pt x="381358" y="681241"/>
                  </a:lnTo>
                  <a:close/>
                  <a:moveTo>
                    <a:pt x="397938" y="111413"/>
                  </a:moveTo>
                  <a:lnTo>
                    <a:pt x="350747" y="164293"/>
                  </a:lnTo>
                  <a:lnTo>
                    <a:pt x="334166" y="164293"/>
                  </a:lnTo>
                  <a:lnTo>
                    <a:pt x="382633" y="111413"/>
                  </a:lnTo>
                  <a:lnTo>
                    <a:pt x="397938" y="111413"/>
                  </a:lnTo>
                  <a:close/>
                  <a:moveTo>
                    <a:pt x="413244" y="681241"/>
                  </a:moveTo>
                  <a:lnTo>
                    <a:pt x="364777" y="734121"/>
                  </a:lnTo>
                  <a:lnTo>
                    <a:pt x="349472" y="734121"/>
                  </a:lnTo>
                  <a:lnTo>
                    <a:pt x="396663" y="681241"/>
                  </a:lnTo>
                  <a:lnTo>
                    <a:pt x="413244" y="681241"/>
                  </a:lnTo>
                  <a:close/>
                  <a:moveTo>
                    <a:pt x="366052" y="164293"/>
                  </a:moveTo>
                  <a:lnTo>
                    <a:pt x="413244" y="111413"/>
                  </a:lnTo>
                  <a:lnTo>
                    <a:pt x="427273" y="111413"/>
                  </a:lnTo>
                  <a:lnTo>
                    <a:pt x="378807" y="164293"/>
                  </a:lnTo>
                  <a:lnTo>
                    <a:pt x="366052" y="164293"/>
                  </a:lnTo>
                  <a:close/>
                  <a:moveTo>
                    <a:pt x="380082" y="734121"/>
                  </a:moveTo>
                  <a:lnTo>
                    <a:pt x="428549" y="681241"/>
                  </a:lnTo>
                  <a:lnTo>
                    <a:pt x="438752" y="681241"/>
                  </a:lnTo>
                  <a:lnTo>
                    <a:pt x="390285" y="734121"/>
                  </a:lnTo>
                  <a:lnTo>
                    <a:pt x="380082" y="734121"/>
                  </a:lnTo>
                  <a:close/>
                </a:path>
              </a:pathLst>
            </a:custGeom>
            <a:grpFill/>
            <a:ln w="9102" cap="flat">
              <a:noFill/>
              <a:prstDash val="solid"/>
              <a:miter/>
            </a:ln>
          </p:spPr>
          <p:txBody>
            <a:bodyPr rtlCol="0" anchor="ctr"/>
            <a:lstStyle/>
            <a:p>
              <a:endParaRPr lang="en-US"/>
            </a:p>
          </p:txBody>
        </p:sp>
      </p:grpSp>
      <p:sp>
        <p:nvSpPr>
          <p:cNvPr id="92" name="Freeform 91">
            <a:extLst>
              <a:ext uri="{FF2B5EF4-FFF2-40B4-BE49-F238E27FC236}">
                <a16:creationId xmlns:a16="http://schemas.microsoft.com/office/drawing/2014/main" id="{C5A0A5F7-B856-02FD-DE2F-212DC6916B0D}"/>
              </a:ext>
            </a:extLst>
          </p:cNvPr>
          <p:cNvSpPr/>
          <p:nvPr/>
        </p:nvSpPr>
        <p:spPr>
          <a:xfrm>
            <a:off x="5637847" y="2260019"/>
            <a:ext cx="392836" cy="1266767"/>
          </a:xfrm>
          <a:custGeom>
            <a:avLst/>
            <a:gdLst>
              <a:gd name="connsiteX0" fmla="*/ 94384 w 196561"/>
              <a:gd name="connsiteY0" fmla="*/ 0 h 633845"/>
              <a:gd name="connsiteX1" fmla="*/ 196561 w 196561"/>
              <a:gd name="connsiteY1" fmla="*/ 0 h 633845"/>
              <a:gd name="connsiteX2" fmla="*/ 196561 w 196561"/>
              <a:gd name="connsiteY2" fmla="*/ 633845 h 633845"/>
              <a:gd name="connsiteX3" fmla="*/ 94384 w 196561"/>
              <a:gd name="connsiteY3" fmla="*/ 633845 h 633845"/>
              <a:gd name="connsiteX4" fmla="*/ 94384 w 196561"/>
              <a:gd name="connsiteY4" fmla="*/ 105641 h 633845"/>
              <a:gd name="connsiteX5" fmla="*/ 0 w 196561"/>
              <a:gd name="connsiteY5" fmla="*/ 169718 h 633845"/>
              <a:gd name="connsiteX6" fmla="*/ 0 w 196561"/>
              <a:gd name="connsiteY6" fmla="*/ 64077 h 633845"/>
              <a:gd name="connsiteX7" fmla="*/ 94384 w 196561"/>
              <a:gd name="connsiteY7" fmla="*/ 0 h 633845"/>
              <a:gd name="connsiteX8" fmla="*/ 15586 w 196561"/>
              <a:gd name="connsiteY8" fmla="*/ 142009 h 633845"/>
              <a:gd name="connsiteX9" fmla="*/ 45027 w 196561"/>
              <a:gd name="connsiteY9" fmla="*/ 122093 h 633845"/>
              <a:gd name="connsiteX10" fmla="*/ 147205 w 196561"/>
              <a:gd name="connsiteY10" fmla="*/ 13855 h 633845"/>
              <a:gd name="connsiteX11" fmla="*/ 125557 w 196561"/>
              <a:gd name="connsiteY11" fmla="*/ 13855 h 633845"/>
              <a:gd name="connsiteX12" fmla="*/ 16452 w 196561"/>
              <a:gd name="connsiteY12" fmla="*/ 130752 h 633845"/>
              <a:gd name="connsiteX13" fmla="*/ 16452 w 196561"/>
              <a:gd name="connsiteY13" fmla="*/ 142009 h 633845"/>
              <a:gd name="connsiteX14" fmla="*/ 99580 w 196561"/>
              <a:gd name="connsiteY14" fmla="*/ 13855 h 633845"/>
              <a:gd name="connsiteX15" fmla="*/ 83993 w 196561"/>
              <a:gd name="connsiteY15" fmla="*/ 25111 h 633845"/>
              <a:gd name="connsiteX16" fmla="*/ 16452 w 196561"/>
              <a:gd name="connsiteY16" fmla="*/ 96982 h 633845"/>
              <a:gd name="connsiteX17" fmla="*/ 16452 w 196561"/>
              <a:gd name="connsiteY17" fmla="*/ 119495 h 633845"/>
              <a:gd name="connsiteX18" fmla="*/ 116032 w 196561"/>
              <a:gd name="connsiteY18" fmla="*/ 13855 h 633845"/>
              <a:gd name="connsiteX19" fmla="*/ 99580 w 196561"/>
              <a:gd name="connsiteY19" fmla="*/ 13855 h 633845"/>
              <a:gd name="connsiteX20" fmla="*/ 15586 w 196561"/>
              <a:gd name="connsiteY20" fmla="*/ 71005 h 633845"/>
              <a:gd name="connsiteX21" fmla="*/ 15586 w 196561"/>
              <a:gd name="connsiteY21" fmla="*/ 86591 h 633845"/>
              <a:gd name="connsiteX22" fmla="*/ 54552 w 196561"/>
              <a:gd name="connsiteY22" fmla="*/ 45027 h 633845"/>
              <a:gd name="connsiteX23" fmla="*/ 15586 w 196561"/>
              <a:gd name="connsiteY23" fmla="*/ 71005 h 633845"/>
              <a:gd name="connsiteX24" fmla="*/ 109971 w 196561"/>
              <a:gd name="connsiteY24" fmla="*/ 77066 h 633845"/>
              <a:gd name="connsiteX25" fmla="*/ 109971 w 196561"/>
              <a:gd name="connsiteY25" fmla="*/ 85725 h 633845"/>
              <a:gd name="connsiteX26" fmla="*/ 143741 w 196561"/>
              <a:gd name="connsiteY26" fmla="*/ 49357 h 633845"/>
              <a:gd name="connsiteX27" fmla="*/ 176645 w 196561"/>
              <a:gd name="connsiteY27" fmla="*/ 13855 h 633845"/>
              <a:gd name="connsiteX28" fmla="*/ 155864 w 196561"/>
              <a:gd name="connsiteY28" fmla="*/ 13855 h 633845"/>
              <a:gd name="connsiteX29" fmla="*/ 73602 w 196561"/>
              <a:gd name="connsiteY29" fmla="*/ 102177 h 633845"/>
              <a:gd name="connsiteX30" fmla="*/ 109971 w 196561"/>
              <a:gd name="connsiteY30" fmla="*/ 77066 h 633845"/>
              <a:gd name="connsiteX31" fmla="*/ 109971 w 196561"/>
              <a:gd name="connsiteY31" fmla="*/ 118630 h 633845"/>
              <a:gd name="connsiteX32" fmla="*/ 145473 w 196561"/>
              <a:gd name="connsiteY32" fmla="*/ 81395 h 633845"/>
              <a:gd name="connsiteX33" fmla="*/ 180109 w 196561"/>
              <a:gd name="connsiteY33" fmla="*/ 44161 h 633845"/>
              <a:gd name="connsiteX34" fmla="*/ 180109 w 196561"/>
              <a:gd name="connsiteY34" fmla="*/ 21648 h 633845"/>
              <a:gd name="connsiteX35" fmla="*/ 109971 w 196561"/>
              <a:gd name="connsiteY35" fmla="*/ 96982 h 633845"/>
              <a:gd name="connsiteX36" fmla="*/ 109971 w 196561"/>
              <a:gd name="connsiteY36" fmla="*/ 118630 h 633845"/>
              <a:gd name="connsiteX37" fmla="*/ 180109 w 196561"/>
              <a:gd name="connsiteY37" fmla="*/ 77066 h 633845"/>
              <a:gd name="connsiteX38" fmla="*/ 180109 w 196561"/>
              <a:gd name="connsiteY38" fmla="*/ 55418 h 633845"/>
              <a:gd name="connsiteX39" fmla="*/ 109971 w 196561"/>
              <a:gd name="connsiteY39" fmla="*/ 129886 h 633845"/>
              <a:gd name="connsiteX40" fmla="*/ 109971 w 196561"/>
              <a:gd name="connsiteY40" fmla="*/ 152400 h 633845"/>
              <a:gd name="connsiteX41" fmla="*/ 180109 w 196561"/>
              <a:gd name="connsiteY41" fmla="*/ 77066 h 633845"/>
              <a:gd name="connsiteX42" fmla="*/ 180109 w 196561"/>
              <a:gd name="connsiteY42" fmla="*/ 111702 h 633845"/>
              <a:gd name="connsiteX43" fmla="*/ 180109 w 196561"/>
              <a:gd name="connsiteY43" fmla="*/ 89189 h 633845"/>
              <a:gd name="connsiteX44" fmla="*/ 109971 w 196561"/>
              <a:gd name="connsiteY44" fmla="*/ 164523 h 633845"/>
              <a:gd name="connsiteX45" fmla="*/ 109971 w 196561"/>
              <a:gd name="connsiteY45" fmla="*/ 186170 h 633845"/>
              <a:gd name="connsiteX46" fmla="*/ 180109 w 196561"/>
              <a:gd name="connsiteY46" fmla="*/ 111702 h 633845"/>
              <a:gd name="connsiteX47" fmla="*/ 180109 w 196561"/>
              <a:gd name="connsiteY47" fmla="*/ 143741 h 633845"/>
              <a:gd name="connsiteX48" fmla="*/ 180109 w 196561"/>
              <a:gd name="connsiteY48" fmla="*/ 122093 h 633845"/>
              <a:gd name="connsiteX49" fmla="*/ 109971 w 196561"/>
              <a:gd name="connsiteY49" fmla="*/ 196561 h 633845"/>
              <a:gd name="connsiteX50" fmla="*/ 109971 w 196561"/>
              <a:gd name="connsiteY50" fmla="*/ 219075 h 633845"/>
              <a:gd name="connsiteX51" fmla="*/ 180109 w 196561"/>
              <a:gd name="connsiteY51" fmla="*/ 143741 h 633845"/>
              <a:gd name="connsiteX52" fmla="*/ 180109 w 196561"/>
              <a:gd name="connsiteY52" fmla="*/ 177511 h 633845"/>
              <a:gd name="connsiteX53" fmla="*/ 180109 w 196561"/>
              <a:gd name="connsiteY53" fmla="*/ 154998 h 633845"/>
              <a:gd name="connsiteX54" fmla="*/ 109971 w 196561"/>
              <a:gd name="connsiteY54" fmla="*/ 230332 h 633845"/>
              <a:gd name="connsiteX55" fmla="*/ 109971 w 196561"/>
              <a:gd name="connsiteY55" fmla="*/ 251980 h 633845"/>
              <a:gd name="connsiteX56" fmla="*/ 180109 w 196561"/>
              <a:gd name="connsiteY56" fmla="*/ 177511 h 633845"/>
              <a:gd name="connsiteX57" fmla="*/ 180109 w 196561"/>
              <a:gd name="connsiteY57" fmla="*/ 210416 h 633845"/>
              <a:gd name="connsiteX58" fmla="*/ 180109 w 196561"/>
              <a:gd name="connsiteY58" fmla="*/ 188768 h 633845"/>
              <a:gd name="connsiteX59" fmla="*/ 109971 w 196561"/>
              <a:gd name="connsiteY59" fmla="*/ 264102 h 633845"/>
              <a:gd name="connsiteX60" fmla="*/ 109971 w 196561"/>
              <a:gd name="connsiteY60" fmla="*/ 285750 h 633845"/>
              <a:gd name="connsiteX61" fmla="*/ 180109 w 196561"/>
              <a:gd name="connsiteY61" fmla="*/ 210416 h 633845"/>
              <a:gd name="connsiteX62" fmla="*/ 180109 w 196561"/>
              <a:gd name="connsiteY62" fmla="*/ 244186 h 633845"/>
              <a:gd name="connsiteX63" fmla="*/ 180109 w 196561"/>
              <a:gd name="connsiteY63" fmla="*/ 222539 h 633845"/>
              <a:gd name="connsiteX64" fmla="*/ 109971 w 196561"/>
              <a:gd name="connsiteY64" fmla="*/ 297007 h 633845"/>
              <a:gd name="connsiteX65" fmla="*/ 109971 w 196561"/>
              <a:gd name="connsiteY65" fmla="*/ 318655 h 633845"/>
              <a:gd name="connsiteX66" fmla="*/ 180109 w 196561"/>
              <a:gd name="connsiteY66" fmla="*/ 244186 h 633845"/>
              <a:gd name="connsiteX67" fmla="*/ 180109 w 196561"/>
              <a:gd name="connsiteY67" fmla="*/ 277091 h 633845"/>
              <a:gd name="connsiteX68" fmla="*/ 180109 w 196561"/>
              <a:gd name="connsiteY68" fmla="*/ 255443 h 633845"/>
              <a:gd name="connsiteX69" fmla="*/ 109971 w 196561"/>
              <a:gd name="connsiteY69" fmla="*/ 330777 h 633845"/>
              <a:gd name="connsiteX70" fmla="*/ 109971 w 196561"/>
              <a:gd name="connsiteY70" fmla="*/ 352425 h 633845"/>
              <a:gd name="connsiteX71" fmla="*/ 180109 w 196561"/>
              <a:gd name="connsiteY71" fmla="*/ 277091 h 633845"/>
              <a:gd name="connsiteX72" fmla="*/ 180109 w 196561"/>
              <a:gd name="connsiteY72" fmla="*/ 310861 h 633845"/>
              <a:gd name="connsiteX73" fmla="*/ 180109 w 196561"/>
              <a:gd name="connsiteY73" fmla="*/ 289214 h 633845"/>
              <a:gd name="connsiteX74" fmla="*/ 109971 w 196561"/>
              <a:gd name="connsiteY74" fmla="*/ 363682 h 633845"/>
              <a:gd name="connsiteX75" fmla="*/ 109971 w 196561"/>
              <a:gd name="connsiteY75" fmla="*/ 385330 h 633845"/>
              <a:gd name="connsiteX76" fmla="*/ 180109 w 196561"/>
              <a:gd name="connsiteY76" fmla="*/ 310861 h 633845"/>
              <a:gd name="connsiteX77" fmla="*/ 180109 w 196561"/>
              <a:gd name="connsiteY77" fmla="*/ 343766 h 633845"/>
              <a:gd name="connsiteX78" fmla="*/ 180109 w 196561"/>
              <a:gd name="connsiteY78" fmla="*/ 322118 h 633845"/>
              <a:gd name="connsiteX79" fmla="*/ 109971 w 196561"/>
              <a:gd name="connsiteY79" fmla="*/ 397452 h 633845"/>
              <a:gd name="connsiteX80" fmla="*/ 109971 w 196561"/>
              <a:gd name="connsiteY80" fmla="*/ 419100 h 633845"/>
              <a:gd name="connsiteX81" fmla="*/ 180109 w 196561"/>
              <a:gd name="connsiteY81" fmla="*/ 343766 h 633845"/>
              <a:gd name="connsiteX82" fmla="*/ 180109 w 196561"/>
              <a:gd name="connsiteY82" fmla="*/ 377536 h 633845"/>
              <a:gd name="connsiteX83" fmla="*/ 180109 w 196561"/>
              <a:gd name="connsiteY83" fmla="*/ 355889 h 633845"/>
              <a:gd name="connsiteX84" fmla="*/ 109971 w 196561"/>
              <a:gd name="connsiteY84" fmla="*/ 430357 h 633845"/>
              <a:gd name="connsiteX85" fmla="*/ 109971 w 196561"/>
              <a:gd name="connsiteY85" fmla="*/ 452870 h 633845"/>
              <a:gd name="connsiteX86" fmla="*/ 180109 w 196561"/>
              <a:gd name="connsiteY86" fmla="*/ 377536 h 633845"/>
              <a:gd name="connsiteX87" fmla="*/ 180109 w 196561"/>
              <a:gd name="connsiteY87" fmla="*/ 411307 h 633845"/>
              <a:gd name="connsiteX88" fmla="*/ 180109 w 196561"/>
              <a:gd name="connsiteY88" fmla="*/ 388793 h 633845"/>
              <a:gd name="connsiteX89" fmla="*/ 109971 w 196561"/>
              <a:gd name="connsiteY89" fmla="*/ 464127 h 633845"/>
              <a:gd name="connsiteX90" fmla="*/ 109971 w 196561"/>
              <a:gd name="connsiteY90" fmla="*/ 485775 h 633845"/>
              <a:gd name="connsiteX91" fmla="*/ 180109 w 196561"/>
              <a:gd name="connsiteY91" fmla="*/ 411307 h 633845"/>
              <a:gd name="connsiteX92" fmla="*/ 180109 w 196561"/>
              <a:gd name="connsiteY92" fmla="*/ 444211 h 633845"/>
              <a:gd name="connsiteX93" fmla="*/ 180109 w 196561"/>
              <a:gd name="connsiteY93" fmla="*/ 422564 h 633845"/>
              <a:gd name="connsiteX94" fmla="*/ 109971 w 196561"/>
              <a:gd name="connsiteY94" fmla="*/ 497032 h 633845"/>
              <a:gd name="connsiteX95" fmla="*/ 109971 w 196561"/>
              <a:gd name="connsiteY95" fmla="*/ 518680 h 633845"/>
              <a:gd name="connsiteX96" fmla="*/ 180109 w 196561"/>
              <a:gd name="connsiteY96" fmla="*/ 444211 h 633845"/>
              <a:gd name="connsiteX97" fmla="*/ 180109 w 196561"/>
              <a:gd name="connsiteY97" fmla="*/ 477116 h 633845"/>
              <a:gd name="connsiteX98" fmla="*/ 180109 w 196561"/>
              <a:gd name="connsiteY98" fmla="*/ 455468 h 633845"/>
              <a:gd name="connsiteX99" fmla="*/ 109971 w 196561"/>
              <a:gd name="connsiteY99" fmla="*/ 530802 h 633845"/>
              <a:gd name="connsiteX100" fmla="*/ 109971 w 196561"/>
              <a:gd name="connsiteY100" fmla="*/ 552450 h 633845"/>
              <a:gd name="connsiteX101" fmla="*/ 180109 w 196561"/>
              <a:gd name="connsiteY101" fmla="*/ 477116 h 633845"/>
              <a:gd name="connsiteX102" fmla="*/ 180109 w 196561"/>
              <a:gd name="connsiteY102" fmla="*/ 510886 h 633845"/>
              <a:gd name="connsiteX103" fmla="*/ 180109 w 196561"/>
              <a:gd name="connsiteY103" fmla="*/ 489239 h 633845"/>
              <a:gd name="connsiteX104" fmla="*/ 109971 w 196561"/>
              <a:gd name="connsiteY104" fmla="*/ 563707 h 633845"/>
              <a:gd name="connsiteX105" fmla="*/ 109971 w 196561"/>
              <a:gd name="connsiteY105" fmla="*/ 585355 h 633845"/>
              <a:gd name="connsiteX106" fmla="*/ 180109 w 196561"/>
              <a:gd name="connsiteY106" fmla="*/ 510886 h 633845"/>
              <a:gd name="connsiteX107" fmla="*/ 180109 w 196561"/>
              <a:gd name="connsiteY107" fmla="*/ 543791 h 633845"/>
              <a:gd name="connsiteX108" fmla="*/ 180109 w 196561"/>
              <a:gd name="connsiteY108" fmla="*/ 522143 h 633845"/>
              <a:gd name="connsiteX109" fmla="*/ 109971 w 196561"/>
              <a:gd name="connsiteY109" fmla="*/ 597477 h 633845"/>
              <a:gd name="connsiteX110" fmla="*/ 109971 w 196561"/>
              <a:gd name="connsiteY110" fmla="*/ 619125 h 633845"/>
              <a:gd name="connsiteX111" fmla="*/ 180109 w 196561"/>
              <a:gd name="connsiteY111" fmla="*/ 543791 h 633845"/>
              <a:gd name="connsiteX112" fmla="*/ 180109 w 196561"/>
              <a:gd name="connsiteY112" fmla="*/ 577561 h 633845"/>
              <a:gd name="connsiteX113" fmla="*/ 180109 w 196561"/>
              <a:gd name="connsiteY113" fmla="*/ 555914 h 633845"/>
              <a:gd name="connsiteX114" fmla="*/ 119495 w 196561"/>
              <a:gd name="connsiteY114" fmla="*/ 619991 h 633845"/>
              <a:gd name="connsiteX115" fmla="*/ 140277 w 196561"/>
              <a:gd name="connsiteY115" fmla="*/ 619991 h 633845"/>
              <a:gd name="connsiteX116" fmla="*/ 180109 w 196561"/>
              <a:gd name="connsiteY116" fmla="*/ 577561 h 633845"/>
              <a:gd name="connsiteX117" fmla="*/ 180109 w 196561"/>
              <a:gd name="connsiteY117" fmla="*/ 609600 h 633845"/>
              <a:gd name="connsiteX118" fmla="*/ 180109 w 196561"/>
              <a:gd name="connsiteY118" fmla="*/ 587952 h 633845"/>
              <a:gd name="connsiteX119" fmla="*/ 150668 w 196561"/>
              <a:gd name="connsiteY119" fmla="*/ 619991 h 633845"/>
              <a:gd name="connsiteX120" fmla="*/ 171450 w 196561"/>
              <a:gd name="connsiteY120" fmla="*/ 619991 h 633845"/>
              <a:gd name="connsiteX121" fmla="*/ 180109 w 196561"/>
              <a:gd name="connsiteY121" fmla="*/ 609600 h 633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196561" h="633845">
                <a:moveTo>
                  <a:pt x="94384" y="0"/>
                </a:moveTo>
                <a:lnTo>
                  <a:pt x="196561" y="0"/>
                </a:lnTo>
                <a:lnTo>
                  <a:pt x="196561" y="633845"/>
                </a:lnTo>
                <a:lnTo>
                  <a:pt x="94384" y="633845"/>
                </a:lnTo>
                <a:lnTo>
                  <a:pt x="94384" y="105641"/>
                </a:lnTo>
                <a:lnTo>
                  <a:pt x="0" y="169718"/>
                </a:lnTo>
                <a:lnTo>
                  <a:pt x="0" y="64077"/>
                </a:lnTo>
                <a:lnTo>
                  <a:pt x="94384" y="0"/>
                </a:lnTo>
                <a:close/>
                <a:moveTo>
                  <a:pt x="15586" y="142009"/>
                </a:moveTo>
                <a:lnTo>
                  <a:pt x="45027" y="122093"/>
                </a:lnTo>
                <a:cubicBezTo>
                  <a:pt x="79664" y="84859"/>
                  <a:pt x="113434" y="49357"/>
                  <a:pt x="147205" y="13855"/>
                </a:cubicBezTo>
                <a:lnTo>
                  <a:pt x="125557" y="13855"/>
                </a:lnTo>
                <a:lnTo>
                  <a:pt x="16452" y="130752"/>
                </a:lnTo>
                <a:lnTo>
                  <a:pt x="16452" y="142009"/>
                </a:lnTo>
                <a:close/>
                <a:moveTo>
                  <a:pt x="99580" y="13855"/>
                </a:moveTo>
                <a:lnTo>
                  <a:pt x="83993" y="25111"/>
                </a:lnTo>
                <a:lnTo>
                  <a:pt x="16452" y="96982"/>
                </a:lnTo>
                <a:lnTo>
                  <a:pt x="16452" y="119495"/>
                </a:lnTo>
                <a:lnTo>
                  <a:pt x="116032" y="13855"/>
                </a:lnTo>
                <a:lnTo>
                  <a:pt x="99580" y="13855"/>
                </a:lnTo>
                <a:close/>
                <a:moveTo>
                  <a:pt x="15586" y="71005"/>
                </a:moveTo>
                <a:lnTo>
                  <a:pt x="15586" y="86591"/>
                </a:lnTo>
                <a:lnTo>
                  <a:pt x="54552" y="45027"/>
                </a:lnTo>
                <a:lnTo>
                  <a:pt x="15586" y="71005"/>
                </a:lnTo>
                <a:close/>
                <a:moveTo>
                  <a:pt x="109971" y="77066"/>
                </a:moveTo>
                <a:lnTo>
                  <a:pt x="109971" y="85725"/>
                </a:lnTo>
                <a:cubicBezTo>
                  <a:pt x="121227" y="73602"/>
                  <a:pt x="132484" y="61480"/>
                  <a:pt x="143741" y="49357"/>
                </a:cubicBezTo>
                <a:cubicBezTo>
                  <a:pt x="154998" y="37234"/>
                  <a:pt x="166255" y="25111"/>
                  <a:pt x="176645" y="13855"/>
                </a:cubicBezTo>
                <a:lnTo>
                  <a:pt x="155864" y="13855"/>
                </a:lnTo>
                <a:lnTo>
                  <a:pt x="73602" y="102177"/>
                </a:lnTo>
                <a:lnTo>
                  <a:pt x="109971" y="77066"/>
                </a:lnTo>
                <a:close/>
                <a:moveTo>
                  <a:pt x="109971" y="118630"/>
                </a:moveTo>
                <a:cubicBezTo>
                  <a:pt x="122093" y="106507"/>
                  <a:pt x="134216" y="93518"/>
                  <a:pt x="145473" y="81395"/>
                </a:cubicBezTo>
                <a:cubicBezTo>
                  <a:pt x="157596" y="69273"/>
                  <a:pt x="168852" y="56284"/>
                  <a:pt x="180109" y="44161"/>
                </a:cubicBezTo>
                <a:lnTo>
                  <a:pt x="180109" y="21648"/>
                </a:lnTo>
                <a:lnTo>
                  <a:pt x="109971" y="96982"/>
                </a:lnTo>
                <a:lnTo>
                  <a:pt x="109971" y="118630"/>
                </a:lnTo>
                <a:close/>
                <a:moveTo>
                  <a:pt x="180109" y="77066"/>
                </a:moveTo>
                <a:lnTo>
                  <a:pt x="180109" y="55418"/>
                </a:lnTo>
                <a:lnTo>
                  <a:pt x="109971" y="129886"/>
                </a:lnTo>
                <a:lnTo>
                  <a:pt x="109971" y="152400"/>
                </a:lnTo>
                <a:lnTo>
                  <a:pt x="180109" y="77066"/>
                </a:lnTo>
                <a:close/>
                <a:moveTo>
                  <a:pt x="180109" y="111702"/>
                </a:moveTo>
                <a:lnTo>
                  <a:pt x="180109" y="89189"/>
                </a:lnTo>
                <a:lnTo>
                  <a:pt x="109971" y="164523"/>
                </a:lnTo>
                <a:lnTo>
                  <a:pt x="109971" y="186170"/>
                </a:lnTo>
                <a:lnTo>
                  <a:pt x="180109" y="111702"/>
                </a:lnTo>
                <a:close/>
                <a:moveTo>
                  <a:pt x="180109" y="143741"/>
                </a:moveTo>
                <a:lnTo>
                  <a:pt x="180109" y="122093"/>
                </a:lnTo>
                <a:lnTo>
                  <a:pt x="109971" y="196561"/>
                </a:lnTo>
                <a:lnTo>
                  <a:pt x="109971" y="219075"/>
                </a:lnTo>
                <a:lnTo>
                  <a:pt x="180109" y="143741"/>
                </a:lnTo>
                <a:close/>
                <a:moveTo>
                  <a:pt x="180109" y="177511"/>
                </a:moveTo>
                <a:lnTo>
                  <a:pt x="180109" y="154998"/>
                </a:lnTo>
                <a:lnTo>
                  <a:pt x="109971" y="230332"/>
                </a:lnTo>
                <a:lnTo>
                  <a:pt x="109971" y="251980"/>
                </a:lnTo>
                <a:lnTo>
                  <a:pt x="180109" y="177511"/>
                </a:lnTo>
                <a:close/>
                <a:moveTo>
                  <a:pt x="180109" y="210416"/>
                </a:moveTo>
                <a:lnTo>
                  <a:pt x="180109" y="188768"/>
                </a:lnTo>
                <a:lnTo>
                  <a:pt x="109971" y="264102"/>
                </a:lnTo>
                <a:lnTo>
                  <a:pt x="109971" y="285750"/>
                </a:lnTo>
                <a:lnTo>
                  <a:pt x="180109" y="210416"/>
                </a:lnTo>
                <a:close/>
                <a:moveTo>
                  <a:pt x="180109" y="244186"/>
                </a:moveTo>
                <a:lnTo>
                  <a:pt x="180109" y="222539"/>
                </a:lnTo>
                <a:lnTo>
                  <a:pt x="109971" y="297007"/>
                </a:lnTo>
                <a:lnTo>
                  <a:pt x="109971" y="318655"/>
                </a:lnTo>
                <a:lnTo>
                  <a:pt x="180109" y="244186"/>
                </a:lnTo>
                <a:close/>
                <a:moveTo>
                  <a:pt x="180109" y="277091"/>
                </a:moveTo>
                <a:lnTo>
                  <a:pt x="180109" y="255443"/>
                </a:lnTo>
                <a:lnTo>
                  <a:pt x="109971" y="330777"/>
                </a:lnTo>
                <a:lnTo>
                  <a:pt x="109971" y="352425"/>
                </a:lnTo>
                <a:lnTo>
                  <a:pt x="180109" y="277091"/>
                </a:lnTo>
                <a:close/>
                <a:moveTo>
                  <a:pt x="180109" y="310861"/>
                </a:moveTo>
                <a:lnTo>
                  <a:pt x="180109" y="289214"/>
                </a:lnTo>
                <a:lnTo>
                  <a:pt x="109971" y="363682"/>
                </a:lnTo>
                <a:lnTo>
                  <a:pt x="109971" y="385330"/>
                </a:lnTo>
                <a:lnTo>
                  <a:pt x="180109" y="310861"/>
                </a:lnTo>
                <a:close/>
                <a:moveTo>
                  <a:pt x="180109" y="343766"/>
                </a:moveTo>
                <a:lnTo>
                  <a:pt x="180109" y="322118"/>
                </a:lnTo>
                <a:lnTo>
                  <a:pt x="109971" y="397452"/>
                </a:lnTo>
                <a:lnTo>
                  <a:pt x="109971" y="419100"/>
                </a:lnTo>
                <a:lnTo>
                  <a:pt x="180109" y="343766"/>
                </a:lnTo>
                <a:close/>
                <a:moveTo>
                  <a:pt x="180109" y="377536"/>
                </a:moveTo>
                <a:lnTo>
                  <a:pt x="180109" y="355889"/>
                </a:lnTo>
                <a:lnTo>
                  <a:pt x="109971" y="430357"/>
                </a:lnTo>
                <a:lnTo>
                  <a:pt x="109971" y="452870"/>
                </a:lnTo>
                <a:lnTo>
                  <a:pt x="180109" y="377536"/>
                </a:lnTo>
                <a:close/>
                <a:moveTo>
                  <a:pt x="180109" y="411307"/>
                </a:moveTo>
                <a:lnTo>
                  <a:pt x="180109" y="388793"/>
                </a:lnTo>
                <a:lnTo>
                  <a:pt x="109971" y="464127"/>
                </a:lnTo>
                <a:lnTo>
                  <a:pt x="109971" y="485775"/>
                </a:lnTo>
                <a:lnTo>
                  <a:pt x="180109" y="411307"/>
                </a:lnTo>
                <a:close/>
                <a:moveTo>
                  <a:pt x="180109" y="444211"/>
                </a:moveTo>
                <a:lnTo>
                  <a:pt x="180109" y="422564"/>
                </a:lnTo>
                <a:lnTo>
                  <a:pt x="109971" y="497032"/>
                </a:lnTo>
                <a:lnTo>
                  <a:pt x="109971" y="518680"/>
                </a:lnTo>
                <a:lnTo>
                  <a:pt x="180109" y="444211"/>
                </a:lnTo>
                <a:close/>
                <a:moveTo>
                  <a:pt x="180109" y="477116"/>
                </a:moveTo>
                <a:lnTo>
                  <a:pt x="180109" y="455468"/>
                </a:lnTo>
                <a:lnTo>
                  <a:pt x="109971" y="530802"/>
                </a:lnTo>
                <a:lnTo>
                  <a:pt x="109971" y="552450"/>
                </a:lnTo>
                <a:lnTo>
                  <a:pt x="180109" y="477116"/>
                </a:lnTo>
                <a:close/>
                <a:moveTo>
                  <a:pt x="180109" y="510886"/>
                </a:moveTo>
                <a:lnTo>
                  <a:pt x="180109" y="489239"/>
                </a:lnTo>
                <a:lnTo>
                  <a:pt x="109971" y="563707"/>
                </a:lnTo>
                <a:lnTo>
                  <a:pt x="109971" y="585355"/>
                </a:lnTo>
                <a:lnTo>
                  <a:pt x="180109" y="510886"/>
                </a:lnTo>
                <a:close/>
                <a:moveTo>
                  <a:pt x="180109" y="543791"/>
                </a:moveTo>
                <a:lnTo>
                  <a:pt x="180109" y="522143"/>
                </a:lnTo>
                <a:lnTo>
                  <a:pt x="109971" y="597477"/>
                </a:lnTo>
                <a:lnTo>
                  <a:pt x="109971" y="619125"/>
                </a:lnTo>
                <a:lnTo>
                  <a:pt x="180109" y="543791"/>
                </a:lnTo>
                <a:close/>
                <a:moveTo>
                  <a:pt x="180109" y="577561"/>
                </a:moveTo>
                <a:lnTo>
                  <a:pt x="180109" y="555914"/>
                </a:lnTo>
                <a:lnTo>
                  <a:pt x="119495" y="619991"/>
                </a:lnTo>
                <a:lnTo>
                  <a:pt x="140277" y="619991"/>
                </a:lnTo>
                <a:lnTo>
                  <a:pt x="180109" y="577561"/>
                </a:lnTo>
                <a:close/>
                <a:moveTo>
                  <a:pt x="180109" y="609600"/>
                </a:moveTo>
                <a:lnTo>
                  <a:pt x="180109" y="587952"/>
                </a:lnTo>
                <a:lnTo>
                  <a:pt x="150668" y="619991"/>
                </a:lnTo>
                <a:lnTo>
                  <a:pt x="171450" y="619991"/>
                </a:lnTo>
                <a:lnTo>
                  <a:pt x="180109" y="609600"/>
                </a:lnTo>
                <a:close/>
              </a:path>
            </a:pathLst>
          </a:custGeom>
          <a:solidFill>
            <a:srgbClr val="007A84"/>
          </a:solidFill>
          <a:ln w="8653"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752AF3F1-9E60-8BEA-0077-B6463B82A232}"/>
              </a:ext>
            </a:extLst>
          </p:cNvPr>
          <p:cNvSpPr/>
          <p:nvPr/>
        </p:nvSpPr>
        <p:spPr>
          <a:xfrm>
            <a:off x="11010344" y="2284679"/>
            <a:ext cx="730294" cy="1265036"/>
          </a:xfrm>
          <a:custGeom>
            <a:avLst/>
            <a:gdLst>
              <a:gd name="connsiteX0" fmla="*/ 102177 w 365413"/>
              <a:gd name="connsiteY0" fmla="*/ 169718 h 632979"/>
              <a:gd name="connsiteX1" fmla="*/ 0 w 365413"/>
              <a:gd name="connsiteY1" fmla="*/ 169718 h 632979"/>
              <a:gd name="connsiteX2" fmla="*/ 0 w 365413"/>
              <a:gd name="connsiteY2" fmla="*/ 135082 h 632979"/>
              <a:gd name="connsiteX3" fmla="*/ 6061 w 365413"/>
              <a:gd name="connsiteY3" fmla="*/ 82261 h 632979"/>
              <a:gd name="connsiteX4" fmla="*/ 25977 w 365413"/>
              <a:gd name="connsiteY4" fmla="*/ 38966 h 632979"/>
              <a:gd name="connsiteX5" fmla="*/ 63212 w 365413"/>
              <a:gd name="connsiteY5" fmla="*/ 10391 h 632979"/>
              <a:gd name="connsiteX6" fmla="*/ 122093 w 365413"/>
              <a:gd name="connsiteY6" fmla="*/ 0 h 632979"/>
              <a:gd name="connsiteX7" fmla="*/ 243321 w 365413"/>
              <a:gd name="connsiteY7" fmla="*/ 0 h 632979"/>
              <a:gd name="connsiteX8" fmla="*/ 301337 w 365413"/>
              <a:gd name="connsiteY8" fmla="*/ 10391 h 632979"/>
              <a:gd name="connsiteX9" fmla="*/ 338571 w 365413"/>
              <a:gd name="connsiteY9" fmla="*/ 38966 h 632979"/>
              <a:gd name="connsiteX10" fmla="*/ 358486 w 365413"/>
              <a:gd name="connsiteY10" fmla="*/ 82261 h 632979"/>
              <a:gd name="connsiteX11" fmla="*/ 364548 w 365413"/>
              <a:gd name="connsiteY11" fmla="*/ 135082 h 632979"/>
              <a:gd name="connsiteX12" fmla="*/ 364548 w 365413"/>
              <a:gd name="connsiteY12" fmla="*/ 196561 h 632979"/>
              <a:gd name="connsiteX13" fmla="*/ 334241 w 365413"/>
              <a:gd name="connsiteY13" fmla="*/ 279689 h 632979"/>
              <a:gd name="connsiteX14" fmla="*/ 126423 w 365413"/>
              <a:gd name="connsiteY14" fmla="*/ 523009 h 632979"/>
              <a:gd name="connsiteX15" fmla="*/ 120361 w 365413"/>
              <a:gd name="connsiteY15" fmla="*/ 540328 h 632979"/>
              <a:gd name="connsiteX16" fmla="*/ 365414 w 365413"/>
              <a:gd name="connsiteY16" fmla="*/ 540328 h 632979"/>
              <a:gd name="connsiteX17" fmla="*/ 365414 w 365413"/>
              <a:gd name="connsiteY17" fmla="*/ 632980 h 632979"/>
              <a:gd name="connsiteX18" fmla="*/ 1732 w 365413"/>
              <a:gd name="connsiteY18" fmla="*/ 632980 h 632979"/>
              <a:gd name="connsiteX19" fmla="*/ 1732 w 365413"/>
              <a:gd name="connsiteY19" fmla="*/ 579293 h 632979"/>
              <a:gd name="connsiteX20" fmla="*/ 4330 w 365413"/>
              <a:gd name="connsiteY20" fmla="*/ 542059 h 632979"/>
              <a:gd name="connsiteX21" fmla="*/ 13855 w 365413"/>
              <a:gd name="connsiteY21" fmla="*/ 514350 h 632979"/>
              <a:gd name="connsiteX22" fmla="*/ 28575 w 365413"/>
              <a:gd name="connsiteY22" fmla="*/ 490105 h 632979"/>
              <a:gd name="connsiteX23" fmla="*/ 49357 w 365413"/>
              <a:gd name="connsiteY23" fmla="*/ 465859 h 632979"/>
              <a:gd name="connsiteX24" fmla="*/ 212148 w 365413"/>
              <a:gd name="connsiteY24" fmla="*/ 280555 h 632979"/>
              <a:gd name="connsiteX25" fmla="*/ 235527 w 365413"/>
              <a:gd name="connsiteY25" fmla="*/ 253712 h 632979"/>
              <a:gd name="connsiteX26" fmla="*/ 251980 w 365413"/>
              <a:gd name="connsiteY26" fmla="*/ 231198 h 632979"/>
              <a:gd name="connsiteX27" fmla="*/ 261505 w 365413"/>
              <a:gd name="connsiteY27" fmla="*/ 207818 h 632979"/>
              <a:gd name="connsiteX28" fmla="*/ 264968 w 365413"/>
              <a:gd name="connsiteY28" fmla="*/ 176646 h 632979"/>
              <a:gd name="connsiteX29" fmla="*/ 264968 w 365413"/>
              <a:gd name="connsiteY29" fmla="*/ 148936 h 632979"/>
              <a:gd name="connsiteX30" fmla="*/ 259773 w 365413"/>
              <a:gd name="connsiteY30" fmla="*/ 105641 h 632979"/>
              <a:gd name="connsiteX31" fmla="*/ 224270 w 365413"/>
              <a:gd name="connsiteY31" fmla="*/ 92652 h 632979"/>
              <a:gd name="connsiteX32" fmla="*/ 143741 w 365413"/>
              <a:gd name="connsiteY32" fmla="*/ 92652 h 632979"/>
              <a:gd name="connsiteX33" fmla="*/ 110837 w 365413"/>
              <a:gd name="connsiteY33" fmla="*/ 112568 h 632979"/>
              <a:gd name="connsiteX34" fmla="*/ 103043 w 365413"/>
              <a:gd name="connsiteY34" fmla="*/ 157596 h 632979"/>
              <a:gd name="connsiteX35" fmla="*/ 103043 w 365413"/>
              <a:gd name="connsiteY35" fmla="*/ 169718 h 632979"/>
              <a:gd name="connsiteX36" fmla="*/ 16452 w 365413"/>
              <a:gd name="connsiteY36" fmla="*/ 154998 h 632979"/>
              <a:gd name="connsiteX37" fmla="*/ 25111 w 365413"/>
              <a:gd name="connsiteY37" fmla="*/ 154998 h 632979"/>
              <a:gd name="connsiteX38" fmla="*/ 158462 w 365413"/>
              <a:gd name="connsiteY38" fmla="*/ 12989 h 632979"/>
              <a:gd name="connsiteX39" fmla="*/ 137680 w 365413"/>
              <a:gd name="connsiteY39" fmla="*/ 12989 h 632979"/>
              <a:gd name="connsiteX40" fmla="*/ 16452 w 365413"/>
              <a:gd name="connsiteY40" fmla="*/ 142009 h 632979"/>
              <a:gd name="connsiteX41" fmla="*/ 16452 w 365413"/>
              <a:gd name="connsiteY41" fmla="*/ 154998 h 632979"/>
              <a:gd name="connsiteX42" fmla="*/ 122959 w 365413"/>
              <a:gd name="connsiteY42" fmla="*/ 12989 h 632979"/>
              <a:gd name="connsiteX43" fmla="*/ 105641 w 365413"/>
              <a:gd name="connsiteY43" fmla="*/ 13855 h 632979"/>
              <a:gd name="connsiteX44" fmla="*/ 17318 w 365413"/>
              <a:gd name="connsiteY44" fmla="*/ 106507 h 632979"/>
              <a:gd name="connsiteX45" fmla="*/ 16452 w 365413"/>
              <a:gd name="connsiteY45" fmla="*/ 118630 h 632979"/>
              <a:gd name="connsiteX46" fmla="*/ 16452 w 365413"/>
              <a:gd name="connsiteY46" fmla="*/ 130752 h 632979"/>
              <a:gd name="connsiteX47" fmla="*/ 126423 w 365413"/>
              <a:gd name="connsiteY47" fmla="*/ 12989 h 632979"/>
              <a:gd name="connsiteX48" fmla="*/ 122959 w 365413"/>
              <a:gd name="connsiteY48" fmla="*/ 12989 h 632979"/>
              <a:gd name="connsiteX49" fmla="*/ 348962 w 365413"/>
              <a:gd name="connsiteY49" fmla="*/ 210416 h 632979"/>
              <a:gd name="connsiteX50" fmla="*/ 349827 w 365413"/>
              <a:gd name="connsiteY50" fmla="*/ 194830 h 632979"/>
              <a:gd name="connsiteX51" fmla="*/ 349827 w 365413"/>
              <a:gd name="connsiteY51" fmla="*/ 187036 h 632979"/>
              <a:gd name="connsiteX52" fmla="*/ 22514 w 365413"/>
              <a:gd name="connsiteY52" fmla="*/ 535998 h 632979"/>
              <a:gd name="connsiteX53" fmla="*/ 19916 w 365413"/>
              <a:gd name="connsiteY53" fmla="*/ 548987 h 632979"/>
              <a:gd name="connsiteX54" fmla="*/ 18184 w 365413"/>
              <a:gd name="connsiteY54" fmla="*/ 561975 h 632979"/>
              <a:gd name="connsiteX55" fmla="*/ 348962 w 365413"/>
              <a:gd name="connsiteY55" fmla="*/ 210416 h 632979"/>
              <a:gd name="connsiteX56" fmla="*/ 322984 w 365413"/>
              <a:gd name="connsiteY56" fmla="*/ 270164 h 632979"/>
              <a:gd name="connsiteX57" fmla="*/ 346364 w 365413"/>
              <a:gd name="connsiteY57" fmla="*/ 225136 h 632979"/>
              <a:gd name="connsiteX58" fmla="*/ 18184 w 365413"/>
              <a:gd name="connsiteY58" fmla="*/ 574098 h 632979"/>
              <a:gd name="connsiteX59" fmla="*/ 18184 w 365413"/>
              <a:gd name="connsiteY59" fmla="*/ 579293 h 632979"/>
              <a:gd name="connsiteX60" fmla="*/ 18184 w 365413"/>
              <a:gd name="connsiteY60" fmla="*/ 595746 h 632979"/>
              <a:gd name="connsiteX61" fmla="*/ 303934 w 365413"/>
              <a:gd name="connsiteY61" fmla="*/ 290946 h 632979"/>
              <a:gd name="connsiteX62" fmla="*/ 322984 w 365413"/>
              <a:gd name="connsiteY62" fmla="*/ 270164 h 632979"/>
              <a:gd name="connsiteX63" fmla="*/ 197427 w 365413"/>
              <a:gd name="connsiteY63" fmla="*/ 417368 h 632979"/>
              <a:gd name="connsiteX64" fmla="*/ 17318 w 365413"/>
              <a:gd name="connsiteY64" fmla="*/ 607868 h 632979"/>
              <a:gd name="connsiteX65" fmla="*/ 17318 w 365413"/>
              <a:gd name="connsiteY65" fmla="*/ 619125 h 632979"/>
              <a:gd name="connsiteX66" fmla="*/ 26843 w 365413"/>
              <a:gd name="connsiteY66" fmla="*/ 619125 h 632979"/>
              <a:gd name="connsiteX67" fmla="*/ 104775 w 365413"/>
              <a:gd name="connsiteY67" fmla="*/ 535998 h 632979"/>
              <a:gd name="connsiteX68" fmla="*/ 113434 w 365413"/>
              <a:gd name="connsiteY68" fmla="*/ 515216 h 632979"/>
              <a:gd name="connsiteX69" fmla="*/ 197427 w 365413"/>
              <a:gd name="connsiteY69" fmla="*/ 417368 h 632979"/>
              <a:gd name="connsiteX70" fmla="*/ 31173 w 365413"/>
              <a:gd name="connsiteY70" fmla="*/ 60614 h 632979"/>
              <a:gd name="connsiteX71" fmla="*/ 19916 w 365413"/>
              <a:gd name="connsiteY71" fmla="*/ 94384 h 632979"/>
              <a:gd name="connsiteX72" fmla="*/ 93518 w 365413"/>
              <a:gd name="connsiteY72" fmla="*/ 15587 h 632979"/>
              <a:gd name="connsiteX73" fmla="*/ 60614 w 365413"/>
              <a:gd name="connsiteY73" fmla="*/ 27709 h 632979"/>
              <a:gd name="connsiteX74" fmla="*/ 31173 w 365413"/>
              <a:gd name="connsiteY74" fmla="*/ 60614 h 632979"/>
              <a:gd name="connsiteX75" fmla="*/ 61480 w 365413"/>
              <a:gd name="connsiteY75" fmla="*/ 474518 h 632979"/>
              <a:gd name="connsiteX76" fmla="*/ 50223 w 365413"/>
              <a:gd name="connsiteY76" fmla="*/ 486641 h 632979"/>
              <a:gd name="connsiteX77" fmla="*/ 40698 w 365413"/>
              <a:gd name="connsiteY77" fmla="*/ 498764 h 632979"/>
              <a:gd name="connsiteX78" fmla="*/ 35502 w 365413"/>
              <a:gd name="connsiteY78" fmla="*/ 506557 h 632979"/>
              <a:gd name="connsiteX79" fmla="*/ 30307 w 365413"/>
              <a:gd name="connsiteY79" fmla="*/ 513484 h 632979"/>
              <a:gd name="connsiteX80" fmla="*/ 348962 w 365413"/>
              <a:gd name="connsiteY80" fmla="*/ 174914 h 632979"/>
              <a:gd name="connsiteX81" fmla="*/ 348962 w 365413"/>
              <a:gd name="connsiteY81" fmla="*/ 153266 h 632979"/>
              <a:gd name="connsiteX82" fmla="*/ 233795 w 365413"/>
              <a:gd name="connsiteY82" fmla="*/ 274493 h 632979"/>
              <a:gd name="connsiteX83" fmla="*/ 228600 w 365413"/>
              <a:gd name="connsiteY83" fmla="*/ 281420 h 632979"/>
              <a:gd name="connsiteX84" fmla="*/ 223405 w 365413"/>
              <a:gd name="connsiteY84" fmla="*/ 288348 h 632979"/>
              <a:gd name="connsiteX85" fmla="*/ 61480 w 365413"/>
              <a:gd name="connsiteY85" fmla="*/ 474518 h 632979"/>
              <a:gd name="connsiteX86" fmla="*/ 108239 w 365413"/>
              <a:gd name="connsiteY86" fmla="*/ 88323 h 632979"/>
              <a:gd name="connsiteX87" fmla="*/ 127289 w 365413"/>
              <a:gd name="connsiteY87" fmla="*/ 79664 h 632979"/>
              <a:gd name="connsiteX88" fmla="*/ 188768 w 365413"/>
              <a:gd name="connsiteY88" fmla="*/ 12989 h 632979"/>
              <a:gd name="connsiteX89" fmla="*/ 167986 w 365413"/>
              <a:gd name="connsiteY89" fmla="*/ 12989 h 632979"/>
              <a:gd name="connsiteX90" fmla="*/ 34636 w 365413"/>
              <a:gd name="connsiteY90" fmla="*/ 154998 h 632979"/>
              <a:gd name="connsiteX91" fmla="*/ 55418 w 365413"/>
              <a:gd name="connsiteY91" fmla="*/ 154998 h 632979"/>
              <a:gd name="connsiteX92" fmla="*/ 90920 w 365413"/>
              <a:gd name="connsiteY92" fmla="*/ 117764 h 632979"/>
              <a:gd name="connsiteX93" fmla="*/ 108239 w 365413"/>
              <a:gd name="connsiteY93" fmla="*/ 88323 h 632979"/>
              <a:gd name="connsiteX94" fmla="*/ 104775 w 365413"/>
              <a:gd name="connsiteY94" fmla="*/ 554182 h 632979"/>
              <a:gd name="connsiteX95" fmla="*/ 104775 w 365413"/>
              <a:gd name="connsiteY95" fmla="*/ 547255 h 632979"/>
              <a:gd name="connsiteX96" fmla="*/ 38100 w 365413"/>
              <a:gd name="connsiteY96" fmla="*/ 618259 h 632979"/>
              <a:gd name="connsiteX97" fmla="*/ 58882 w 365413"/>
              <a:gd name="connsiteY97" fmla="*/ 618259 h 632979"/>
              <a:gd name="connsiteX98" fmla="*/ 119496 w 365413"/>
              <a:gd name="connsiteY98" fmla="*/ 554182 h 632979"/>
              <a:gd name="connsiteX99" fmla="*/ 104775 w 365413"/>
              <a:gd name="connsiteY99" fmla="*/ 554182 h 632979"/>
              <a:gd name="connsiteX100" fmla="*/ 67541 w 365413"/>
              <a:gd name="connsiteY100" fmla="*/ 154998 h 632979"/>
              <a:gd name="connsiteX101" fmla="*/ 86591 w 365413"/>
              <a:gd name="connsiteY101" fmla="*/ 154998 h 632979"/>
              <a:gd name="connsiteX102" fmla="*/ 87457 w 365413"/>
              <a:gd name="connsiteY102" fmla="*/ 143741 h 632979"/>
              <a:gd name="connsiteX103" fmla="*/ 88323 w 365413"/>
              <a:gd name="connsiteY103" fmla="*/ 132484 h 632979"/>
              <a:gd name="connsiteX104" fmla="*/ 67541 w 365413"/>
              <a:gd name="connsiteY104" fmla="*/ 154998 h 632979"/>
              <a:gd name="connsiteX105" fmla="*/ 150668 w 365413"/>
              <a:gd name="connsiteY105" fmla="*/ 554182 h 632979"/>
              <a:gd name="connsiteX106" fmla="*/ 129886 w 365413"/>
              <a:gd name="connsiteY106" fmla="*/ 554182 h 632979"/>
              <a:gd name="connsiteX107" fmla="*/ 69273 w 365413"/>
              <a:gd name="connsiteY107" fmla="*/ 618259 h 632979"/>
              <a:gd name="connsiteX108" fmla="*/ 90055 w 365413"/>
              <a:gd name="connsiteY108" fmla="*/ 618259 h 632979"/>
              <a:gd name="connsiteX109" fmla="*/ 150668 w 365413"/>
              <a:gd name="connsiteY109" fmla="*/ 554182 h 632979"/>
              <a:gd name="connsiteX110" fmla="*/ 182707 w 365413"/>
              <a:gd name="connsiteY110" fmla="*/ 554182 h 632979"/>
              <a:gd name="connsiteX111" fmla="*/ 161925 w 365413"/>
              <a:gd name="connsiteY111" fmla="*/ 554182 h 632979"/>
              <a:gd name="connsiteX112" fmla="*/ 101311 w 365413"/>
              <a:gd name="connsiteY112" fmla="*/ 618259 h 632979"/>
              <a:gd name="connsiteX113" fmla="*/ 122093 w 365413"/>
              <a:gd name="connsiteY113" fmla="*/ 618259 h 632979"/>
              <a:gd name="connsiteX114" fmla="*/ 182707 w 365413"/>
              <a:gd name="connsiteY114" fmla="*/ 554182 h 632979"/>
              <a:gd name="connsiteX115" fmla="*/ 213880 w 365413"/>
              <a:gd name="connsiteY115" fmla="*/ 554182 h 632979"/>
              <a:gd name="connsiteX116" fmla="*/ 192232 w 365413"/>
              <a:gd name="connsiteY116" fmla="*/ 554182 h 632979"/>
              <a:gd name="connsiteX117" fmla="*/ 131618 w 365413"/>
              <a:gd name="connsiteY117" fmla="*/ 618259 h 632979"/>
              <a:gd name="connsiteX118" fmla="*/ 153266 w 365413"/>
              <a:gd name="connsiteY118" fmla="*/ 618259 h 632979"/>
              <a:gd name="connsiteX119" fmla="*/ 213880 w 365413"/>
              <a:gd name="connsiteY119" fmla="*/ 554182 h 632979"/>
              <a:gd name="connsiteX120" fmla="*/ 143741 w 365413"/>
              <a:gd name="connsiteY120" fmla="*/ 77932 h 632979"/>
              <a:gd name="connsiteX121" fmla="*/ 161059 w 365413"/>
              <a:gd name="connsiteY121" fmla="*/ 77932 h 632979"/>
              <a:gd name="connsiteX122" fmla="*/ 221673 w 365413"/>
              <a:gd name="connsiteY122" fmla="*/ 13855 h 632979"/>
              <a:gd name="connsiteX123" fmla="*/ 200891 w 365413"/>
              <a:gd name="connsiteY123" fmla="*/ 13855 h 632979"/>
              <a:gd name="connsiteX124" fmla="*/ 140277 w 365413"/>
              <a:gd name="connsiteY124" fmla="*/ 77932 h 632979"/>
              <a:gd name="connsiteX125" fmla="*/ 143741 w 365413"/>
              <a:gd name="connsiteY125" fmla="*/ 77932 h 632979"/>
              <a:gd name="connsiteX126" fmla="*/ 245918 w 365413"/>
              <a:gd name="connsiteY126" fmla="*/ 554182 h 632979"/>
              <a:gd name="connsiteX127" fmla="*/ 224270 w 365413"/>
              <a:gd name="connsiteY127" fmla="*/ 554182 h 632979"/>
              <a:gd name="connsiteX128" fmla="*/ 163657 w 365413"/>
              <a:gd name="connsiteY128" fmla="*/ 618259 h 632979"/>
              <a:gd name="connsiteX129" fmla="*/ 184439 w 365413"/>
              <a:gd name="connsiteY129" fmla="*/ 618259 h 632979"/>
              <a:gd name="connsiteX130" fmla="*/ 245918 w 365413"/>
              <a:gd name="connsiteY130" fmla="*/ 554182 h 632979"/>
              <a:gd name="connsiteX131" fmla="*/ 244186 w 365413"/>
              <a:gd name="connsiteY131" fmla="*/ 12989 h 632979"/>
              <a:gd name="connsiteX132" fmla="*/ 232064 w 365413"/>
              <a:gd name="connsiteY132" fmla="*/ 12989 h 632979"/>
              <a:gd name="connsiteX133" fmla="*/ 171450 w 365413"/>
              <a:gd name="connsiteY133" fmla="*/ 77066 h 632979"/>
              <a:gd name="connsiteX134" fmla="*/ 192232 w 365413"/>
              <a:gd name="connsiteY134" fmla="*/ 77066 h 632979"/>
              <a:gd name="connsiteX135" fmla="*/ 252846 w 365413"/>
              <a:gd name="connsiteY135" fmla="*/ 12989 h 632979"/>
              <a:gd name="connsiteX136" fmla="*/ 244186 w 365413"/>
              <a:gd name="connsiteY136" fmla="*/ 12989 h 632979"/>
              <a:gd name="connsiteX137" fmla="*/ 276225 w 365413"/>
              <a:gd name="connsiteY137" fmla="*/ 554182 h 632979"/>
              <a:gd name="connsiteX138" fmla="*/ 255443 w 365413"/>
              <a:gd name="connsiteY138" fmla="*/ 554182 h 632979"/>
              <a:gd name="connsiteX139" fmla="*/ 194830 w 365413"/>
              <a:gd name="connsiteY139" fmla="*/ 618259 h 632979"/>
              <a:gd name="connsiteX140" fmla="*/ 215611 w 365413"/>
              <a:gd name="connsiteY140" fmla="*/ 618259 h 632979"/>
              <a:gd name="connsiteX141" fmla="*/ 276225 w 365413"/>
              <a:gd name="connsiteY141" fmla="*/ 554182 h 632979"/>
              <a:gd name="connsiteX142" fmla="*/ 279689 w 365413"/>
              <a:gd name="connsiteY142" fmla="*/ 17318 h 632979"/>
              <a:gd name="connsiteX143" fmla="*/ 271895 w 365413"/>
              <a:gd name="connsiteY143" fmla="*/ 14721 h 632979"/>
              <a:gd name="connsiteX144" fmla="*/ 262371 w 365413"/>
              <a:gd name="connsiteY144" fmla="*/ 13855 h 632979"/>
              <a:gd name="connsiteX145" fmla="*/ 202623 w 365413"/>
              <a:gd name="connsiteY145" fmla="*/ 77066 h 632979"/>
              <a:gd name="connsiteX146" fmla="*/ 221673 w 365413"/>
              <a:gd name="connsiteY146" fmla="*/ 77066 h 632979"/>
              <a:gd name="connsiteX147" fmla="*/ 279689 w 365413"/>
              <a:gd name="connsiteY147" fmla="*/ 17318 h 632979"/>
              <a:gd name="connsiteX148" fmla="*/ 307398 w 365413"/>
              <a:gd name="connsiteY148" fmla="*/ 554182 h 632979"/>
              <a:gd name="connsiteX149" fmla="*/ 286616 w 365413"/>
              <a:gd name="connsiteY149" fmla="*/ 554182 h 632979"/>
              <a:gd name="connsiteX150" fmla="*/ 226002 w 365413"/>
              <a:gd name="connsiteY150" fmla="*/ 618259 h 632979"/>
              <a:gd name="connsiteX151" fmla="*/ 246784 w 365413"/>
              <a:gd name="connsiteY151" fmla="*/ 618259 h 632979"/>
              <a:gd name="connsiteX152" fmla="*/ 307398 w 365413"/>
              <a:gd name="connsiteY152" fmla="*/ 554182 h 632979"/>
              <a:gd name="connsiteX153" fmla="*/ 233795 w 365413"/>
              <a:gd name="connsiteY153" fmla="*/ 77932 h 632979"/>
              <a:gd name="connsiteX154" fmla="*/ 251114 w 365413"/>
              <a:gd name="connsiteY154" fmla="*/ 81396 h 632979"/>
              <a:gd name="connsiteX155" fmla="*/ 303068 w 365413"/>
              <a:gd name="connsiteY155" fmla="*/ 26843 h 632979"/>
              <a:gd name="connsiteX156" fmla="*/ 288348 w 365413"/>
              <a:gd name="connsiteY156" fmla="*/ 19916 h 632979"/>
              <a:gd name="connsiteX157" fmla="*/ 233795 w 365413"/>
              <a:gd name="connsiteY157" fmla="*/ 77932 h 632979"/>
              <a:gd name="connsiteX158" fmla="*/ 338571 w 365413"/>
              <a:gd name="connsiteY158" fmla="*/ 554182 h 632979"/>
              <a:gd name="connsiteX159" fmla="*/ 317789 w 365413"/>
              <a:gd name="connsiteY159" fmla="*/ 554182 h 632979"/>
              <a:gd name="connsiteX160" fmla="*/ 257175 w 365413"/>
              <a:gd name="connsiteY160" fmla="*/ 618259 h 632979"/>
              <a:gd name="connsiteX161" fmla="*/ 277957 w 365413"/>
              <a:gd name="connsiteY161" fmla="*/ 618259 h 632979"/>
              <a:gd name="connsiteX162" fmla="*/ 338571 w 365413"/>
              <a:gd name="connsiteY162" fmla="*/ 554182 h 632979"/>
              <a:gd name="connsiteX163" fmla="*/ 309996 w 365413"/>
              <a:gd name="connsiteY163" fmla="*/ 31173 h 632979"/>
              <a:gd name="connsiteX164" fmla="*/ 258907 w 365413"/>
              <a:gd name="connsiteY164" fmla="*/ 85725 h 632979"/>
              <a:gd name="connsiteX165" fmla="*/ 268432 w 365413"/>
              <a:gd name="connsiteY165" fmla="*/ 93518 h 632979"/>
              <a:gd name="connsiteX166" fmla="*/ 269298 w 365413"/>
              <a:gd name="connsiteY166" fmla="*/ 94384 h 632979"/>
              <a:gd name="connsiteX167" fmla="*/ 320386 w 365413"/>
              <a:gd name="connsiteY167" fmla="*/ 40698 h 632979"/>
              <a:gd name="connsiteX168" fmla="*/ 309996 w 365413"/>
              <a:gd name="connsiteY168" fmla="*/ 31173 h 632979"/>
              <a:gd name="connsiteX169" fmla="*/ 277957 w 365413"/>
              <a:gd name="connsiteY169" fmla="*/ 197427 h 632979"/>
              <a:gd name="connsiteX170" fmla="*/ 274493 w 365413"/>
              <a:gd name="connsiteY170" fmla="*/ 213014 h 632979"/>
              <a:gd name="connsiteX171" fmla="*/ 269298 w 365413"/>
              <a:gd name="connsiteY171" fmla="*/ 227734 h 632979"/>
              <a:gd name="connsiteX172" fmla="*/ 348962 w 365413"/>
              <a:gd name="connsiteY172" fmla="*/ 142875 h 632979"/>
              <a:gd name="connsiteX173" fmla="*/ 348962 w 365413"/>
              <a:gd name="connsiteY173" fmla="*/ 134216 h 632979"/>
              <a:gd name="connsiteX174" fmla="*/ 348962 w 365413"/>
              <a:gd name="connsiteY174" fmla="*/ 121227 h 632979"/>
              <a:gd name="connsiteX175" fmla="*/ 277957 w 365413"/>
              <a:gd name="connsiteY175" fmla="*/ 197427 h 632979"/>
              <a:gd name="connsiteX176" fmla="*/ 335107 w 365413"/>
              <a:gd name="connsiteY176" fmla="*/ 58882 h 632979"/>
              <a:gd name="connsiteX177" fmla="*/ 330777 w 365413"/>
              <a:gd name="connsiteY177" fmla="*/ 51955 h 632979"/>
              <a:gd name="connsiteX178" fmla="*/ 326448 w 365413"/>
              <a:gd name="connsiteY178" fmla="*/ 45027 h 632979"/>
              <a:gd name="connsiteX179" fmla="*/ 274493 w 365413"/>
              <a:gd name="connsiteY179" fmla="*/ 100446 h 632979"/>
              <a:gd name="connsiteX180" fmla="*/ 277957 w 365413"/>
              <a:gd name="connsiteY180" fmla="*/ 116898 h 632979"/>
              <a:gd name="connsiteX181" fmla="*/ 277957 w 365413"/>
              <a:gd name="connsiteY181" fmla="*/ 117764 h 632979"/>
              <a:gd name="connsiteX182" fmla="*/ 335107 w 365413"/>
              <a:gd name="connsiteY182" fmla="*/ 58882 h 632979"/>
              <a:gd name="connsiteX183" fmla="*/ 343766 w 365413"/>
              <a:gd name="connsiteY183" fmla="*/ 83127 h 632979"/>
              <a:gd name="connsiteX184" fmla="*/ 341168 w 365413"/>
              <a:gd name="connsiteY184" fmla="*/ 75334 h 632979"/>
              <a:gd name="connsiteX185" fmla="*/ 338571 w 365413"/>
              <a:gd name="connsiteY185" fmla="*/ 67541 h 632979"/>
              <a:gd name="connsiteX186" fmla="*/ 278823 w 365413"/>
              <a:gd name="connsiteY186" fmla="*/ 130752 h 632979"/>
              <a:gd name="connsiteX187" fmla="*/ 278823 w 365413"/>
              <a:gd name="connsiteY187" fmla="*/ 148936 h 632979"/>
              <a:gd name="connsiteX188" fmla="*/ 278823 w 365413"/>
              <a:gd name="connsiteY188" fmla="*/ 151534 h 632979"/>
              <a:gd name="connsiteX189" fmla="*/ 343766 w 365413"/>
              <a:gd name="connsiteY189" fmla="*/ 83127 h 632979"/>
              <a:gd name="connsiteX190" fmla="*/ 279689 w 365413"/>
              <a:gd name="connsiteY190" fmla="*/ 184439 h 632979"/>
              <a:gd name="connsiteX191" fmla="*/ 348962 w 365413"/>
              <a:gd name="connsiteY191" fmla="*/ 109971 h 632979"/>
              <a:gd name="connsiteX192" fmla="*/ 348096 w 365413"/>
              <a:gd name="connsiteY192" fmla="*/ 101311 h 632979"/>
              <a:gd name="connsiteX193" fmla="*/ 346364 w 365413"/>
              <a:gd name="connsiteY193" fmla="*/ 91786 h 632979"/>
              <a:gd name="connsiteX194" fmla="*/ 279689 w 365413"/>
              <a:gd name="connsiteY194" fmla="*/ 162791 h 632979"/>
              <a:gd name="connsiteX195" fmla="*/ 279689 w 365413"/>
              <a:gd name="connsiteY195" fmla="*/ 176646 h 632979"/>
              <a:gd name="connsiteX196" fmla="*/ 279689 w 365413"/>
              <a:gd name="connsiteY196" fmla="*/ 184439 h 632979"/>
              <a:gd name="connsiteX197" fmla="*/ 349827 w 365413"/>
              <a:gd name="connsiteY197" fmla="*/ 576696 h 632979"/>
              <a:gd name="connsiteX198" fmla="*/ 349827 w 365413"/>
              <a:gd name="connsiteY198" fmla="*/ 555048 h 632979"/>
              <a:gd name="connsiteX199" fmla="*/ 289214 w 365413"/>
              <a:gd name="connsiteY199" fmla="*/ 619125 h 632979"/>
              <a:gd name="connsiteX200" fmla="*/ 309996 w 365413"/>
              <a:gd name="connsiteY200" fmla="*/ 619125 h 632979"/>
              <a:gd name="connsiteX201" fmla="*/ 349827 w 365413"/>
              <a:gd name="connsiteY201" fmla="*/ 576696 h 632979"/>
              <a:gd name="connsiteX202" fmla="*/ 349827 w 365413"/>
              <a:gd name="connsiteY202" fmla="*/ 610466 h 632979"/>
              <a:gd name="connsiteX203" fmla="*/ 349827 w 365413"/>
              <a:gd name="connsiteY203" fmla="*/ 588818 h 632979"/>
              <a:gd name="connsiteX204" fmla="*/ 320386 w 365413"/>
              <a:gd name="connsiteY204" fmla="*/ 619125 h 632979"/>
              <a:gd name="connsiteX205" fmla="*/ 341168 w 365413"/>
              <a:gd name="connsiteY205" fmla="*/ 619125 h 632979"/>
              <a:gd name="connsiteX206" fmla="*/ 349827 w 365413"/>
              <a:gd name="connsiteY206" fmla="*/ 610466 h 6329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Lst>
            <a:rect l="l" t="t" r="r" b="b"/>
            <a:pathLst>
              <a:path w="365413" h="632979">
                <a:moveTo>
                  <a:pt x="102177" y="169718"/>
                </a:moveTo>
                <a:lnTo>
                  <a:pt x="0" y="169718"/>
                </a:lnTo>
                <a:lnTo>
                  <a:pt x="0" y="135082"/>
                </a:lnTo>
                <a:cubicBezTo>
                  <a:pt x="0" y="116032"/>
                  <a:pt x="1732" y="98714"/>
                  <a:pt x="6061" y="82261"/>
                </a:cubicBezTo>
                <a:cubicBezTo>
                  <a:pt x="10391" y="65809"/>
                  <a:pt x="16452" y="51955"/>
                  <a:pt x="25977" y="38966"/>
                </a:cubicBezTo>
                <a:cubicBezTo>
                  <a:pt x="35502" y="26843"/>
                  <a:pt x="47625" y="17318"/>
                  <a:pt x="63212" y="10391"/>
                </a:cubicBezTo>
                <a:cubicBezTo>
                  <a:pt x="78798" y="3464"/>
                  <a:pt x="98714" y="0"/>
                  <a:pt x="122093" y="0"/>
                </a:cubicBezTo>
                <a:lnTo>
                  <a:pt x="243321" y="0"/>
                </a:lnTo>
                <a:cubicBezTo>
                  <a:pt x="265834" y="0"/>
                  <a:pt x="284884" y="3464"/>
                  <a:pt x="301337" y="10391"/>
                </a:cubicBezTo>
                <a:cubicBezTo>
                  <a:pt x="316923" y="17318"/>
                  <a:pt x="329911" y="26843"/>
                  <a:pt x="338571" y="38966"/>
                </a:cubicBezTo>
                <a:cubicBezTo>
                  <a:pt x="348096" y="51089"/>
                  <a:pt x="354157" y="65809"/>
                  <a:pt x="358486" y="82261"/>
                </a:cubicBezTo>
                <a:cubicBezTo>
                  <a:pt x="362816" y="98714"/>
                  <a:pt x="364548" y="116032"/>
                  <a:pt x="364548" y="135082"/>
                </a:cubicBezTo>
                <a:lnTo>
                  <a:pt x="364548" y="196561"/>
                </a:lnTo>
                <a:cubicBezTo>
                  <a:pt x="364548" y="229466"/>
                  <a:pt x="354157" y="257175"/>
                  <a:pt x="334241" y="279689"/>
                </a:cubicBezTo>
                <a:lnTo>
                  <a:pt x="126423" y="523009"/>
                </a:lnTo>
                <a:cubicBezTo>
                  <a:pt x="122093" y="529071"/>
                  <a:pt x="120361" y="534266"/>
                  <a:pt x="120361" y="540328"/>
                </a:cubicBezTo>
                <a:lnTo>
                  <a:pt x="365414" y="540328"/>
                </a:lnTo>
                <a:lnTo>
                  <a:pt x="365414" y="632980"/>
                </a:lnTo>
                <a:lnTo>
                  <a:pt x="1732" y="632980"/>
                </a:lnTo>
                <a:lnTo>
                  <a:pt x="1732" y="579293"/>
                </a:lnTo>
                <a:cubicBezTo>
                  <a:pt x="1732" y="564573"/>
                  <a:pt x="2598" y="552450"/>
                  <a:pt x="4330" y="542059"/>
                </a:cubicBezTo>
                <a:cubicBezTo>
                  <a:pt x="6061" y="531668"/>
                  <a:pt x="9525" y="523009"/>
                  <a:pt x="13855" y="514350"/>
                </a:cubicBezTo>
                <a:cubicBezTo>
                  <a:pt x="18184" y="505691"/>
                  <a:pt x="22514" y="497898"/>
                  <a:pt x="28575" y="490105"/>
                </a:cubicBezTo>
                <a:cubicBezTo>
                  <a:pt x="34636" y="482311"/>
                  <a:pt x="40698" y="474518"/>
                  <a:pt x="49357" y="465859"/>
                </a:cubicBezTo>
                <a:lnTo>
                  <a:pt x="212148" y="280555"/>
                </a:lnTo>
                <a:cubicBezTo>
                  <a:pt x="220807" y="270164"/>
                  <a:pt x="228600" y="261505"/>
                  <a:pt x="235527" y="253712"/>
                </a:cubicBezTo>
                <a:cubicBezTo>
                  <a:pt x="241589" y="245918"/>
                  <a:pt x="247650" y="238991"/>
                  <a:pt x="251980" y="231198"/>
                </a:cubicBezTo>
                <a:cubicBezTo>
                  <a:pt x="256309" y="224271"/>
                  <a:pt x="259773" y="216477"/>
                  <a:pt x="261505" y="207818"/>
                </a:cubicBezTo>
                <a:cubicBezTo>
                  <a:pt x="263236" y="199159"/>
                  <a:pt x="264968" y="188768"/>
                  <a:pt x="264968" y="176646"/>
                </a:cubicBezTo>
                <a:lnTo>
                  <a:pt x="264968" y="148936"/>
                </a:lnTo>
                <a:cubicBezTo>
                  <a:pt x="264968" y="128155"/>
                  <a:pt x="263236" y="114300"/>
                  <a:pt x="259773" y="105641"/>
                </a:cubicBezTo>
                <a:cubicBezTo>
                  <a:pt x="256309" y="96982"/>
                  <a:pt x="245052" y="92652"/>
                  <a:pt x="224270" y="92652"/>
                </a:cubicBezTo>
                <a:lnTo>
                  <a:pt x="143741" y="92652"/>
                </a:lnTo>
                <a:cubicBezTo>
                  <a:pt x="125557" y="92652"/>
                  <a:pt x="115166" y="99580"/>
                  <a:pt x="110837" y="112568"/>
                </a:cubicBezTo>
                <a:cubicBezTo>
                  <a:pt x="106507" y="125557"/>
                  <a:pt x="103909" y="140277"/>
                  <a:pt x="103043" y="157596"/>
                </a:cubicBezTo>
                <a:lnTo>
                  <a:pt x="103043" y="169718"/>
                </a:lnTo>
                <a:close/>
                <a:moveTo>
                  <a:pt x="16452" y="154998"/>
                </a:moveTo>
                <a:lnTo>
                  <a:pt x="25111" y="154998"/>
                </a:lnTo>
                <a:lnTo>
                  <a:pt x="158462" y="12989"/>
                </a:lnTo>
                <a:lnTo>
                  <a:pt x="137680" y="12989"/>
                </a:lnTo>
                <a:lnTo>
                  <a:pt x="16452" y="142009"/>
                </a:lnTo>
                <a:lnTo>
                  <a:pt x="16452" y="154998"/>
                </a:lnTo>
                <a:close/>
                <a:moveTo>
                  <a:pt x="122959" y="12989"/>
                </a:moveTo>
                <a:cubicBezTo>
                  <a:pt x="115166" y="12989"/>
                  <a:pt x="109105" y="12989"/>
                  <a:pt x="105641" y="13855"/>
                </a:cubicBezTo>
                <a:lnTo>
                  <a:pt x="17318" y="106507"/>
                </a:lnTo>
                <a:cubicBezTo>
                  <a:pt x="16452" y="109971"/>
                  <a:pt x="16452" y="114300"/>
                  <a:pt x="16452" y="118630"/>
                </a:cubicBezTo>
                <a:cubicBezTo>
                  <a:pt x="16452" y="122959"/>
                  <a:pt x="16452" y="127289"/>
                  <a:pt x="16452" y="130752"/>
                </a:cubicBezTo>
                <a:lnTo>
                  <a:pt x="126423" y="12989"/>
                </a:lnTo>
                <a:lnTo>
                  <a:pt x="122959" y="12989"/>
                </a:lnTo>
                <a:close/>
                <a:moveTo>
                  <a:pt x="348962" y="210416"/>
                </a:moveTo>
                <a:cubicBezTo>
                  <a:pt x="349827" y="206952"/>
                  <a:pt x="349827" y="201757"/>
                  <a:pt x="349827" y="194830"/>
                </a:cubicBezTo>
                <a:lnTo>
                  <a:pt x="349827" y="187036"/>
                </a:lnTo>
                <a:lnTo>
                  <a:pt x="22514" y="535998"/>
                </a:lnTo>
                <a:cubicBezTo>
                  <a:pt x="20782" y="540328"/>
                  <a:pt x="19916" y="544657"/>
                  <a:pt x="19916" y="548987"/>
                </a:cubicBezTo>
                <a:cubicBezTo>
                  <a:pt x="19916" y="553316"/>
                  <a:pt x="19050" y="557646"/>
                  <a:pt x="18184" y="561975"/>
                </a:cubicBezTo>
                <a:lnTo>
                  <a:pt x="348962" y="210416"/>
                </a:lnTo>
                <a:close/>
                <a:moveTo>
                  <a:pt x="322984" y="270164"/>
                </a:moveTo>
                <a:cubicBezTo>
                  <a:pt x="335107" y="256309"/>
                  <a:pt x="342900" y="241589"/>
                  <a:pt x="346364" y="225136"/>
                </a:cubicBezTo>
                <a:lnTo>
                  <a:pt x="18184" y="574098"/>
                </a:lnTo>
                <a:lnTo>
                  <a:pt x="18184" y="579293"/>
                </a:lnTo>
                <a:lnTo>
                  <a:pt x="18184" y="595746"/>
                </a:lnTo>
                <a:lnTo>
                  <a:pt x="303934" y="290946"/>
                </a:lnTo>
                <a:lnTo>
                  <a:pt x="322984" y="270164"/>
                </a:lnTo>
                <a:close/>
                <a:moveTo>
                  <a:pt x="197427" y="417368"/>
                </a:moveTo>
                <a:lnTo>
                  <a:pt x="17318" y="607868"/>
                </a:lnTo>
                <a:lnTo>
                  <a:pt x="17318" y="619125"/>
                </a:lnTo>
                <a:lnTo>
                  <a:pt x="26843" y="619125"/>
                </a:lnTo>
                <a:lnTo>
                  <a:pt x="104775" y="535998"/>
                </a:lnTo>
                <a:cubicBezTo>
                  <a:pt x="106507" y="528205"/>
                  <a:pt x="109105" y="521277"/>
                  <a:pt x="113434" y="515216"/>
                </a:cubicBezTo>
                <a:lnTo>
                  <a:pt x="197427" y="417368"/>
                </a:lnTo>
                <a:close/>
                <a:moveTo>
                  <a:pt x="31173" y="60614"/>
                </a:moveTo>
                <a:cubicBezTo>
                  <a:pt x="25977" y="70139"/>
                  <a:pt x="22514" y="81396"/>
                  <a:pt x="19916" y="94384"/>
                </a:cubicBezTo>
                <a:lnTo>
                  <a:pt x="93518" y="15587"/>
                </a:lnTo>
                <a:cubicBezTo>
                  <a:pt x="79664" y="19050"/>
                  <a:pt x="69273" y="23380"/>
                  <a:pt x="60614" y="27709"/>
                </a:cubicBezTo>
                <a:lnTo>
                  <a:pt x="31173" y="60614"/>
                </a:lnTo>
                <a:close/>
                <a:moveTo>
                  <a:pt x="61480" y="474518"/>
                </a:moveTo>
                <a:cubicBezTo>
                  <a:pt x="57150" y="478848"/>
                  <a:pt x="53686" y="483177"/>
                  <a:pt x="50223" y="486641"/>
                </a:cubicBezTo>
                <a:cubicBezTo>
                  <a:pt x="46759" y="490971"/>
                  <a:pt x="44161" y="494434"/>
                  <a:pt x="40698" y="498764"/>
                </a:cubicBezTo>
                <a:cubicBezTo>
                  <a:pt x="38966" y="501362"/>
                  <a:pt x="37234" y="504825"/>
                  <a:pt x="35502" y="506557"/>
                </a:cubicBezTo>
                <a:cubicBezTo>
                  <a:pt x="33770" y="509155"/>
                  <a:pt x="32039" y="511752"/>
                  <a:pt x="30307" y="513484"/>
                </a:cubicBezTo>
                <a:lnTo>
                  <a:pt x="348962" y="174914"/>
                </a:lnTo>
                <a:lnTo>
                  <a:pt x="348962" y="153266"/>
                </a:lnTo>
                <a:lnTo>
                  <a:pt x="233795" y="274493"/>
                </a:lnTo>
                <a:cubicBezTo>
                  <a:pt x="232064" y="277091"/>
                  <a:pt x="230332" y="278823"/>
                  <a:pt x="228600" y="281420"/>
                </a:cubicBezTo>
                <a:cubicBezTo>
                  <a:pt x="226868" y="284018"/>
                  <a:pt x="225136" y="285750"/>
                  <a:pt x="223405" y="288348"/>
                </a:cubicBezTo>
                <a:lnTo>
                  <a:pt x="61480" y="474518"/>
                </a:lnTo>
                <a:close/>
                <a:moveTo>
                  <a:pt x="108239" y="88323"/>
                </a:moveTo>
                <a:cubicBezTo>
                  <a:pt x="114300" y="83127"/>
                  <a:pt x="121227" y="80530"/>
                  <a:pt x="127289" y="79664"/>
                </a:cubicBezTo>
                <a:lnTo>
                  <a:pt x="188768" y="12989"/>
                </a:lnTo>
                <a:lnTo>
                  <a:pt x="167986" y="12989"/>
                </a:lnTo>
                <a:lnTo>
                  <a:pt x="34636" y="154998"/>
                </a:lnTo>
                <a:lnTo>
                  <a:pt x="55418" y="154998"/>
                </a:lnTo>
                <a:lnTo>
                  <a:pt x="90920" y="117764"/>
                </a:lnTo>
                <a:cubicBezTo>
                  <a:pt x="94384" y="106507"/>
                  <a:pt x="99580" y="96982"/>
                  <a:pt x="108239" y="88323"/>
                </a:cubicBezTo>
                <a:close/>
                <a:moveTo>
                  <a:pt x="104775" y="554182"/>
                </a:moveTo>
                <a:lnTo>
                  <a:pt x="104775" y="547255"/>
                </a:lnTo>
                <a:lnTo>
                  <a:pt x="38100" y="618259"/>
                </a:lnTo>
                <a:lnTo>
                  <a:pt x="58882" y="618259"/>
                </a:lnTo>
                <a:lnTo>
                  <a:pt x="119496" y="554182"/>
                </a:lnTo>
                <a:lnTo>
                  <a:pt x="104775" y="554182"/>
                </a:lnTo>
                <a:close/>
                <a:moveTo>
                  <a:pt x="67541" y="154998"/>
                </a:moveTo>
                <a:lnTo>
                  <a:pt x="86591" y="154998"/>
                </a:lnTo>
                <a:cubicBezTo>
                  <a:pt x="86591" y="151534"/>
                  <a:pt x="86591" y="147205"/>
                  <a:pt x="87457" y="143741"/>
                </a:cubicBezTo>
                <a:cubicBezTo>
                  <a:pt x="87457" y="139411"/>
                  <a:pt x="88323" y="135948"/>
                  <a:pt x="88323" y="132484"/>
                </a:cubicBezTo>
                <a:lnTo>
                  <a:pt x="67541" y="154998"/>
                </a:lnTo>
                <a:close/>
                <a:moveTo>
                  <a:pt x="150668" y="554182"/>
                </a:moveTo>
                <a:lnTo>
                  <a:pt x="129886" y="554182"/>
                </a:lnTo>
                <a:lnTo>
                  <a:pt x="69273" y="618259"/>
                </a:lnTo>
                <a:lnTo>
                  <a:pt x="90055" y="618259"/>
                </a:lnTo>
                <a:lnTo>
                  <a:pt x="150668" y="554182"/>
                </a:lnTo>
                <a:close/>
                <a:moveTo>
                  <a:pt x="182707" y="554182"/>
                </a:moveTo>
                <a:lnTo>
                  <a:pt x="161925" y="554182"/>
                </a:lnTo>
                <a:lnTo>
                  <a:pt x="101311" y="618259"/>
                </a:lnTo>
                <a:lnTo>
                  <a:pt x="122093" y="618259"/>
                </a:lnTo>
                <a:lnTo>
                  <a:pt x="182707" y="554182"/>
                </a:lnTo>
                <a:close/>
                <a:moveTo>
                  <a:pt x="213880" y="554182"/>
                </a:moveTo>
                <a:lnTo>
                  <a:pt x="192232" y="554182"/>
                </a:lnTo>
                <a:lnTo>
                  <a:pt x="131618" y="618259"/>
                </a:lnTo>
                <a:lnTo>
                  <a:pt x="153266" y="618259"/>
                </a:lnTo>
                <a:lnTo>
                  <a:pt x="213880" y="554182"/>
                </a:lnTo>
                <a:close/>
                <a:moveTo>
                  <a:pt x="143741" y="77932"/>
                </a:moveTo>
                <a:lnTo>
                  <a:pt x="161059" y="77932"/>
                </a:lnTo>
                <a:lnTo>
                  <a:pt x="221673" y="13855"/>
                </a:lnTo>
                <a:lnTo>
                  <a:pt x="200891" y="13855"/>
                </a:lnTo>
                <a:lnTo>
                  <a:pt x="140277" y="77932"/>
                </a:lnTo>
                <a:lnTo>
                  <a:pt x="143741" y="77932"/>
                </a:lnTo>
                <a:close/>
                <a:moveTo>
                  <a:pt x="245918" y="554182"/>
                </a:moveTo>
                <a:lnTo>
                  <a:pt x="224270" y="554182"/>
                </a:lnTo>
                <a:lnTo>
                  <a:pt x="163657" y="618259"/>
                </a:lnTo>
                <a:lnTo>
                  <a:pt x="184439" y="618259"/>
                </a:lnTo>
                <a:lnTo>
                  <a:pt x="245918" y="554182"/>
                </a:lnTo>
                <a:close/>
                <a:moveTo>
                  <a:pt x="244186" y="12989"/>
                </a:moveTo>
                <a:lnTo>
                  <a:pt x="232064" y="12989"/>
                </a:lnTo>
                <a:lnTo>
                  <a:pt x="171450" y="77066"/>
                </a:lnTo>
                <a:lnTo>
                  <a:pt x="192232" y="77066"/>
                </a:lnTo>
                <a:lnTo>
                  <a:pt x="252846" y="12989"/>
                </a:lnTo>
                <a:lnTo>
                  <a:pt x="244186" y="12989"/>
                </a:lnTo>
                <a:close/>
                <a:moveTo>
                  <a:pt x="276225" y="554182"/>
                </a:moveTo>
                <a:lnTo>
                  <a:pt x="255443" y="554182"/>
                </a:lnTo>
                <a:lnTo>
                  <a:pt x="194830" y="618259"/>
                </a:lnTo>
                <a:lnTo>
                  <a:pt x="215611" y="618259"/>
                </a:lnTo>
                <a:lnTo>
                  <a:pt x="276225" y="554182"/>
                </a:lnTo>
                <a:close/>
                <a:moveTo>
                  <a:pt x="279689" y="17318"/>
                </a:moveTo>
                <a:cubicBezTo>
                  <a:pt x="277091" y="15587"/>
                  <a:pt x="274493" y="14721"/>
                  <a:pt x="271895" y="14721"/>
                </a:cubicBezTo>
                <a:cubicBezTo>
                  <a:pt x="269298" y="14721"/>
                  <a:pt x="265834" y="14721"/>
                  <a:pt x="262371" y="13855"/>
                </a:cubicBezTo>
                <a:lnTo>
                  <a:pt x="202623" y="77066"/>
                </a:lnTo>
                <a:lnTo>
                  <a:pt x="221673" y="77066"/>
                </a:lnTo>
                <a:lnTo>
                  <a:pt x="279689" y="17318"/>
                </a:lnTo>
                <a:close/>
                <a:moveTo>
                  <a:pt x="307398" y="554182"/>
                </a:moveTo>
                <a:lnTo>
                  <a:pt x="286616" y="554182"/>
                </a:lnTo>
                <a:lnTo>
                  <a:pt x="226002" y="618259"/>
                </a:lnTo>
                <a:lnTo>
                  <a:pt x="246784" y="618259"/>
                </a:lnTo>
                <a:lnTo>
                  <a:pt x="307398" y="554182"/>
                </a:lnTo>
                <a:close/>
                <a:moveTo>
                  <a:pt x="233795" y="77932"/>
                </a:moveTo>
                <a:cubicBezTo>
                  <a:pt x="241589" y="79664"/>
                  <a:pt x="247650" y="80530"/>
                  <a:pt x="251114" y="81396"/>
                </a:cubicBezTo>
                <a:lnTo>
                  <a:pt x="303068" y="26843"/>
                </a:lnTo>
                <a:cubicBezTo>
                  <a:pt x="298739" y="24246"/>
                  <a:pt x="294409" y="22514"/>
                  <a:pt x="288348" y="19916"/>
                </a:cubicBezTo>
                <a:lnTo>
                  <a:pt x="233795" y="77932"/>
                </a:lnTo>
                <a:close/>
                <a:moveTo>
                  <a:pt x="338571" y="554182"/>
                </a:moveTo>
                <a:lnTo>
                  <a:pt x="317789" y="554182"/>
                </a:lnTo>
                <a:lnTo>
                  <a:pt x="257175" y="618259"/>
                </a:lnTo>
                <a:lnTo>
                  <a:pt x="277957" y="618259"/>
                </a:lnTo>
                <a:lnTo>
                  <a:pt x="338571" y="554182"/>
                </a:lnTo>
                <a:close/>
                <a:moveTo>
                  <a:pt x="309996" y="31173"/>
                </a:moveTo>
                <a:lnTo>
                  <a:pt x="258907" y="85725"/>
                </a:lnTo>
                <a:cubicBezTo>
                  <a:pt x="262371" y="86591"/>
                  <a:pt x="264968" y="89189"/>
                  <a:pt x="268432" y="93518"/>
                </a:cubicBezTo>
                <a:lnTo>
                  <a:pt x="269298" y="94384"/>
                </a:lnTo>
                <a:lnTo>
                  <a:pt x="320386" y="40698"/>
                </a:lnTo>
                <a:lnTo>
                  <a:pt x="309996" y="31173"/>
                </a:lnTo>
                <a:close/>
                <a:moveTo>
                  <a:pt x="277957" y="197427"/>
                </a:moveTo>
                <a:cubicBezTo>
                  <a:pt x="277091" y="203489"/>
                  <a:pt x="276225" y="208684"/>
                  <a:pt x="274493" y="213014"/>
                </a:cubicBezTo>
                <a:cubicBezTo>
                  <a:pt x="272761" y="217343"/>
                  <a:pt x="271030" y="222539"/>
                  <a:pt x="269298" y="227734"/>
                </a:cubicBezTo>
                <a:lnTo>
                  <a:pt x="348962" y="142875"/>
                </a:lnTo>
                <a:lnTo>
                  <a:pt x="348962" y="134216"/>
                </a:lnTo>
                <a:lnTo>
                  <a:pt x="348962" y="121227"/>
                </a:lnTo>
                <a:lnTo>
                  <a:pt x="277957" y="197427"/>
                </a:lnTo>
                <a:close/>
                <a:moveTo>
                  <a:pt x="335107" y="58882"/>
                </a:moveTo>
                <a:cubicBezTo>
                  <a:pt x="333375" y="56284"/>
                  <a:pt x="332509" y="54552"/>
                  <a:pt x="330777" y="51955"/>
                </a:cubicBezTo>
                <a:cubicBezTo>
                  <a:pt x="329911" y="49357"/>
                  <a:pt x="328180" y="47625"/>
                  <a:pt x="326448" y="45027"/>
                </a:cubicBezTo>
                <a:lnTo>
                  <a:pt x="274493" y="100446"/>
                </a:lnTo>
                <a:lnTo>
                  <a:pt x="277957" y="116898"/>
                </a:lnTo>
                <a:lnTo>
                  <a:pt x="277957" y="117764"/>
                </a:lnTo>
                <a:lnTo>
                  <a:pt x="335107" y="58882"/>
                </a:lnTo>
                <a:close/>
                <a:moveTo>
                  <a:pt x="343766" y="83127"/>
                </a:moveTo>
                <a:cubicBezTo>
                  <a:pt x="342900" y="80530"/>
                  <a:pt x="342034" y="77932"/>
                  <a:pt x="341168" y="75334"/>
                </a:cubicBezTo>
                <a:cubicBezTo>
                  <a:pt x="340302" y="72737"/>
                  <a:pt x="339437" y="70139"/>
                  <a:pt x="338571" y="67541"/>
                </a:cubicBezTo>
                <a:lnTo>
                  <a:pt x="278823" y="130752"/>
                </a:lnTo>
                <a:lnTo>
                  <a:pt x="278823" y="148936"/>
                </a:lnTo>
                <a:lnTo>
                  <a:pt x="278823" y="151534"/>
                </a:lnTo>
                <a:lnTo>
                  <a:pt x="343766" y="83127"/>
                </a:lnTo>
                <a:close/>
                <a:moveTo>
                  <a:pt x="279689" y="184439"/>
                </a:moveTo>
                <a:lnTo>
                  <a:pt x="348962" y="109971"/>
                </a:lnTo>
                <a:cubicBezTo>
                  <a:pt x="348962" y="107373"/>
                  <a:pt x="348962" y="103909"/>
                  <a:pt x="348096" y="101311"/>
                </a:cubicBezTo>
                <a:cubicBezTo>
                  <a:pt x="348096" y="98714"/>
                  <a:pt x="347230" y="95250"/>
                  <a:pt x="346364" y="91786"/>
                </a:cubicBezTo>
                <a:lnTo>
                  <a:pt x="279689" y="162791"/>
                </a:lnTo>
                <a:lnTo>
                  <a:pt x="279689" y="176646"/>
                </a:lnTo>
                <a:lnTo>
                  <a:pt x="279689" y="184439"/>
                </a:lnTo>
                <a:close/>
                <a:moveTo>
                  <a:pt x="349827" y="576696"/>
                </a:moveTo>
                <a:lnTo>
                  <a:pt x="349827" y="555048"/>
                </a:lnTo>
                <a:lnTo>
                  <a:pt x="289214" y="619125"/>
                </a:lnTo>
                <a:lnTo>
                  <a:pt x="309996" y="619125"/>
                </a:lnTo>
                <a:lnTo>
                  <a:pt x="349827" y="576696"/>
                </a:lnTo>
                <a:close/>
                <a:moveTo>
                  <a:pt x="349827" y="610466"/>
                </a:moveTo>
                <a:lnTo>
                  <a:pt x="349827" y="588818"/>
                </a:lnTo>
                <a:lnTo>
                  <a:pt x="320386" y="619125"/>
                </a:lnTo>
                <a:lnTo>
                  <a:pt x="341168" y="619125"/>
                </a:lnTo>
                <a:lnTo>
                  <a:pt x="349827" y="610466"/>
                </a:lnTo>
                <a:close/>
              </a:path>
            </a:pathLst>
          </a:custGeom>
          <a:solidFill>
            <a:srgbClr val="AD5902"/>
          </a:solidFill>
          <a:ln w="8653"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FAED12D8-9C83-1DC6-1365-D105FC8D086D}"/>
              </a:ext>
            </a:extLst>
          </p:cNvPr>
          <p:cNvSpPr/>
          <p:nvPr/>
        </p:nvSpPr>
        <p:spPr>
          <a:xfrm>
            <a:off x="5394742" y="5142234"/>
            <a:ext cx="728563" cy="1266767"/>
          </a:xfrm>
          <a:custGeom>
            <a:avLst/>
            <a:gdLst>
              <a:gd name="connsiteX0" fmla="*/ 242455 w 364547"/>
              <a:gd name="connsiteY0" fmla="*/ 0 h 633845"/>
              <a:gd name="connsiteX1" fmla="*/ 301336 w 364547"/>
              <a:gd name="connsiteY1" fmla="*/ 10391 h 633845"/>
              <a:gd name="connsiteX2" fmla="*/ 338571 w 364547"/>
              <a:gd name="connsiteY2" fmla="*/ 38966 h 633845"/>
              <a:gd name="connsiteX3" fmla="*/ 358486 w 364547"/>
              <a:gd name="connsiteY3" fmla="*/ 82261 h 633845"/>
              <a:gd name="connsiteX4" fmla="*/ 364548 w 364547"/>
              <a:gd name="connsiteY4" fmla="*/ 135082 h 633845"/>
              <a:gd name="connsiteX5" fmla="*/ 364548 w 364547"/>
              <a:gd name="connsiteY5" fmla="*/ 219075 h 633845"/>
              <a:gd name="connsiteX6" fmla="*/ 354157 w 364547"/>
              <a:gd name="connsiteY6" fmla="*/ 281420 h 633845"/>
              <a:gd name="connsiteX7" fmla="*/ 310861 w 364547"/>
              <a:gd name="connsiteY7" fmla="*/ 316057 h 633845"/>
              <a:gd name="connsiteX8" fmla="*/ 337705 w 364547"/>
              <a:gd name="connsiteY8" fmla="*/ 331643 h 633845"/>
              <a:gd name="connsiteX9" fmla="*/ 354157 w 364547"/>
              <a:gd name="connsiteY9" fmla="*/ 351559 h 633845"/>
              <a:gd name="connsiteX10" fmla="*/ 361950 w 364547"/>
              <a:gd name="connsiteY10" fmla="*/ 378402 h 633845"/>
              <a:gd name="connsiteX11" fmla="*/ 364548 w 364547"/>
              <a:gd name="connsiteY11" fmla="*/ 414770 h 633845"/>
              <a:gd name="connsiteX12" fmla="*/ 364548 w 364547"/>
              <a:gd name="connsiteY12" fmla="*/ 497898 h 633845"/>
              <a:gd name="connsiteX13" fmla="*/ 358486 w 364547"/>
              <a:gd name="connsiteY13" fmla="*/ 551584 h 633845"/>
              <a:gd name="connsiteX14" fmla="*/ 338571 w 364547"/>
              <a:gd name="connsiteY14" fmla="*/ 594880 h 633845"/>
              <a:gd name="connsiteX15" fmla="*/ 301336 w 364547"/>
              <a:gd name="connsiteY15" fmla="*/ 623455 h 633845"/>
              <a:gd name="connsiteX16" fmla="*/ 242455 w 364547"/>
              <a:gd name="connsiteY16" fmla="*/ 633846 h 633845"/>
              <a:gd name="connsiteX17" fmla="*/ 121227 w 364547"/>
              <a:gd name="connsiteY17" fmla="*/ 633846 h 633845"/>
              <a:gd name="connsiteX18" fmla="*/ 63211 w 364547"/>
              <a:gd name="connsiteY18" fmla="*/ 623455 h 633845"/>
              <a:gd name="connsiteX19" fmla="*/ 25977 w 364547"/>
              <a:gd name="connsiteY19" fmla="*/ 594880 h 633845"/>
              <a:gd name="connsiteX20" fmla="*/ 6061 w 364547"/>
              <a:gd name="connsiteY20" fmla="*/ 551584 h 633845"/>
              <a:gd name="connsiteX21" fmla="*/ 0 w 364547"/>
              <a:gd name="connsiteY21" fmla="*/ 497898 h 633845"/>
              <a:gd name="connsiteX22" fmla="*/ 0 w 364547"/>
              <a:gd name="connsiteY22" fmla="*/ 464127 h 633845"/>
              <a:gd name="connsiteX23" fmla="*/ 102177 w 364547"/>
              <a:gd name="connsiteY23" fmla="*/ 464127 h 633845"/>
              <a:gd name="connsiteX24" fmla="*/ 102177 w 364547"/>
              <a:gd name="connsiteY24" fmla="*/ 484043 h 633845"/>
              <a:gd name="connsiteX25" fmla="*/ 110836 w 364547"/>
              <a:gd name="connsiteY25" fmla="*/ 524741 h 633845"/>
              <a:gd name="connsiteX26" fmla="*/ 142009 w 364547"/>
              <a:gd name="connsiteY26" fmla="*/ 542059 h 633845"/>
              <a:gd name="connsiteX27" fmla="*/ 221673 w 364547"/>
              <a:gd name="connsiteY27" fmla="*/ 542059 h 633845"/>
              <a:gd name="connsiteX28" fmla="*/ 257175 w 364547"/>
              <a:gd name="connsiteY28" fmla="*/ 528205 h 633845"/>
              <a:gd name="connsiteX29" fmla="*/ 262370 w 364547"/>
              <a:gd name="connsiteY29" fmla="*/ 484909 h 633845"/>
              <a:gd name="connsiteX30" fmla="*/ 262370 w 364547"/>
              <a:gd name="connsiteY30" fmla="*/ 414770 h 633845"/>
              <a:gd name="connsiteX31" fmla="*/ 245052 w 364547"/>
              <a:gd name="connsiteY31" fmla="*/ 377536 h 633845"/>
              <a:gd name="connsiteX32" fmla="*/ 203489 w 364547"/>
              <a:gd name="connsiteY32" fmla="*/ 363682 h 633845"/>
              <a:gd name="connsiteX33" fmla="*/ 160193 w 364547"/>
              <a:gd name="connsiteY33" fmla="*/ 363682 h 633845"/>
              <a:gd name="connsiteX34" fmla="*/ 161059 w 364547"/>
              <a:gd name="connsiteY34" fmla="*/ 316923 h 633845"/>
              <a:gd name="connsiteX35" fmla="*/ 160193 w 364547"/>
              <a:gd name="connsiteY35" fmla="*/ 271029 h 633845"/>
              <a:gd name="connsiteX36" fmla="*/ 203489 w 364547"/>
              <a:gd name="connsiteY36" fmla="*/ 271029 h 633845"/>
              <a:gd name="connsiteX37" fmla="*/ 245052 w 364547"/>
              <a:gd name="connsiteY37" fmla="*/ 257175 h 633845"/>
              <a:gd name="connsiteX38" fmla="*/ 262370 w 364547"/>
              <a:gd name="connsiteY38" fmla="*/ 219941 h 633845"/>
              <a:gd name="connsiteX39" fmla="*/ 262370 w 364547"/>
              <a:gd name="connsiteY39" fmla="*/ 149802 h 633845"/>
              <a:gd name="connsiteX40" fmla="*/ 257175 w 364547"/>
              <a:gd name="connsiteY40" fmla="*/ 106507 h 633845"/>
              <a:gd name="connsiteX41" fmla="*/ 221673 w 364547"/>
              <a:gd name="connsiteY41" fmla="*/ 93518 h 633845"/>
              <a:gd name="connsiteX42" fmla="*/ 142009 w 364547"/>
              <a:gd name="connsiteY42" fmla="*/ 93518 h 633845"/>
              <a:gd name="connsiteX43" fmla="*/ 110836 w 364547"/>
              <a:gd name="connsiteY43" fmla="*/ 110836 h 633845"/>
              <a:gd name="connsiteX44" fmla="*/ 102177 w 364547"/>
              <a:gd name="connsiteY44" fmla="*/ 151534 h 633845"/>
              <a:gd name="connsiteX45" fmla="*/ 102177 w 364547"/>
              <a:gd name="connsiteY45" fmla="*/ 171450 h 633845"/>
              <a:gd name="connsiteX46" fmla="*/ 0 w 364547"/>
              <a:gd name="connsiteY46" fmla="*/ 171450 h 633845"/>
              <a:gd name="connsiteX47" fmla="*/ 0 w 364547"/>
              <a:gd name="connsiteY47" fmla="*/ 136814 h 633845"/>
              <a:gd name="connsiteX48" fmla="*/ 6061 w 364547"/>
              <a:gd name="connsiteY48" fmla="*/ 83993 h 633845"/>
              <a:gd name="connsiteX49" fmla="*/ 25977 w 364547"/>
              <a:gd name="connsiteY49" fmla="*/ 40698 h 633845"/>
              <a:gd name="connsiteX50" fmla="*/ 63211 w 364547"/>
              <a:gd name="connsiteY50" fmla="*/ 12123 h 633845"/>
              <a:gd name="connsiteX51" fmla="*/ 121227 w 364547"/>
              <a:gd name="connsiteY51" fmla="*/ 1732 h 633845"/>
              <a:gd name="connsiteX52" fmla="*/ 242455 w 364547"/>
              <a:gd name="connsiteY52" fmla="*/ 1732 h 633845"/>
              <a:gd name="connsiteX53" fmla="*/ 15586 w 364547"/>
              <a:gd name="connsiteY53" fmla="*/ 155864 h 633845"/>
              <a:gd name="connsiteX54" fmla="*/ 21648 w 364547"/>
              <a:gd name="connsiteY54" fmla="*/ 155864 h 633845"/>
              <a:gd name="connsiteX55" fmla="*/ 154998 w 364547"/>
              <a:gd name="connsiteY55" fmla="*/ 13854 h 633845"/>
              <a:gd name="connsiteX56" fmla="*/ 134216 w 364547"/>
              <a:gd name="connsiteY56" fmla="*/ 13854 h 633845"/>
              <a:gd name="connsiteX57" fmla="*/ 15586 w 364547"/>
              <a:gd name="connsiteY57" fmla="*/ 141143 h 633845"/>
              <a:gd name="connsiteX58" fmla="*/ 15586 w 364547"/>
              <a:gd name="connsiteY58" fmla="*/ 155864 h 633845"/>
              <a:gd name="connsiteX59" fmla="*/ 121227 w 364547"/>
              <a:gd name="connsiteY59" fmla="*/ 13854 h 633845"/>
              <a:gd name="connsiteX60" fmla="*/ 102177 w 364547"/>
              <a:gd name="connsiteY60" fmla="*/ 14720 h 633845"/>
              <a:gd name="connsiteX61" fmla="*/ 17318 w 364547"/>
              <a:gd name="connsiteY61" fmla="*/ 103909 h 633845"/>
              <a:gd name="connsiteX62" fmla="*/ 16452 w 364547"/>
              <a:gd name="connsiteY62" fmla="*/ 116032 h 633845"/>
              <a:gd name="connsiteX63" fmla="*/ 15586 w 364547"/>
              <a:gd name="connsiteY63" fmla="*/ 128154 h 633845"/>
              <a:gd name="connsiteX64" fmla="*/ 123825 w 364547"/>
              <a:gd name="connsiteY64" fmla="*/ 13854 h 633845"/>
              <a:gd name="connsiteX65" fmla="*/ 121227 w 364547"/>
              <a:gd name="connsiteY65" fmla="*/ 13854 h 633845"/>
              <a:gd name="connsiteX66" fmla="*/ 63211 w 364547"/>
              <a:gd name="connsiteY66" fmla="*/ 477982 h 633845"/>
              <a:gd name="connsiteX67" fmla="*/ 44161 w 364547"/>
              <a:gd name="connsiteY67" fmla="*/ 477982 h 633845"/>
              <a:gd name="connsiteX68" fmla="*/ 16452 w 364547"/>
              <a:gd name="connsiteY68" fmla="*/ 507423 h 633845"/>
              <a:gd name="connsiteX69" fmla="*/ 17318 w 364547"/>
              <a:gd name="connsiteY69" fmla="*/ 516948 h 633845"/>
              <a:gd name="connsiteX70" fmla="*/ 18184 w 364547"/>
              <a:gd name="connsiteY70" fmla="*/ 526473 h 633845"/>
              <a:gd name="connsiteX71" fmla="*/ 63211 w 364547"/>
              <a:gd name="connsiteY71" fmla="*/ 477982 h 633845"/>
              <a:gd name="connsiteX72" fmla="*/ 15586 w 364547"/>
              <a:gd name="connsiteY72" fmla="*/ 477982 h 633845"/>
              <a:gd name="connsiteX73" fmla="*/ 15586 w 364547"/>
              <a:gd name="connsiteY73" fmla="*/ 495300 h 633845"/>
              <a:gd name="connsiteX74" fmla="*/ 31173 w 364547"/>
              <a:gd name="connsiteY74" fmla="*/ 477982 h 633845"/>
              <a:gd name="connsiteX75" fmla="*/ 15586 w 364547"/>
              <a:gd name="connsiteY75" fmla="*/ 477982 h 633845"/>
              <a:gd name="connsiteX76" fmla="*/ 34636 w 364547"/>
              <a:gd name="connsiteY76" fmla="*/ 53686 h 633845"/>
              <a:gd name="connsiteX77" fmla="*/ 19050 w 364547"/>
              <a:gd name="connsiteY77" fmla="*/ 91786 h 633845"/>
              <a:gd name="connsiteX78" fmla="*/ 89189 w 364547"/>
              <a:gd name="connsiteY78" fmla="*/ 17318 h 633845"/>
              <a:gd name="connsiteX79" fmla="*/ 53686 w 364547"/>
              <a:gd name="connsiteY79" fmla="*/ 32904 h 633845"/>
              <a:gd name="connsiteX80" fmla="*/ 34636 w 364547"/>
              <a:gd name="connsiteY80" fmla="*/ 53686 h 633845"/>
              <a:gd name="connsiteX81" fmla="*/ 85725 w 364547"/>
              <a:gd name="connsiteY81" fmla="*/ 484043 h 633845"/>
              <a:gd name="connsiteX82" fmla="*/ 85725 w 364547"/>
              <a:gd name="connsiteY82" fmla="*/ 483177 h 633845"/>
              <a:gd name="connsiteX83" fmla="*/ 85725 w 364547"/>
              <a:gd name="connsiteY83" fmla="*/ 477982 h 633845"/>
              <a:gd name="connsiteX84" fmla="*/ 73602 w 364547"/>
              <a:gd name="connsiteY84" fmla="*/ 477982 h 633845"/>
              <a:gd name="connsiteX85" fmla="*/ 19050 w 364547"/>
              <a:gd name="connsiteY85" fmla="*/ 536864 h 633845"/>
              <a:gd name="connsiteX86" fmla="*/ 19916 w 364547"/>
              <a:gd name="connsiteY86" fmla="*/ 545523 h 633845"/>
              <a:gd name="connsiteX87" fmla="*/ 22514 w 364547"/>
              <a:gd name="connsiteY87" fmla="*/ 554182 h 633845"/>
              <a:gd name="connsiteX88" fmla="*/ 85725 w 364547"/>
              <a:gd name="connsiteY88" fmla="*/ 486641 h 633845"/>
              <a:gd name="connsiteX89" fmla="*/ 85725 w 364547"/>
              <a:gd name="connsiteY89" fmla="*/ 484043 h 633845"/>
              <a:gd name="connsiteX90" fmla="*/ 90920 w 364547"/>
              <a:gd name="connsiteY90" fmla="*/ 516082 h 633845"/>
              <a:gd name="connsiteX91" fmla="*/ 87457 w 364547"/>
              <a:gd name="connsiteY91" fmla="*/ 497898 h 633845"/>
              <a:gd name="connsiteX92" fmla="*/ 25977 w 364547"/>
              <a:gd name="connsiteY92" fmla="*/ 561975 h 633845"/>
              <a:gd name="connsiteX93" fmla="*/ 32904 w 364547"/>
              <a:gd name="connsiteY93" fmla="*/ 577562 h 633845"/>
              <a:gd name="connsiteX94" fmla="*/ 90920 w 364547"/>
              <a:gd name="connsiteY94" fmla="*/ 516082 h 633845"/>
              <a:gd name="connsiteX95" fmla="*/ 109105 w 364547"/>
              <a:gd name="connsiteY95" fmla="*/ 88323 h 633845"/>
              <a:gd name="connsiteX96" fmla="*/ 122093 w 364547"/>
              <a:gd name="connsiteY96" fmla="*/ 81395 h 633845"/>
              <a:gd name="connsiteX97" fmla="*/ 186170 w 364547"/>
              <a:gd name="connsiteY97" fmla="*/ 13854 h 633845"/>
              <a:gd name="connsiteX98" fmla="*/ 165389 w 364547"/>
              <a:gd name="connsiteY98" fmla="*/ 13854 h 633845"/>
              <a:gd name="connsiteX99" fmla="*/ 32039 w 364547"/>
              <a:gd name="connsiteY99" fmla="*/ 155864 h 633845"/>
              <a:gd name="connsiteX100" fmla="*/ 51089 w 364547"/>
              <a:gd name="connsiteY100" fmla="*/ 155864 h 633845"/>
              <a:gd name="connsiteX101" fmla="*/ 90055 w 364547"/>
              <a:gd name="connsiteY101" fmla="*/ 114300 h 633845"/>
              <a:gd name="connsiteX102" fmla="*/ 109105 w 364547"/>
              <a:gd name="connsiteY102" fmla="*/ 88323 h 633845"/>
              <a:gd name="connsiteX103" fmla="*/ 37234 w 364547"/>
              <a:gd name="connsiteY103" fmla="*/ 583622 h 633845"/>
              <a:gd name="connsiteX104" fmla="*/ 42429 w 364547"/>
              <a:gd name="connsiteY104" fmla="*/ 589684 h 633845"/>
              <a:gd name="connsiteX105" fmla="*/ 47625 w 364547"/>
              <a:gd name="connsiteY105" fmla="*/ 595745 h 633845"/>
              <a:gd name="connsiteX106" fmla="*/ 102177 w 364547"/>
              <a:gd name="connsiteY106" fmla="*/ 537729 h 633845"/>
              <a:gd name="connsiteX107" fmla="*/ 93518 w 364547"/>
              <a:gd name="connsiteY107" fmla="*/ 523875 h 633845"/>
              <a:gd name="connsiteX108" fmla="*/ 37234 w 364547"/>
              <a:gd name="connsiteY108" fmla="*/ 583622 h 633845"/>
              <a:gd name="connsiteX109" fmla="*/ 119495 w 364547"/>
              <a:gd name="connsiteY109" fmla="*/ 550718 h 633845"/>
              <a:gd name="connsiteX110" fmla="*/ 108239 w 364547"/>
              <a:gd name="connsiteY110" fmla="*/ 545523 h 633845"/>
              <a:gd name="connsiteX111" fmla="*/ 105641 w 364547"/>
              <a:gd name="connsiteY111" fmla="*/ 542925 h 633845"/>
              <a:gd name="connsiteX112" fmla="*/ 51955 w 364547"/>
              <a:gd name="connsiteY112" fmla="*/ 600075 h 633845"/>
              <a:gd name="connsiteX113" fmla="*/ 64077 w 364547"/>
              <a:gd name="connsiteY113" fmla="*/ 608734 h 633845"/>
              <a:gd name="connsiteX114" fmla="*/ 119495 w 364547"/>
              <a:gd name="connsiteY114" fmla="*/ 550718 h 633845"/>
              <a:gd name="connsiteX115" fmla="*/ 85725 w 364547"/>
              <a:gd name="connsiteY115" fmla="*/ 150668 h 633845"/>
              <a:gd name="connsiteX116" fmla="*/ 86591 w 364547"/>
              <a:gd name="connsiteY116" fmla="*/ 141143 h 633845"/>
              <a:gd name="connsiteX117" fmla="*/ 87457 w 364547"/>
              <a:gd name="connsiteY117" fmla="*/ 131618 h 633845"/>
              <a:gd name="connsiteX118" fmla="*/ 63211 w 364547"/>
              <a:gd name="connsiteY118" fmla="*/ 156729 h 633845"/>
              <a:gd name="connsiteX119" fmla="*/ 83993 w 364547"/>
              <a:gd name="connsiteY119" fmla="*/ 156729 h 633845"/>
              <a:gd name="connsiteX120" fmla="*/ 86591 w 364547"/>
              <a:gd name="connsiteY120" fmla="*/ 154132 h 633845"/>
              <a:gd name="connsiteX121" fmla="*/ 86591 w 364547"/>
              <a:gd name="connsiteY121" fmla="*/ 150668 h 633845"/>
              <a:gd name="connsiteX122" fmla="*/ 142009 w 364547"/>
              <a:gd name="connsiteY122" fmla="*/ 555048 h 633845"/>
              <a:gd name="connsiteX123" fmla="*/ 127289 w 364547"/>
              <a:gd name="connsiteY123" fmla="*/ 554182 h 633845"/>
              <a:gd name="connsiteX124" fmla="*/ 72736 w 364547"/>
              <a:gd name="connsiteY124" fmla="*/ 612198 h 633845"/>
              <a:gd name="connsiteX125" fmla="*/ 90055 w 364547"/>
              <a:gd name="connsiteY125" fmla="*/ 616527 h 633845"/>
              <a:gd name="connsiteX126" fmla="*/ 148071 w 364547"/>
              <a:gd name="connsiteY126" fmla="*/ 555048 h 633845"/>
              <a:gd name="connsiteX127" fmla="*/ 142009 w 364547"/>
              <a:gd name="connsiteY127" fmla="*/ 555048 h 633845"/>
              <a:gd name="connsiteX128" fmla="*/ 178377 w 364547"/>
              <a:gd name="connsiteY128" fmla="*/ 555048 h 633845"/>
              <a:gd name="connsiteX129" fmla="*/ 157596 w 364547"/>
              <a:gd name="connsiteY129" fmla="*/ 555048 h 633845"/>
              <a:gd name="connsiteX130" fmla="*/ 97848 w 364547"/>
              <a:gd name="connsiteY130" fmla="*/ 618259 h 633845"/>
              <a:gd name="connsiteX131" fmla="*/ 108239 w 364547"/>
              <a:gd name="connsiteY131" fmla="*/ 619125 h 633845"/>
              <a:gd name="connsiteX132" fmla="*/ 117764 w 364547"/>
              <a:gd name="connsiteY132" fmla="*/ 619125 h 633845"/>
              <a:gd name="connsiteX133" fmla="*/ 178377 w 364547"/>
              <a:gd name="connsiteY133" fmla="*/ 555048 h 633845"/>
              <a:gd name="connsiteX134" fmla="*/ 128154 w 364547"/>
              <a:gd name="connsiteY134" fmla="*/ 619991 h 633845"/>
              <a:gd name="connsiteX135" fmla="*/ 148936 w 364547"/>
              <a:gd name="connsiteY135" fmla="*/ 619991 h 633845"/>
              <a:gd name="connsiteX136" fmla="*/ 209550 w 364547"/>
              <a:gd name="connsiteY136" fmla="*/ 555914 h 633845"/>
              <a:gd name="connsiteX137" fmla="*/ 188768 w 364547"/>
              <a:gd name="connsiteY137" fmla="*/ 555914 h 633845"/>
              <a:gd name="connsiteX138" fmla="*/ 128154 w 364547"/>
              <a:gd name="connsiteY138" fmla="*/ 619991 h 633845"/>
              <a:gd name="connsiteX139" fmla="*/ 142009 w 364547"/>
              <a:gd name="connsiteY139" fmla="*/ 78798 h 633845"/>
              <a:gd name="connsiteX140" fmla="*/ 156730 w 364547"/>
              <a:gd name="connsiteY140" fmla="*/ 78798 h 633845"/>
              <a:gd name="connsiteX141" fmla="*/ 217343 w 364547"/>
              <a:gd name="connsiteY141" fmla="*/ 14720 h 633845"/>
              <a:gd name="connsiteX142" fmla="*/ 198293 w 364547"/>
              <a:gd name="connsiteY142" fmla="*/ 14720 h 633845"/>
              <a:gd name="connsiteX143" fmla="*/ 136814 w 364547"/>
              <a:gd name="connsiteY143" fmla="*/ 78798 h 633845"/>
              <a:gd name="connsiteX144" fmla="*/ 142009 w 364547"/>
              <a:gd name="connsiteY144" fmla="*/ 78798 h 633845"/>
              <a:gd name="connsiteX145" fmla="*/ 160193 w 364547"/>
              <a:gd name="connsiteY145" fmla="*/ 619991 h 633845"/>
              <a:gd name="connsiteX146" fmla="*/ 180975 w 364547"/>
              <a:gd name="connsiteY146" fmla="*/ 619991 h 633845"/>
              <a:gd name="connsiteX147" fmla="*/ 244186 w 364547"/>
              <a:gd name="connsiteY147" fmla="*/ 553316 h 633845"/>
              <a:gd name="connsiteX148" fmla="*/ 232930 w 364547"/>
              <a:gd name="connsiteY148" fmla="*/ 555914 h 633845"/>
              <a:gd name="connsiteX149" fmla="*/ 221673 w 364547"/>
              <a:gd name="connsiteY149" fmla="*/ 555914 h 633845"/>
              <a:gd name="connsiteX150" fmla="*/ 220807 w 364547"/>
              <a:gd name="connsiteY150" fmla="*/ 555914 h 633845"/>
              <a:gd name="connsiteX151" fmla="*/ 160193 w 364547"/>
              <a:gd name="connsiteY151" fmla="*/ 619991 h 633845"/>
              <a:gd name="connsiteX152" fmla="*/ 242455 w 364547"/>
              <a:gd name="connsiteY152" fmla="*/ 13854 h 633845"/>
              <a:gd name="connsiteX153" fmla="*/ 229466 w 364547"/>
              <a:gd name="connsiteY153" fmla="*/ 13854 h 633845"/>
              <a:gd name="connsiteX154" fmla="*/ 167986 w 364547"/>
              <a:gd name="connsiteY154" fmla="*/ 77932 h 633845"/>
              <a:gd name="connsiteX155" fmla="*/ 188768 w 364547"/>
              <a:gd name="connsiteY155" fmla="*/ 77932 h 633845"/>
              <a:gd name="connsiteX156" fmla="*/ 249382 w 364547"/>
              <a:gd name="connsiteY156" fmla="*/ 13854 h 633845"/>
              <a:gd name="connsiteX157" fmla="*/ 242455 w 364547"/>
              <a:gd name="connsiteY157" fmla="*/ 13854 h 633845"/>
              <a:gd name="connsiteX158" fmla="*/ 176645 w 364547"/>
              <a:gd name="connsiteY158" fmla="*/ 348961 h 633845"/>
              <a:gd name="connsiteX159" fmla="*/ 183573 w 364547"/>
              <a:gd name="connsiteY159" fmla="*/ 348961 h 633845"/>
              <a:gd name="connsiteX160" fmla="*/ 348096 w 364547"/>
              <a:gd name="connsiteY160" fmla="*/ 174048 h 633845"/>
              <a:gd name="connsiteX161" fmla="*/ 348096 w 364547"/>
              <a:gd name="connsiteY161" fmla="*/ 152400 h 633845"/>
              <a:gd name="connsiteX162" fmla="*/ 276225 w 364547"/>
              <a:gd name="connsiteY162" fmla="*/ 227734 h 633845"/>
              <a:gd name="connsiteX163" fmla="*/ 260639 w 364547"/>
              <a:gd name="connsiteY163" fmla="*/ 262370 h 633845"/>
              <a:gd name="connsiteX164" fmla="*/ 226868 w 364547"/>
              <a:gd name="connsiteY164" fmla="*/ 282286 h 633845"/>
              <a:gd name="connsiteX165" fmla="*/ 177511 w 364547"/>
              <a:gd name="connsiteY165" fmla="*/ 334241 h 633845"/>
              <a:gd name="connsiteX166" fmla="*/ 176645 w 364547"/>
              <a:gd name="connsiteY166" fmla="*/ 348961 h 633845"/>
              <a:gd name="connsiteX167" fmla="*/ 176645 w 364547"/>
              <a:gd name="connsiteY167" fmla="*/ 284884 h 633845"/>
              <a:gd name="connsiteX168" fmla="*/ 176645 w 364547"/>
              <a:gd name="connsiteY168" fmla="*/ 290080 h 633845"/>
              <a:gd name="connsiteX169" fmla="*/ 182707 w 364547"/>
              <a:gd name="connsiteY169" fmla="*/ 284884 h 633845"/>
              <a:gd name="connsiteX170" fmla="*/ 176645 w 364547"/>
              <a:gd name="connsiteY170" fmla="*/ 284884 h 633845"/>
              <a:gd name="connsiteX171" fmla="*/ 204355 w 364547"/>
              <a:gd name="connsiteY171" fmla="*/ 284884 h 633845"/>
              <a:gd name="connsiteX172" fmla="*/ 193098 w 364547"/>
              <a:gd name="connsiteY172" fmla="*/ 284884 h 633845"/>
              <a:gd name="connsiteX173" fmla="*/ 177511 w 364547"/>
              <a:gd name="connsiteY173" fmla="*/ 301336 h 633845"/>
              <a:gd name="connsiteX174" fmla="*/ 177511 w 364547"/>
              <a:gd name="connsiteY174" fmla="*/ 316923 h 633845"/>
              <a:gd name="connsiteX175" fmla="*/ 177511 w 364547"/>
              <a:gd name="connsiteY175" fmla="*/ 323850 h 633845"/>
              <a:gd name="connsiteX176" fmla="*/ 213880 w 364547"/>
              <a:gd name="connsiteY176" fmla="*/ 285750 h 633845"/>
              <a:gd name="connsiteX177" fmla="*/ 204355 w 364547"/>
              <a:gd name="connsiteY177" fmla="*/ 285750 h 633845"/>
              <a:gd name="connsiteX178" fmla="*/ 348961 w 364547"/>
              <a:gd name="connsiteY178" fmla="*/ 474518 h 633845"/>
              <a:gd name="connsiteX179" fmla="*/ 348961 w 364547"/>
              <a:gd name="connsiteY179" fmla="*/ 452870 h 633845"/>
              <a:gd name="connsiteX180" fmla="*/ 309995 w 364547"/>
              <a:gd name="connsiteY180" fmla="*/ 494434 h 633845"/>
              <a:gd name="connsiteX181" fmla="*/ 270164 w 364547"/>
              <a:gd name="connsiteY181" fmla="*/ 535998 h 633845"/>
              <a:gd name="connsiteX182" fmla="*/ 266700 w 364547"/>
              <a:gd name="connsiteY182" fmla="*/ 541193 h 633845"/>
              <a:gd name="connsiteX183" fmla="*/ 261505 w 364547"/>
              <a:gd name="connsiteY183" fmla="*/ 545523 h 633845"/>
              <a:gd name="connsiteX184" fmla="*/ 226002 w 364547"/>
              <a:gd name="connsiteY184" fmla="*/ 582757 h 633845"/>
              <a:gd name="connsiteX185" fmla="*/ 190500 w 364547"/>
              <a:gd name="connsiteY185" fmla="*/ 619991 h 633845"/>
              <a:gd name="connsiteX186" fmla="*/ 211282 w 364547"/>
              <a:gd name="connsiteY186" fmla="*/ 619991 h 633845"/>
              <a:gd name="connsiteX187" fmla="*/ 348961 w 364547"/>
              <a:gd name="connsiteY187" fmla="*/ 474518 h 633845"/>
              <a:gd name="connsiteX188" fmla="*/ 204355 w 364547"/>
              <a:gd name="connsiteY188" fmla="*/ 348961 h 633845"/>
              <a:gd name="connsiteX189" fmla="*/ 215611 w 364547"/>
              <a:gd name="connsiteY189" fmla="*/ 349827 h 633845"/>
              <a:gd name="connsiteX190" fmla="*/ 348961 w 364547"/>
              <a:gd name="connsiteY190" fmla="*/ 206952 h 633845"/>
              <a:gd name="connsiteX191" fmla="*/ 348961 w 364547"/>
              <a:gd name="connsiteY191" fmla="*/ 186170 h 633845"/>
              <a:gd name="connsiteX192" fmla="*/ 194830 w 364547"/>
              <a:gd name="connsiteY192" fmla="*/ 348961 h 633845"/>
              <a:gd name="connsiteX193" fmla="*/ 204355 w 364547"/>
              <a:gd name="connsiteY193" fmla="*/ 348961 h 633845"/>
              <a:gd name="connsiteX194" fmla="*/ 276225 w 364547"/>
              <a:gd name="connsiteY194" fmla="*/ 17318 h 633845"/>
              <a:gd name="connsiteX195" fmla="*/ 258907 w 364547"/>
              <a:gd name="connsiteY195" fmla="*/ 14720 h 633845"/>
              <a:gd name="connsiteX196" fmla="*/ 198293 w 364547"/>
              <a:gd name="connsiteY196" fmla="*/ 77932 h 633845"/>
              <a:gd name="connsiteX197" fmla="*/ 219075 w 364547"/>
              <a:gd name="connsiteY197" fmla="*/ 77932 h 633845"/>
              <a:gd name="connsiteX198" fmla="*/ 276225 w 364547"/>
              <a:gd name="connsiteY198" fmla="*/ 17318 h 633845"/>
              <a:gd name="connsiteX199" fmla="*/ 348961 w 364547"/>
              <a:gd name="connsiteY199" fmla="*/ 497898 h 633845"/>
              <a:gd name="connsiteX200" fmla="*/ 348961 w 364547"/>
              <a:gd name="connsiteY200" fmla="*/ 485775 h 633845"/>
              <a:gd name="connsiteX201" fmla="*/ 222539 w 364547"/>
              <a:gd name="connsiteY201" fmla="*/ 619991 h 633845"/>
              <a:gd name="connsiteX202" fmla="*/ 241589 w 364547"/>
              <a:gd name="connsiteY202" fmla="*/ 619991 h 633845"/>
              <a:gd name="connsiteX203" fmla="*/ 242455 w 364547"/>
              <a:gd name="connsiteY203" fmla="*/ 619991 h 633845"/>
              <a:gd name="connsiteX204" fmla="*/ 348096 w 364547"/>
              <a:gd name="connsiteY204" fmla="*/ 508288 h 633845"/>
              <a:gd name="connsiteX205" fmla="*/ 348096 w 364547"/>
              <a:gd name="connsiteY205" fmla="*/ 497898 h 633845"/>
              <a:gd name="connsiteX206" fmla="*/ 348096 w 364547"/>
              <a:gd name="connsiteY206" fmla="*/ 242455 h 633845"/>
              <a:gd name="connsiteX207" fmla="*/ 348961 w 364547"/>
              <a:gd name="connsiteY207" fmla="*/ 230332 h 633845"/>
              <a:gd name="connsiteX208" fmla="*/ 348961 w 364547"/>
              <a:gd name="connsiteY208" fmla="*/ 219075 h 633845"/>
              <a:gd name="connsiteX209" fmla="*/ 224270 w 364547"/>
              <a:gd name="connsiteY209" fmla="*/ 350693 h 633845"/>
              <a:gd name="connsiteX210" fmla="*/ 239857 w 364547"/>
              <a:gd name="connsiteY210" fmla="*/ 355888 h 633845"/>
              <a:gd name="connsiteX211" fmla="*/ 277091 w 364547"/>
              <a:gd name="connsiteY211" fmla="*/ 316923 h 633845"/>
              <a:gd name="connsiteX212" fmla="*/ 276225 w 364547"/>
              <a:gd name="connsiteY212" fmla="*/ 316057 h 633845"/>
              <a:gd name="connsiteX213" fmla="*/ 278823 w 364547"/>
              <a:gd name="connsiteY213" fmla="*/ 315191 h 633845"/>
              <a:gd name="connsiteX214" fmla="*/ 348096 w 364547"/>
              <a:gd name="connsiteY214" fmla="*/ 242455 h 633845"/>
              <a:gd name="connsiteX215" fmla="*/ 230332 w 364547"/>
              <a:gd name="connsiteY215" fmla="*/ 78798 h 633845"/>
              <a:gd name="connsiteX216" fmla="*/ 238991 w 364547"/>
              <a:gd name="connsiteY216" fmla="*/ 79663 h 633845"/>
              <a:gd name="connsiteX217" fmla="*/ 247650 w 364547"/>
              <a:gd name="connsiteY217" fmla="*/ 82261 h 633845"/>
              <a:gd name="connsiteX218" fmla="*/ 299605 w 364547"/>
              <a:gd name="connsiteY218" fmla="*/ 26843 h 633845"/>
              <a:gd name="connsiteX219" fmla="*/ 284884 w 364547"/>
              <a:gd name="connsiteY219" fmla="*/ 21648 h 633845"/>
              <a:gd name="connsiteX220" fmla="*/ 230332 w 364547"/>
              <a:gd name="connsiteY220" fmla="*/ 78798 h 633845"/>
              <a:gd name="connsiteX221" fmla="*/ 246784 w 364547"/>
              <a:gd name="connsiteY221" fmla="*/ 360218 h 633845"/>
              <a:gd name="connsiteX222" fmla="*/ 253711 w 364547"/>
              <a:gd name="connsiteY222" fmla="*/ 364548 h 633845"/>
              <a:gd name="connsiteX223" fmla="*/ 258907 w 364547"/>
              <a:gd name="connsiteY223" fmla="*/ 369743 h 633845"/>
              <a:gd name="connsiteX224" fmla="*/ 298739 w 364547"/>
              <a:gd name="connsiteY224" fmla="*/ 327314 h 633845"/>
              <a:gd name="connsiteX225" fmla="*/ 284018 w 364547"/>
              <a:gd name="connsiteY225" fmla="*/ 320386 h 633845"/>
              <a:gd name="connsiteX226" fmla="*/ 246784 w 364547"/>
              <a:gd name="connsiteY226" fmla="*/ 360218 h 633845"/>
              <a:gd name="connsiteX227" fmla="*/ 254577 w 364547"/>
              <a:gd name="connsiteY227" fmla="*/ 619991 h 633845"/>
              <a:gd name="connsiteX228" fmla="*/ 266700 w 364547"/>
              <a:gd name="connsiteY228" fmla="*/ 618259 h 633845"/>
              <a:gd name="connsiteX229" fmla="*/ 278823 w 364547"/>
              <a:gd name="connsiteY229" fmla="*/ 615661 h 633845"/>
              <a:gd name="connsiteX230" fmla="*/ 344632 w 364547"/>
              <a:gd name="connsiteY230" fmla="*/ 547255 h 633845"/>
              <a:gd name="connsiteX231" fmla="*/ 347230 w 364547"/>
              <a:gd name="connsiteY231" fmla="*/ 534266 h 633845"/>
              <a:gd name="connsiteX232" fmla="*/ 348096 w 364547"/>
              <a:gd name="connsiteY232" fmla="*/ 521277 h 633845"/>
              <a:gd name="connsiteX233" fmla="*/ 254577 w 364547"/>
              <a:gd name="connsiteY233" fmla="*/ 619991 h 633845"/>
              <a:gd name="connsiteX234" fmla="*/ 266700 w 364547"/>
              <a:gd name="connsiteY234" fmla="*/ 91786 h 633845"/>
              <a:gd name="connsiteX235" fmla="*/ 267566 w 364547"/>
              <a:gd name="connsiteY235" fmla="*/ 94384 h 633845"/>
              <a:gd name="connsiteX236" fmla="*/ 318654 w 364547"/>
              <a:gd name="connsiteY236" fmla="*/ 40698 h 633845"/>
              <a:gd name="connsiteX237" fmla="*/ 313459 w 364547"/>
              <a:gd name="connsiteY237" fmla="*/ 35502 h 633845"/>
              <a:gd name="connsiteX238" fmla="*/ 306532 w 364547"/>
              <a:gd name="connsiteY238" fmla="*/ 31173 h 633845"/>
              <a:gd name="connsiteX239" fmla="*/ 255443 w 364547"/>
              <a:gd name="connsiteY239" fmla="*/ 85725 h 633845"/>
              <a:gd name="connsiteX240" fmla="*/ 266700 w 364547"/>
              <a:gd name="connsiteY240" fmla="*/ 91786 h 633845"/>
              <a:gd name="connsiteX241" fmla="*/ 321252 w 364547"/>
              <a:gd name="connsiteY241" fmla="*/ 338570 h 633845"/>
              <a:gd name="connsiteX242" fmla="*/ 306532 w 364547"/>
              <a:gd name="connsiteY242" fmla="*/ 330777 h 633845"/>
              <a:gd name="connsiteX243" fmla="*/ 264968 w 364547"/>
              <a:gd name="connsiteY243" fmla="*/ 375805 h 633845"/>
              <a:gd name="connsiteX244" fmla="*/ 269298 w 364547"/>
              <a:gd name="connsiteY244" fmla="*/ 381866 h 633845"/>
              <a:gd name="connsiteX245" fmla="*/ 272761 w 364547"/>
              <a:gd name="connsiteY245" fmla="*/ 388793 h 633845"/>
              <a:gd name="connsiteX246" fmla="*/ 321252 w 364547"/>
              <a:gd name="connsiteY246" fmla="*/ 338570 h 633845"/>
              <a:gd name="connsiteX247" fmla="*/ 333375 w 364547"/>
              <a:gd name="connsiteY247" fmla="*/ 58016 h 633845"/>
              <a:gd name="connsiteX248" fmla="*/ 329045 w 364547"/>
              <a:gd name="connsiteY248" fmla="*/ 51955 h 633845"/>
              <a:gd name="connsiteX249" fmla="*/ 324716 w 364547"/>
              <a:gd name="connsiteY249" fmla="*/ 45893 h 633845"/>
              <a:gd name="connsiteX250" fmla="*/ 272761 w 364547"/>
              <a:gd name="connsiteY250" fmla="*/ 100445 h 633845"/>
              <a:gd name="connsiteX251" fmla="*/ 277957 w 364547"/>
              <a:gd name="connsiteY251" fmla="*/ 116898 h 633845"/>
              <a:gd name="connsiteX252" fmla="*/ 333375 w 364547"/>
              <a:gd name="connsiteY252" fmla="*/ 58016 h 633845"/>
              <a:gd name="connsiteX253" fmla="*/ 327314 w 364547"/>
              <a:gd name="connsiteY253" fmla="*/ 342900 h 633845"/>
              <a:gd name="connsiteX254" fmla="*/ 276225 w 364547"/>
              <a:gd name="connsiteY254" fmla="*/ 396586 h 633845"/>
              <a:gd name="connsiteX255" fmla="*/ 277957 w 364547"/>
              <a:gd name="connsiteY255" fmla="*/ 406111 h 633845"/>
              <a:gd name="connsiteX256" fmla="*/ 278823 w 364547"/>
              <a:gd name="connsiteY256" fmla="*/ 415636 h 633845"/>
              <a:gd name="connsiteX257" fmla="*/ 278823 w 364547"/>
              <a:gd name="connsiteY257" fmla="*/ 416502 h 633845"/>
              <a:gd name="connsiteX258" fmla="*/ 338571 w 364547"/>
              <a:gd name="connsiteY258" fmla="*/ 354157 h 633845"/>
              <a:gd name="connsiteX259" fmla="*/ 335973 w 364547"/>
              <a:gd name="connsiteY259" fmla="*/ 351559 h 633845"/>
              <a:gd name="connsiteX260" fmla="*/ 327314 w 364547"/>
              <a:gd name="connsiteY260" fmla="*/ 342900 h 633845"/>
              <a:gd name="connsiteX261" fmla="*/ 348961 w 364547"/>
              <a:gd name="connsiteY261" fmla="*/ 440748 h 633845"/>
              <a:gd name="connsiteX262" fmla="*/ 348961 w 364547"/>
              <a:gd name="connsiteY262" fmla="*/ 419100 h 633845"/>
              <a:gd name="connsiteX263" fmla="*/ 278823 w 364547"/>
              <a:gd name="connsiteY263" fmla="*/ 494434 h 633845"/>
              <a:gd name="connsiteX264" fmla="*/ 278823 w 364547"/>
              <a:gd name="connsiteY264" fmla="*/ 505691 h 633845"/>
              <a:gd name="connsiteX265" fmla="*/ 277957 w 364547"/>
              <a:gd name="connsiteY265" fmla="*/ 516948 h 633845"/>
              <a:gd name="connsiteX266" fmla="*/ 348961 w 364547"/>
              <a:gd name="connsiteY266" fmla="*/ 440748 h 633845"/>
              <a:gd name="connsiteX267" fmla="*/ 342900 w 364547"/>
              <a:gd name="connsiteY267" fmla="*/ 82261 h 633845"/>
              <a:gd name="connsiteX268" fmla="*/ 339437 w 364547"/>
              <a:gd name="connsiteY268" fmla="*/ 74468 h 633845"/>
              <a:gd name="connsiteX269" fmla="*/ 336839 w 364547"/>
              <a:gd name="connsiteY269" fmla="*/ 66675 h 633845"/>
              <a:gd name="connsiteX270" fmla="*/ 278823 w 364547"/>
              <a:gd name="connsiteY270" fmla="*/ 129020 h 633845"/>
              <a:gd name="connsiteX271" fmla="*/ 278823 w 364547"/>
              <a:gd name="connsiteY271" fmla="*/ 150668 h 633845"/>
              <a:gd name="connsiteX272" fmla="*/ 342900 w 364547"/>
              <a:gd name="connsiteY272" fmla="*/ 82261 h 633845"/>
              <a:gd name="connsiteX273" fmla="*/ 348096 w 364547"/>
              <a:gd name="connsiteY273" fmla="*/ 109104 h 633845"/>
              <a:gd name="connsiteX274" fmla="*/ 347230 w 364547"/>
              <a:gd name="connsiteY274" fmla="*/ 99580 h 633845"/>
              <a:gd name="connsiteX275" fmla="*/ 344632 w 364547"/>
              <a:gd name="connsiteY275" fmla="*/ 90054 h 633845"/>
              <a:gd name="connsiteX276" fmla="*/ 278823 w 364547"/>
              <a:gd name="connsiteY276" fmla="*/ 161059 h 633845"/>
              <a:gd name="connsiteX277" fmla="*/ 278823 w 364547"/>
              <a:gd name="connsiteY277" fmla="*/ 181841 h 633845"/>
              <a:gd name="connsiteX278" fmla="*/ 348096 w 364547"/>
              <a:gd name="connsiteY278" fmla="*/ 109104 h 633845"/>
              <a:gd name="connsiteX279" fmla="*/ 348961 w 364547"/>
              <a:gd name="connsiteY279" fmla="*/ 120361 h 633845"/>
              <a:gd name="connsiteX280" fmla="*/ 278823 w 364547"/>
              <a:gd name="connsiteY280" fmla="*/ 194830 h 633845"/>
              <a:gd name="connsiteX281" fmla="*/ 278823 w 364547"/>
              <a:gd name="connsiteY281" fmla="*/ 216477 h 633845"/>
              <a:gd name="connsiteX282" fmla="*/ 348961 w 364547"/>
              <a:gd name="connsiteY282" fmla="*/ 141143 h 633845"/>
              <a:gd name="connsiteX283" fmla="*/ 348961 w 364547"/>
              <a:gd name="connsiteY283" fmla="*/ 135948 h 633845"/>
              <a:gd name="connsiteX284" fmla="*/ 348961 w 364547"/>
              <a:gd name="connsiteY284" fmla="*/ 120361 h 633845"/>
              <a:gd name="connsiteX285" fmla="*/ 346364 w 364547"/>
              <a:gd name="connsiteY285" fmla="*/ 377536 h 633845"/>
              <a:gd name="connsiteX286" fmla="*/ 341168 w 364547"/>
              <a:gd name="connsiteY286" fmla="*/ 360218 h 633845"/>
              <a:gd name="connsiteX287" fmla="*/ 277957 w 364547"/>
              <a:gd name="connsiteY287" fmla="*/ 426893 h 633845"/>
              <a:gd name="connsiteX288" fmla="*/ 277957 w 364547"/>
              <a:gd name="connsiteY288" fmla="*/ 449407 h 633845"/>
              <a:gd name="connsiteX289" fmla="*/ 346364 w 364547"/>
              <a:gd name="connsiteY289" fmla="*/ 377536 h 633845"/>
              <a:gd name="connsiteX290" fmla="*/ 348961 w 364547"/>
              <a:gd name="connsiteY290" fmla="*/ 407843 h 633845"/>
              <a:gd name="connsiteX291" fmla="*/ 348961 w 364547"/>
              <a:gd name="connsiteY291" fmla="*/ 396586 h 633845"/>
              <a:gd name="connsiteX292" fmla="*/ 348096 w 364547"/>
              <a:gd name="connsiteY292" fmla="*/ 385330 h 633845"/>
              <a:gd name="connsiteX293" fmla="*/ 278823 w 364547"/>
              <a:gd name="connsiteY293" fmla="*/ 459798 h 633845"/>
              <a:gd name="connsiteX294" fmla="*/ 278823 w 364547"/>
              <a:gd name="connsiteY294" fmla="*/ 481445 h 633845"/>
              <a:gd name="connsiteX295" fmla="*/ 348961 w 364547"/>
              <a:gd name="connsiteY295" fmla="*/ 407843 h 633845"/>
              <a:gd name="connsiteX296" fmla="*/ 317789 w 364547"/>
              <a:gd name="connsiteY296" fmla="*/ 594880 h 633845"/>
              <a:gd name="connsiteX297" fmla="*/ 338571 w 364547"/>
              <a:gd name="connsiteY297" fmla="*/ 564573 h 633845"/>
              <a:gd name="connsiteX298" fmla="*/ 295275 w 364547"/>
              <a:gd name="connsiteY298" fmla="*/ 610466 h 633845"/>
              <a:gd name="connsiteX299" fmla="*/ 317789 w 364547"/>
              <a:gd name="connsiteY299" fmla="*/ 594880 h 633845"/>
              <a:gd name="connsiteX300" fmla="*/ 335973 w 364547"/>
              <a:gd name="connsiteY300" fmla="*/ 281420 h 633845"/>
              <a:gd name="connsiteX301" fmla="*/ 347230 w 364547"/>
              <a:gd name="connsiteY301" fmla="*/ 254577 h 633845"/>
              <a:gd name="connsiteX302" fmla="*/ 298739 w 364547"/>
              <a:gd name="connsiteY302" fmla="*/ 306532 h 633845"/>
              <a:gd name="connsiteX303" fmla="*/ 304800 w 364547"/>
              <a:gd name="connsiteY303" fmla="*/ 303068 h 633845"/>
              <a:gd name="connsiteX304" fmla="*/ 335973 w 364547"/>
              <a:gd name="connsiteY304" fmla="*/ 281420 h 633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Lst>
            <a:rect l="l" t="t" r="r" b="b"/>
            <a:pathLst>
              <a:path w="364547" h="633845">
                <a:moveTo>
                  <a:pt x="242455" y="0"/>
                </a:moveTo>
                <a:cubicBezTo>
                  <a:pt x="265834" y="0"/>
                  <a:pt x="285750" y="3464"/>
                  <a:pt x="301336" y="10391"/>
                </a:cubicBezTo>
                <a:cubicBezTo>
                  <a:pt x="316923" y="17318"/>
                  <a:pt x="329911" y="26843"/>
                  <a:pt x="338571" y="38966"/>
                </a:cubicBezTo>
                <a:cubicBezTo>
                  <a:pt x="348096" y="51089"/>
                  <a:pt x="354157" y="65809"/>
                  <a:pt x="358486" y="82261"/>
                </a:cubicBezTo>
                <a:cubicBezTo>
                  <a:pt x="362816" y="98714"/>
                  <a:pt x="364548" y="116032"/>
                  <a:pt x="364548" y="135082"/>
                </a:cubicBezTo>
                <a:lnTo>
                  <a:pt x="364548" y="219075"/>
                </a:lnTo>
                <a:cubicBezTo>
                  <a:pt x="364548" y="247650"/>
                  <a:pt x="361084" y="268432"/>
                  <a:pt x="354157" y="281420"/>
                </a:cubicBezTo>
                <a:cubicBezTo>
                  <a:pt x="347230" y="295275"/>
                  <a:pt x="333375" y="306532"/>
                  <a:pt x="310861" y="316057"/>
                </a:cubicBezTo>
                <a:cubicBezTo>
                  <a:pt x="321252" y="321252"/>
                  <a:pt x="329911" y="326448"/>
                  <a:pt x="337705" y="331643"/>
                </a:cubicBezTo>
                <a:cubicBezTo>
                  <a:pt x="345498" y="336839"/>
                  <a:pt x="350693" y="343766"/>
                  <a:pt x="354157" y="351559"/>
                </a:cubicBezTo>
                <a:cubicBezTo>
                  <a:pt x="357620" y="359352"/>
                  <a:pt x="360218" y="368011"/>
                  <a:pt x="361950" y="378402"/>
                </a:cubicBezTo>
                <a:cubicBezTo>
                  <a:pt x="363682" y="388793"/>
                  <a:pt x="364548" y="400916"/>
                  <a:pt x="364548" y="414770"/>
                </a:cubicBezTo>
                <a:lnTo>
                  <a:pt x="364548" y="497898"/>
                </a:lnTo>
                <a:cubicBezTo>
                  <a:pt x="364548" y="516948"/>
                  <a:pt x="362816" y="534266"/>
                  <a:pt x="358486" y="551584"/>
                </a:cubicBezTo>
                <a:cubicBezTo>
                  <a:pt x="354157" y="568036"/>
                  <a:pt x="348096" y="582757"/>
                  <a:pt x="338571" y="594880"/>
                </a:cubicBezTo>
                <a:cubicBezTo>
                  <a:pt x="329045" y="607002"/>
                  <a:pt x="316923" y="616527"/>
                  <a:pt x="301336" y="623455"/>
                </a:cubicBezTo>
                <a:cubicBezTo>
                  <a:pt x="285750" y="630382"/>
                  <a:pt x="265834" y="633846"/>
                  <a:pt x="242455" y="633846"/>
                </a:cubicBezTo>
                <a:lnTo>
                  <a:pt x="121227" y="633846"/>
                </a:lnTo>
                <a:cubicBezTo>
                  <a:pt x="97848" y="633846"/>
                  <a:pt x="78798" y="630382"/>
                  <a:pt x="63211" y="623455"/>
                </a:cubicBezTo>
                <a:cubicBezTo>
                  <a:pt x="47625" y="616527"/>
                  <a:pt x="35502" y="607002"/>
                  <a:pt x="25977" y="594880"/>
                </a:cubicBezTo>
                <a:cubicBezTo>
                  <a:pt x="16452" y="582757"/>
                  <a:pt x="10391" y="568036"/>
                  <a:pt x="6061" y="551584"/>
                </a:cubicBezTo>
                <a:cubicBezTo>
                  <a:pt x="1732" y="535132"/>
                  <a:pt x="0" y="516948"/>
                  <a:pt x="0" y="497898"/>
                </a:cubicBezTo>
                <a:lnTo>
                  <a:pt x="0" y="464127"/>
                </a:lnTo>
                <a:lnTo>
                  <a:pt x="102177" y="464127"/>
                </a:lnTo>
                <a:lnTo>
                  <a:pt x="102177" y="484043"/>
                </a:lnTo>
                <a:cubicBezTo>
                  <a:pt x="103043" y="499629"/>
                  <a:pt x="105641" y="512618"/>
                  <a:pt x="110836" y="524741"/>
                </a:cubicBezTo>
                <a:cubicBezTo>
                  <a:pt x="116032" y="535998"/>
                  <a:pt x="126423" y="542059"/>
                  <a:pt x="142009" y="542059"/>
                </a:cubicBezTo>
                <a:lnTo>
                  <a:pt x="221673" y="542059"/>
                </a:lnTo>
                <a:cubicBezTo>
                  <a:pt x="241589" y="542059"/>
                  <a:pt x="253711" y="537729"/>
                  <a:pt x="257175" y="528205"/>
                </a:cubicBezTo>
                <a:cubicBezTo>
                  <a:pt x="260639" y="519545"/>
                  <a:pt x="262370" y="504825"/>
                  <a:pt x="262370" y="484909"/>
                </a:cubicBezTo>
                <a:lnTo>
                  <a:pt x="262370" y="414770"/>
                </a:lnTo>
                <a:cubicBezTo>
                  <a:pt x="262370" y="399184"/>
                  <a:pt x="256309" y="386195"/>
                  <a:pt x="245052" y="377536"/>
                </a:cubicBezTo>
                <a:cubicBezTo>
                  <a:pt x="233795" y="368877"/>
                  <a:pt x="219941" y="363682"/>
                  <a:pt x="203489" y="363682"/>
                </a:cubicBezTo>
                <a:lnTo>
                  <a:pt x="160193" y="363682"/>
                </a:lnTo>
                <a:lnTo>
                  <a:pt x="161059" y="316923"/>
                </a:lnTo>
                <a:lnTo>
                  <a:pt x="160193" y="271029"/>
                </a:lnTo>
                <a:lnTo>
                  <a:pt x="203489" y="271029"/>
                </a:lnTo>
                <a:cubicBezTo>
                  <a:pt x="219941" y="271029"/>
                  <a:pt x="233795" y="266700"/>
                  <a:pt x="245052" y="257175"/>
                </a:cubicBezTo>
                <a:cubicBezTo>
                  <a:pt x="256309" y="248516"/>
                  <a:pt x="262370" y="235527"/>
                  <a:pt x="262370" y="219941"/>
                </a:cubicBezTo>
                <a:lnTo>
                  <a:pt x="262370" y="149802"/>
                </a:lnTo>
                <a:cubicBezTo>
                  <a:pt x="262370" y="129020"/>
                  <a:pt x="260639" y="115166"/>
                  <a:pt x="257175" y="106507"/>
                </a:cubicBezTo>
                <a:cubicBezTo>
                  <a:pt x="253711" y="97848"/>
                  <a:pt x="241589" y="93518"/>
                  <a:pt x="221673" y="93518"/>
                </a:cubicBezTo>
                <a:lnTo>
                  <a:pt x="142009" y="93518"/>
                </a:lnTo>
                <a:cubicBezTo>
                  <a:pt x="125557" y="93518"/>
                  <a:pt x="115166" y="99580"/>
                  <a:pt x="110836" y="110836"/>
                </a:cubicBezTo>
                <a:cubicBezTo>
                  <a:pt x="105641" y="122093"/>
                  <a:pt x="103043" y="135948"/>
                  <a:pt x="102177" y="151534"/>
                </a:cubicBezTo>
                <a:lnTo>
                  <a:pt x="102177" y="171450"/>
                </a:lnTo>
                <a:lnTo>
                  <a:pt x="0" y="171450"/>
                </a:lnTo>
                <a:lnTo>
                  <a:pt x="0" y="136814"/>
                </a:lnTo>
                <a:cubicBezTo>
                  <a:pt x="0" y="117763"/>
                  <a:pt x="1732" y="100445"/>
                  <a:pt x="6061" y="83993"/>
                </a:cubicBezTo>
                <a:cubicBezTo>
                  <a:pt x="10391" y="67541"/>
                  <a:pt x="16452" y="53686"/>
                  <a:pt x="25977" y="40698"/>
                </a:cubicBezTo>
                <a:cubicBezTo>
                  <a:pt x="35502" y="28575"/>
                  <a:pt x="47625" y="19050"/>
                  <a:pt x="63211" y="12123"/>
                </a:cubicBezTo>
                <a:cubicBezTo>
                  <a:pt x="78798" y="5195"/>
                  <a:pt x="97848" y="1732"/>
                  <a:pt x="121227" y="1732"/>
                </a:cubicBezTo>
                <a:lnTo>
                  <a:pt x="242455" y="1732"/>
                </a:lnTo>
                <a:close/>
                <a:moveTo>
                  <a:pt x="15586" y="155864"/>
                </a:moveTo>
                <a:lnTo>
                  <a:pt x="21648" y="155864"/>
                </a:lnTo>
                <a:lnTo>
                  <a:pt x="154998" y="13854"/>
                </a:lnTo>
                <a:lnTo>
                  <a:pt x="134216" y="13854"/>
                </a:lnTo>
                <a:lnTo>
                  <a:pt x="15586" y="141143"/>
                </a:lnTo>
                <a:lnTo>
                  <a:pt x="15586" y="155864"/>
                </a:lnTo>
                <a:close/>
                <a:moveTo>
                  <a:pt x="121227" y="13854"/>
                </a:moveTo>
                <a:cubicBezTo>
                  <a:pt x="112568" y="13854"/>
                  <a:pt x="105641" y="13854"/>
                  <a:pt x="102177" y="14720"/>
                </a:cubicBezTo>
                <a:lnTo>
                  <a:pt x="17318" y="103909"/>
                </a:lnTo>
                <a:cubicBezTo>
                  <a:pt x="17318" y="107373"/>
                  <a:pt x="17318" y="111702"/>
                  <a:pt x="16452" y="116032"/>
                </a:cubicBezTo>
                <a:cubicBezTo>
                  <a:pt x="16452" y="120361"/>
                  <a:pt x="15586" y="124691"/>
                  <a:pt x="15586" y="128154"/>
                </a:cubicBezTo>
                <a:lnTo>
                  <a:pt x="123825" y="13854"/>
                </a:lnTo>
                <a:lnTo>
                  <a:pt x="121227" y="13854"/>
                </a:lnTo>
                <a:close/>
                <a:moveTo>
                  <a:pt x="63211" y="477982"/>
                </a:moveTo>
                <a:lnTo>
                  <a:pt x="44161" y="477982"/>
                </a:lnTo>
                <a:lnTo>
                  <a:pt x="16452" y="507423"/>
                </a:lnTo>
                <a:cubicBezTo>
                  <a:pt x="16452" y="510886"/>
                  <a:pt x="16452" y="514350"/>
                  <a:pt x="17318" y="516948"/>
                </a:cubicBezTo>
                <a:cubicBezTo>
                  <a:pt x="17318" y="519545"/>
                  <a:pt x="18184" y="523009"/>
                  <a:pt x="18184" y="526473"/>
                </a:cubicBezTo>
                <a:lnTo>
                  <a:pt x="63211" y="477982"/>
                </a:lnTo>
                <a:close/>
                <a:moveTo>
                  <a:pt x="15586" y="477982"/>
                </a:moveTo>
                <a:lnTo>
                  <a:pt x="15586" y="495300"/>
                </a:lnTo>
                <a:lnTo>
                  <a:pt x="31173" y="477982"/>
                </a:lnTo>
                <a:lnTo>
                  <a:pt x="15586" y="477982"/>
                </a:lnTo>
                <a:close/>
                <a:moveTo>
                  <a:pt x="34636" y="53686"/>
                </a:moveTo>
                <a:cubicBezTo>
                  <a:pt x="28575" y="63211"/>
                  <a:pt x="22514" y="76200"/>
                  <a:pt x="19050" y="91786"/>
                </a:cubicBezTo>
                <a:lnTo>
                  <a:pt x="89189" y="17318"/>
                </a:lnTo>
                <a:cubicBezTo>
                  <a:pt x="74468" y="20782"/>
                  <a:pt x="63211" y="25977"/>
                  <a:pt x="53686" y="32904"/>
                </a:cubicBezTo>
                <a:lnTo>
                  <a:pt x="34636" y="53686"/>
                </a:lnTo>
                <a:close/>
                <a:moveTo>
                  <a:pt x="85725" y="484043"/>
                </a:moveTo>
                <a:lnTo>
                  <a:pt x="85725" y="483177"/>
                </a:lnTo>
                <a:lnTo>
                  <a:pt x="85725" y="477982"/>
                </a:lnTo>
                <a:lnTo>
                  <a:pt x="73602" y="477982"/>
                </a:lnTo>
                <a:lnTo>
                  <a:pt x="19050" y="536864"/>
                </a:lnTo>
                <a:cubicBezTo>
                  <a:pt x="19050" y="539461"/>
                  <a:pt x="19050" y="542925"/>
                  <a:pt x="19916" y="545523"/>
                </a:cubicBezTo>
                <a:cubicBezTo>
                  <a:pt x="20782" y="548120"/>
                  <a:pt x="21648" y="551584"/>
                  <a:pt x="22514" y="554182"/>
                </a:cubicBezTo>
                <a:lnTo>
                  <a:pt x="85725" y="486641"/>
                </a:lnTo>
                <a:lnTo>
                  <a:pt x="85725" y="484043"/>
                </a:lnTo>
                <a:close/>
                <a:moveTo>
                  <a:pt x="90920" y="516082"/>
                </a:moveTo>
                <a:cubicBezTo>
                  <a:pt x="88323" y="509154"/>
                  <a:pt x="87457" y="503093"/>
                  <a:pt x="87457" y="497898"/>
                </a:cubicBezTo>
                <a:lnTo>
                  <a:pt x="25977" y="561975"/>
                </a:lnTo>
                <a:cubicBezTo>
                  <a:pt x="29441" y="568902"/>
                  <a:pt x="32039" y="574098"/>
                  <a:pt x="32904" y="577562"/>
                </a:cubicBezTo>
                <a:lnTo>
                  <a:pt x="90920" y="516082"/>
                </a:lnTo>
                <a:close/>
                <a:moveTo>
                  <a:pt x="109105" y="88323"/>
                </a:moveTo>
                <a:cubicBezTo>
                  <a:pt x="112568" y="85725"/>
                  <a:pt x="116898" y="83127"/>
                  <a:pt x="122093" y="81395"/>
                </a:cubicBezTo>
                <a:lnTo>
                  <a:pt x="186170" y="13854"/>
                </a:lnTo>
                <a:lnTo>
                  <a:pt x="165389" y="13854"/>
                </a:lnTo>
                <a:lnTo>
                  <a:pt x="32039" y="155864"/>
                </a:lnTo>
                <a:lnTo>
                  <a:pt x="51089" y="155864"/>
                </a:lnTo>
                <a:lnTo>
                  <a:pt x="90055" y="114300"/>
                </a:lnTo>
                <a:cubicBezTo>
                  <a:pt x="94384" y="103043"/>
                  <a:pt x="100446" y="94384"/>
                  <a:pt x="109105" y="88323"/>
                </a:cubicBezTo>
                <a:close/>
                <a:moveTo>
                  <a:pt x="37234" y="583622"/>
                </a:moveTo>
                <a:cubicBezTo>
                  <a:pt x="38966" y="586221"/>
                  <a:pt x="40698" y="587952"/>
                  <a:pt x="42429" y="589684"/>
                </a:cubicBezTo>
                <a:cubicBezTo>
                  <a:pt x="44161" y="591416"/>
                  <a:pt x="45893" y="593148"/>
                  <a:pt x="47625" y="595745"/>
                </a:cubicBezTo>
                <a:lnTo>
                  <a:pt x="102177" y="537729"/>
                </a:lnTo>
                <a:cubicBezTo>
                  <a:pt x="98714" y="534266"/>
                  <a:pt x="96116" y="529070"/>
                  <a:pt x="93518" y="523875"/>
                </a:cubicBezTo>
                <a:lnTo>
                  <a:pt x="37234" y="583622"/>
                </a:lnTo>
                <a:close/>
                <a:moveTo>
                  <a:pt x="119495" y="550718"/>
                </a:moveTo>
                <a:cubicBezTo>
                  <a:pt x="116898" y="549852"/>
                  <a:pt x="113434" y="548120"/>
                  <a:pt x="108239" y="545523"/>
                </a:cubicBezTo>
                <a:lnTo>
                  <a:pt x="105641" y="542925"/>
                </a:lnTo>
                <a:lnTo>
                  <a:pt x="51955" y="600075"/>
                </a:lnTo>
                <a:cubicBezTo>
                  <a:pt x="55418" y="602673"/>
                  <a:pt x="58882" y="606136"/>
                  <a:pt x="64077" y="608734"/>
                </a:cubicBezTo>
                <a:lnTo>
                  <a:pt x="119495" y="550718"/>
                </a:lnTo>
                <a:close/>
                <a:moveTo>
                  <a:pt x="85725" y="150668"/>
                </a:moveTo>
                <a:cubicBezTo>
                  <a:pt x="85725" y="147205"/>
                  <a:pt x="85725" y="143741"/>
                  <a:pt x="86591" y="141143"/>
                </a:cubicBezTo>
                <a:cubicBezTo>
                  <a:pt x="86591" y="138545"/>
                  <a:pt x="87457" y="135082"/>
                  <a:pt x="87457" y="131618"/>
                </a:cubicBezTo>
                <a:lnTo>
                  <a:pt x="63211" y="156729"/>
                </a:lnTo>
                <a:lnTo>
                  <a:pt x="83993" y="156729"/>
                </a:lnTo>
                <a:lnTo>
                  <a:pt x="86591" y="154132"/>
                </a:lnTo>
                <a:lnTo>
                  <a:pt x="86591" y="150668"/>
                </a:lnTo>
                <a:close/>
                <a:moveTo>
                  <a:pt x="142009" y="555048"/>
                </a:moveTo>
                <a:cubicBezTo>
                  <a:pt x="135948" y="555048"/>
                  <a:pt x="130752" y="555048"/>
                  <a:pt x="127289" y="554182"/>
                </a:cubicBezTo>
                <a:lnTo>
                  <a:pt x="72736" y="612198"/>
                </a:lnTo>
                <a:cubicBezTo>
                  <a:pt x="77932" y="613929"/>
                  <a:pt x="83127" y="614795"/>
                  <a:pt x="90055" y="616527"/>
                </a:cubicBezTo>
                <a:lnTo>
                  <a:pt x="148071" y="555048"/>
                </a:lnTo>
                <a:lnTo>
                  <a:pt x="142009" y="555048"/>
                </a:lnTo>
                <a:close/>
                <a:moveTo>
                  <a:pt x="178377" y="555048"/>
                </a:moveTo>
                <a:lnTo>
                  <a:pt x="157596" y="555048"/>
                </a:lnTo>
                <a:lnTo>
                  <a:pt x="97848" y="618259"/>
                </a:lnTo>
                <a:cubicBezTo>
                  <a:pt x="102177" y="619125"/>
                  <a:pt x="105641" y="619125"/>
                  <a:pt x="108239" y="619125"/>
                </a:cubicBezTo>
                <a:cubicBezTo>
                  <a:pt x="110836" y="619125"/>
                  <a:pt x="114300" y="619125"/>
                  <a:pt x="117764" y="619125"/>
                </a:cubicBezTo>
                <a:lnTo>
                  <a:pt x="178377" y="555048"/>
                </a:lnTo>
                <a:close/>
                <a:moveTo>
                  <a:pt x="128154" y="619991"/>
                </a:moveTo>
                <a:lnTo>
                  <a:pt x="148936" y="619991"/>
                </a:lnTo>
                <a:lnTo>
                  <a:pt x="209550" y="555914"/>
                </a:lnTo>
                <a:lnTo>
                  <a:pt x="188768" y="555914"/>
                </a:lnTo>
                <a:lnTo>
                  <a:pt x="128154" y="619991"/>
                </a:lnTo>
                <a:close/>
                <a:moveTo>
                  <a:pt x="142009" y="78798"/>
                </a:moveTo>
                <a:lnTo>
                  <a:pt x="156730" y="78798"/>
                </a:lnTo>
                <a:lnTo>
                  <a:pt x="217343" y="14720"/>
                </a:lnTo>
                <a:lnTo>
                  <a:pt x="198293" y="14720"/>
                </a:lnTo>
                <a:lnTo>
                  <a:pt x="136814" y="78798"/>
                </a:lnTo>
                <a:lnTo>
                  <a:pt x="142009" y="78798"/>
                </a:lnTo>
                <a:close/>
                <a:moveTo>
                  <a:pt x="160193" y="619991"/>
                </a:moveTo>
                <a:lnTo>
                  <a:pt x="180975" y="619991"/>
                </a:lnTo>
                <a:lnTo>
                  <a:pt x="244186" y="553316"/>
                </a:lnTo>
                <a:cubicBezTo>
                  <a:pt x="239857" y="555048"/>
                  <a:pt x="236393" y="555914"/>
                  <a:pt x="232930" y="555914"/>
                </a:cubicBezTo>
                <a:cubicBezTo>
                  <a:pt x="229466" y="555914"/>
                  <a:pt x="226002" y="555914"/>
                  <a:pt x="221673" y="555914"/>
                </a:cubicBezTo>
                <a:lnTo>
                  <a:pt x="220807" y="555914"/>
                </a:lnTo>
                <a:lnTo>
                  <a:pt x="160193" y="619991"/>
                </a:lnTo>
                <a:close/>
                <a:moveTo>
                  <a:pt x="242455" y="13854"/>
                </a:moveTo>
                <a:lnTo>
                  <a:pt x="229466" y="13854"/>
                </a:lnTo>
                <a:lnTo>
                  <a:pt x="167986" y="77932"/>
                </a:lnTo>
                <a:lnTo>
                  <a:pt x="188768" y="77932"/>
                </a:lnTo>
                <a:lnTo>
                  <a:pt x="249382" y="13854"/>
                </a:lnTo>
                <a:lnTo>
                  <a:pt x="242455" y="13854"/>
                </a:lnTo>
                <a:close/>
                <a:moveTo>
                  <a:pt x="176645" y="348961"/>
                </a:moveTo>
                <a:lnTo>
                  <a:pt x="183573" y="348961"/>
                </a:lnTo>
                <a:lnTo>
                  <a:pt x="348096" y="174048"/>
                </a:lnTo>
                <a:lnTo>
                  <a:pt x="348096" y="152400"/>
                </a:lnTo>
                <a:lnTo>
                  <a:pt x="276225" y="227734"/>
                </a:lnTo>
                <a:cubicBezTo>
                  <a:pt x="274493" y="241589"/>
                  <a:pt x="269298" y="252845"/>
                  <a:pt x="260639" y="262370"/>
                </a:cubicBezTo>
                <a:cubicBezTo>
                  <a:pt x="251980" y="271895"/>
                  <a:pt x="240723" y="277957"/>
                  <a:pt x="226868" y="282286"/>
                </a:cubicBezTo>
                <a:lnTo>
                  <a:pt x="177511" y="334241"/>
                </a:lnTo>
                <a:lnTo>
                  <a:pt x="176645" y="348961"/>
                </a:lnTo>
                <a:close/>
                <a:moveTo>
                  <a:pt x="176645" y="284884"/>
                </a:moveTo>
                <a:lnTo>
                  <a:pt x="176645" y="290080"/>
                </a:lnTo>
                <a:lnTo>
                  <a:pt x="182707" y="284884"/>
                </a:lnTo>
                <a:lnTo>
                  <a:pt x="176645" y="284884"/>
                </a:lnTo>
                <a:close/>
                <a:moveTo>
                  <a:pt x="204355" y="284884"/>
                </a:moveTo>
                <a:lnTo>
                  <a:pt x="193098" y="284884"/>
                </a:lnTo>
                <a:lnTo>
                  <a:pt x="177511" y="301336"/>
                </a:lnTo>
                <a:lnTo>
                  <a:pt x="177511" y="316923"/>
                </a:lnTo>
                <a:lnTo>
                  <a:pt x="177511" y="323850"/>
                </a:lnTo>
                <a:lnTo>
                  <a:pt x="213880" y="285750"/>
                </a:lnTo>
                <a:lnTo>
                  <a:pt x="204355" y="285750"/>
                </a:lnTo>
                <a:close/>
                <a:moveTo>
                  <a:pt x="348961" y="474518"/>
                </a:moveTo>
                <a:lnTo>
                  <a:pt x="348961" y="452870"/>
                </a:lnTo>
                <a:cubicBezTo>
                  <a:pt x="335973" y="466725"/>
                  <a:pt x="322984" y="480580"/>
                  <a:pt x="309995" y="494434"/>
                </a:cubicBezTo>
                <a:cubicBezTo>
                  <a:pt x="297007" y="508288"/>
                  <a:pt x="284018" y="522143"/>
                  <a:pt x="270164" y="535998"/>
                </a:cubicBezTo>
                <a:cubicBezTo>
                  <a:pt x="268432" y="538595"/>
                  <a:pt x="267566" y="540327"/>
                  <a:pt x="266700" y="541193"/>
                </a:cubicBezTo>
                <a:lnTo>
                  <a:pt x="261505" y="545523"/>
                </a:lnTo>
                <a:cubicBezTo>
                  <a:pt x="250248" y="557645"/>
                  <a:pt x="238125" y="570634"/>
                  <a:pt x="226002" y="582757"/>
                </a:cubicBezTo>
                <a:cubicBezTo>
                  <a:pt x="213880" y="594880"/>
                  <a:pt x="201757" y="607868"/>
                  <a:pt x="190500" y="619991"/>
                </a:cubicBezTo>
                <a:lnTo>
                  <a:pt x="211282" y="619991"/>
                </a:lnTo>
                <a:lnTo>
                  <a:pt x="348961" y="474518"/>
                </a:lnTo>
                <a:close/>
                <a:moveTo>
                  <a:pt x="204355" y="348961"/>
                </a:moveTo>
                <a:cubicBezTo>
                  <a:pt x="209550" y="348961"/>
                  <a:pt x="213014" y="348961"/>
                  <a:pt x="215611" y="349827"/>
                </a:cubicBezTo>
                <a:lnTo>
                  <a:pt x="348961" y="206952"/>
                </a:lnTo>
                <a:lnTo>
                  <a:pt x="348961" y="186170"/>
                </a:lnTo>
                <a:lnTo>
                  <a:pt x="194830" y="348961"/>
                </a:lnTo>
                <a:lnTo>
                  <a:pt x="204355" y="348961"/>
                </a:lnTo>
                <a:close/>
                <a:moveTo>
                  <a:pt x="276225" y="17318"/>
                </a:moveTo>
                <a:cubicBezTo>
                  <a:pt x="270164" y="15586"/>
                  <a:pt x="264102" y="14720"/>
                  <a:pt x="258907" y="14720"/>
                </a:cubicBezTo>
                <a:lnTo>
                  <a:pt x="198293" y="77932"/>
                </a:lnTo>
                <a:lnTo>
                  <a:pt x="219075" y="77932"/>
                </a:lnTo>
                <a:lnTo>
                  <a:pt x="276225" y="17318"/>
                </a:lnTo>
                <a:close/>
                <a:moveTo>
                  <a:pt x="348961" y="497898"/>
                </a:moveTo>
                <a:lnTo>
                  <a:pt x="348961" y="485775"/>
                </a:lnTo>
                <a:lnTo>
                  <a:pt x="222539" y="619991"/>
                </a:lnTo>
                <a:lnTo>
                  <a:pt x="241589" y="619991"/>
                </a:lnTo>
                <a:lnTo>
                  <a:pt x="242455" y="619991"/>
                </a:lnTo>
                <a:lnTo>
                  <a:pt x="348096" y="508288"/>
                </a:lnTo>
                <a:lnTo>
                  <a:pt x="348096" y="497898"/>
                </a:lnTo>
                <a:close/>
                <a:moveTo>
                  <a:pt x="348096" y="242455"/>
                </a:moveTo>
                <a:cubicBezTo>
                  <a:pt x="348961" y="238125"/>
                  <a:pt x="348961" y="233795"/>
                  <a:pt x="348961" y="230332"/>
                </a:cubicBezTo>
                <a:cubicBezTo>
                  <a:pt x="348961" y="226868"/>
                  <a:pt x="348961" y="223404"/>
                  <a:pt x="348961" y="219075"/>
                </a:cubicBezTo>
                <a:lnTo>
                  <a:pt x="224270" y="350693"/>
                </a:lnTo>
                <a:cubicBezTo>
                  <a:pt x="228600" y="351559"/>
                  <a:pt x="233795" y="353291"/>
                  <a:pt x="239857" y="355888"/>
                </a:cubicBezTo>
                <a:lnTo>
                  <a:pt x="277091" y="316923"/>
                </a:lnTo>
                <a:lnTo>
                  <a:pt x="276225" y="316057"/>
                </a:lnTo>
                <a:lnTo>
                  <a:pt x="278823" y="315191"/>
                </a:lnTo>
                <a:lnTo>
                  <a:pt x="348096" y="242455"/>
                </a:lnTo>
                <a:close/>
                <a:moveTo>
                  <a:pt x="230332" y="78798"/>
                </a:moveTo>
                <a:cubicBezTo>
                  <a:pt x="233795" y="79663"/>
                  <a:pt x="236393" y="79663"/>
                  <a:pt x="238991" y="79663"/>
                </a:cubicBezTo>
                <a:cubicBezTo>
                  <a:pt x="241589" y="79663"/>
                  <a:pt x="245052" y="80529"/>
                  <a:pt x="247650" y="82261"/>
                </a:cubicBezTo>
                <a:lnTo>
                  <a:pt x="299605" y="26843"/>
                </a:lnTo>
                <a:cubicBezTo>
                  <a:pt x="293543" y="24245"/>
                  <a:pt x="288348" y="22513"/>
                  <a:pt x="284884" y="21648"/>
                </a:cubicBezTo>
                <a:lnTo>
                  <a:pt x="230332" y="78798"/>
                </a:lnTo>
                <a:close/>
                <a:moveTo>
                  <a:pt x="246784" y="360218"/>
                </a:moveTo>
                <a:cubicBezTo>
                  <a:pt x="249382" y="361950"/>
                  <a:pt x="251114" y="362816"/>
                  <a:pt x="253711" y="364548"/>
                </a:cubicBezTo>
                <a:cubicBezTo>
                  <a:pt x="255443" y="366279"/>
                  <a:pt x="257175" y="368011"/>
                  <a:pt x="258907" y="369743"/>
                </a:cubicBezTo>
                <a:lnTo>
                  <a:pt x="298739" y="327314"/>
                </a:lnTo>
                <a:lnTo>
                  <a:pt x="284018" y="320386"/>
                </a:lnTo>
                <a:lnTo>
                  <a:pt x="246784" y="360218"/>
                </a:lnTo>
                <a:close/>
                <a:moveTo>
                  <a:pt x="254577" y="619991"/>
                </a:moveTo>
                <a:cubicBezTo>
                  <a:pt x="258907" y="619125"/>
                  <a:pt x="262370" y="619125"/>
                  <a:pt x="266700" y="618259"/>
                </a:cubicBezTo>
                <a:cubicBezTo>
                  <a:pt x="271029" y="618259"/>
                  <a:pt x="274493" y="617393"/>
                  <a:pt x="278823" y="615661"/>
                </a:cubicBezTo>
                <a:lnTo>
                  <a:pt x="344632" y="547255"/>
                </a:lnTo>
                <a:cubicBezTo>
                  <a:pt x="345498" y="542925"/>
                  <a:pt x="346364" y="538595"/>
                  <a:pt x="347230" y="534266"/>
                </a:cubicBezTo>
                <a:cubicBezTo>
                  <a:pt x="348096" y="529936"/>
                  <a:pt x="348096" y="525607"/>
                  <a:pt x="348096" y="521277"/>
                </a:cubicBezTo>
                <a:lnTo>
                  <a:pt x="254577" y="619991"/>
                </a:lnTo>
                <a:close/>
                <a:moveTo>
                  <a:pt x="266700" y="91786"/>
                </a:moveTo>
                <a:cubicBezTo>
                  <a:pt x="266700" y="92652"/>
                  <a:pt x="266700" y="93518"/>
                  <a:pt x="267566" y="94384"/>
                </a:cubicBezTo>
                <a:lnTo>
                  <a:pt x="318654" y="40698"/>
                </a:lnTo>
                <a:cubicBezTo>
                  <a:pt x="316923" y="38100"/>
                  <a:pt x="315191" y="36368"/>
                  <a:pt x="313459" y="35502"/>
                </a:cubicBezTo>
                <a:cubicBezTo>
                  <a:pt x="311727" y="33770"/>
                  <a:pt x="309130" y="32904"/>
                  <a:pt x="306532" y="31173"/>
                </a:cubicBezTo>
                <a:lnTo>
                  <a:pt x="255443" y="85725"/>
                </a:lnTo>
                <a:lnTo>
                  <a:pt x="266700" y="91786"/>
                </a:lnTo>
                <a:close/>
                <a:moveTo>
                  <a:pt x="321252" y="338570"/>
                </a:moveTo>
                <a:cubicBezTo>
                  <a:pt x="317789" y="335973"/>
                  <a:pt x="313459" y="334241"/>
                  <a:pt x="306532" y="330777"/>
                </a:cubicBezTo>
                <a:lnTo>
                  <a:pt x="264968" y="375805"/>
                </a:lnTo>
                <a:cubicBezTo>
                  <a:pt x="266700" y="377536"/>
                  <a:pt x="268432" y="379268"/>
                  <a:pt x="269298" y="381866"/>
                </a:cubicBezTo>
                <a:cubicBezTo>
                  <a:pt x="270164" y="384464"/>
                  <a:pt x="271895" y="387061"/>
                  <a:pt x="272761" y="388793"/>
                </a:cubicBezTo>
                <a:lnTo>
                  <a:pt x="321252" y="338570"/>
                </a:lnTo>
                <a:close/>
                <a:moveTo>
                  <a:pt x="333375" y="58016"/>
                </a:moveTo>
                <a:cubicBezTo>
                  <a:pt x="331643" y="55418"/>
                  <a:pt x="329911" y="53686"/>
                  <a:pt x="329045" y="51955"/>
                </a:cubicBezTo>
                <a:cubicBezTo>
                  <a:pt x="328180" y="50223"/>
                  <a:pt x="326448" y="48491"/>
                  <a:pt x="324716" y="45893"/>
                </a:cubicBezTo>
                <a:lnTo>
                  <a:pt x="272761" y="100445"/>
                </a:lnTo>
                <a:cubicBezTo>
                  <a:pt x="274493" y="103909"/>
                  <a:pt x="276225" y="109970"/>
                  <a:pt x="277957" y="116898"/>
                </a:cubicBezTo>
                <a:lnTo>
                  <a:pt x="333375" y="58016"/>
                </a:lnTo>
                <a:close/>
                <a:moveTo>
                  <a:pt x="327314" y="342900"/>
                </a:moveTo>
                <a:lnTo>
                  <a:pt x="276225" y="396586"/>
                </a:lnTo>
                <a:cubicBezTo>
                  <a:pt x="277091" y="400050"/>
                  <a:pt x="277957" y="403513"/>
                  <a:pt x="277957" y="406111"/>
                </a:cubicBezTo>
                <a:cubicBezTo>
                  <a:pt x="277957" y="408709"/>
                  <a:pt x="278823" y="412173"/>
                  <a:pt x="278823" y="415636"/>
                </a:cubicBezTo>
                <a:lnTo>
                  <a:pt x="278823" y="416502"/>
                </a:lnTo>
                <a:lnTo>
                  <a:pt x="338571" y="354157"/>
                </a:lnTo>
                <a:lnTo>
                  <a:pt x="335973" y="351559"/>
                </a:lnTo>
                <a:cubicBezTo>
                  <a:pt x="332509" y="347229"/>
                  <a:pt x="329911" y="343766"/>
                  <a:pt x="327314" y="342900"/>
                </a:cubicBezTo>
                <a:close/>
                <a:moveTo>
                  <a:pt x="348961" y="440748"/>
                </a:moveTo>
                <a:lnTo>
                  <a:pt x="348961" y="419100"/>
                </a:lnTo>
                <a:lnTo>
                  <a:pt x="278823" y="494434"/>
                </a:lnTo>
                <a:cubicBezTo>
                  <a:pt x="278823" y="497898"/>
                  <a:pt x="278823" y="502227"/>
                  <a:pt x="278823" y="505691"/>
                </a:cubicBezTo>
                <a:cubicBezTo>
                  <a:pt x="278823" y="510020"/>
                  <a:pt x="278823" y="513484"/>
                  <a:pt x="277957" y="516948"/>
                </a:cubicBezTo>
                <a:lnTo>
                  <a:pt x="348961" y="440748"/>
                </a:lnTo>
                <a:close/>
                <a:moveTo>
                  <a:pt x="342900" y="82261"/>
                </a:moveTo>
                <a:cubicBezTo>
                  <a:pt x="341168" y="79663"/>
                  <a:pt x="340302" y="77066"/>
                  <a:pt x="339437" y="74468"/>
                </a:cubicBezTo>
                <a:cubicBezTo>
                  <a:pt x="339437" y="71870"/>
                  <a:pt x="337705" y="69273"/>
                  <a:pt x="336839" y="66675"/>
                </a:cubicBezTo>
                <a:lnTo>
                  <a:pt x="278823" y="129020"/>
                </a:lnTo>
                <a:lnTo>
                  <a:pt x="278823" y="150668"/>
                </a:lnTo>
                <a:lnTo>
                  <a:pt x="342900" y="82261"/>
                </a:lnTo>
                <a:close/>
                <a:moveTo>
                  <a:pt x="348096" y="109104"/>
                </a:moveTo>
                <a:cubicBezTo>
                  <a:pt x="347230" y="105641"/>
                  <a:pt x="347230" y="102177"/>
                  <a:pt x="347230" y="99580"/>
                </a:cubicBezTo>
                <a:cubicBezTo>
                  <a:pt x="347230" y="96982"/>
                  <a:pt x="346364" y="93518"/>
                  <a:pt x="344632" y="90054"/>
                </a:cubicBezTo>
                <a:lnTo>
                  <a:pt x="278823" y="161059"/>
                </a:lnTo>
                <a:lnTo>
                  <a:pt x="278823" y="181841"/>
                </a:lnTo>
                <a:lnTo>
                  <a:pt x="348096" y="109104"/>
                </a:lnTo>
                <a:close/>
                <a:moveTo>
                  <a:pt x="348961" y="120361"/>
                </a:moveTo>
                <a:lnTo>
                  <a:pt x="278823" y="194830"/>
                </a:lnTo>
                <a:lnTo>
                  <a:pt x="278823" y="216477"/>
                </a:lnTo>
                <a:lnTo>
                  <a:pt x="348961" y="141143"/>
                </a:lnTo>
                <a:lnTo>
                  <a:pt x="348961" y="135948"/>
                </a:lnTo>
                <a:lnTo>
                  <a:pt x="348961" y="120361"/>
                </a:lnTo>
                <a:close/>
                <a:moveTo>
                  <a:pt x="346364" y="377536"/>
                </a:moveTo>
                <a:cubicBezTo>
                  <a:pt x="344632" y="370609"/>
                  <a:pt x="342900" y="364548"/>
                  <a:pt x="341168" y="360218"/>
                </a:cubicBezTo>
                <a:lnTo>
                  <a:pt x="277957" y="426893"/>
                </a:lnTo>
                <a:lnTo>
                  <a:pt x="277957" y="449407"/>
                </a:lnTo>
                <a:lnTo>
                  <a:pt x="346364" y="377536"/>
                </a:lnTo>
                <a:close/>
                <a:moveTo>
                  <a:pt x="348961" y="407843"/>
                </a:moveTo>
                <a:cubicBezTo>
                  <a:pt x="348961" y="404379"/>
                  <a:pt x="348961" y="400916"/>
                  <a:pt x="348961" y="396586"/>
                </a:cubicBezTo>
                <a:cubicBezTo>
                  <a:pt x="348961" y="393123"/>
                  <a:pt x="348961" y="389659"/>
                  <a:pt x="348096" y="385330"/>
                </a:cubicBezTo>
                <a:lnTo>
                  <a:pt x="278823" y="459798"/>
                </a:lnTo>
                <a:lnTo>
                  <a:pt x="278823" y="481445"/>
                </a:lnTo>
                <a:lnTo>
                  <a:pt x="348961" y="407843"/>
                </a:lnTo>
                <a:close/>
                <a:moveTo>
                  <a:pt x="317789" y="594880"/>
                </a:moveTo>
                <a:cubicBezTo>
                  <a:pt x="326448" y="587086"/>
                  <a:pt x="333375" y="576695"/>
                  <a:pt x="338571" y="564573"/>
                </a:cubicBezTo>
                <a:lnTo>
                  <a:pt x="295275" y="610466"/>
                </a:lnTo>
                <a:cubicBezTo>
                  <a:pt x="303068" y="606136"/>
                  <a:pt x="310861" y="600941"/>
                  <a:pt x="317789" y="594880"/>
                </a:cubicBezTo>
                <a:close/>
                <a:moveTo>
                  <a:pt x="335973" y="281420"/>
                </a:moveTo>
                <a:cubicBezTo>
                  <a:pt x="342034" y="274493"/>
                  <a:pt x="345498" y="265834"/>
                  <a:pt x="347230" y="254577"/>
                </a:cubicBezTo>
                <a:lnTo>
                  <a:pt x="298739" y="306532"/>
                </a:lnTo>
                <a:lnTo>
                  <a:pt x="304800" y="303068"/>
                </a:lnTo>
                <a:cubicBezTo>
                  <a:pt x="317789" y="297873"/>
                  <a:pt x="328180" y="290945"/>
                  <a:pt x="335973" y="281420"/>
                </a:cubicBezTo>
                <a:close/>
              </a:path>
            </a:pathLst>
          </a:custGeom>
          <a:solidFill>
            <a:srgbClr val="AD2300"/>
          </a:solidFill>
          <a:ln w="8653"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71D051B6-049E-BADB-506E-6D1C1ECEDECF}"/>
              </a:ext>
            </a:extLst>
          </p:cNvPr>
          <p:cNvSpPr/>
          <p:nvPr/>
        </p:nvSpPr>
        <p:spPr>
          <a:xfrm>
            <a:off x="10877003" y="5167353"/>
            <a:ext cx="873931" cy="1266767"/>
          </a:xfrm>
          <a:custGeom>
            <a:avLst/>
            <a:gdLst>
              <a:gd name="connsiteX0" fmla="*/ 365414 w 437284"/>
              <a:gd name="connsiteY0" fmla="*/ 420832 h 633845"/>
              <a:gd name="connsiteX1" fmla="*/ 437284 w 437284"/>
              <a:gd name="connsiteY1" fmla="*/ 420832 h 633845"/>
              <a:gd name="connsiteX2" fmla="*/ 437284 w 437284"/>
              <a:gd name="connsiteY2" fmla="*/ 513484 h 633845"/>
              <a:gd name="connsiteX3" fmla="*/ 365414 w 437284"/>
              <a:gd name="connsiteY3" fmla="*/ 513484 h 633845"/>
              <a:gd name="connsiteX4" fmla="*/ 365414 w 437284"/>
              <a:gd name="connsiteY4" fmla="*/ 633846 h 633845"/>
              <a:gd name="connsiteX5" fmla="*/ 263236 w 437284"/>
              <a:gd name="connsiteY5" fmla="*/ 633846 h 633845"/>
              <a:gd name="connsiteX6" fmla="*/ 263236 w 437284"/>
              <a:gd name="connsiteY6" fmla="*/ 513484 h 633845"/>
              <a:gd name="connsiteX7" fmla="*/ 0 w 437284"/>
              <a:gd name="connsiteY7" fmla="*/ 513484 h 633845"/>
              <a:gd name="connsiteX8" fmla="*/ 0 w 437284"/>
              <a:gd name="connsiteY8" fmla="*/ 450273 h 633845"/>
              <a:gd name="connsiteX9" fmla="*/ 265834 w 437284"/>
              <a:gd name="connsiteY9" fmla="*/ 0 h 633845"/>
              <a:gd name="connsiteX10" fmla="*/ 365414 w 437284"/>
              <a:gd name="connsiteY10" fmla="*/ 0 h 633845"/>
              <a:gd name="connsiteX11" fmla="*/ 365414 w 437284"/>
              <a:gd name="connsiteY11" fmla="*/ 420832 h 633845"/>
              <a:gd name="connsiteX12" fmla="*/ 16452 w 437284"/>
              <a:gd name="connsiteY12" fmla="*/ 453736 h 633845"/>
              <a:gd name="connsiteX13" fmla="*/ 16452 w 437284"/>
              <a:gd name="connsiteY13" fmla="*/ 473652 h 633845"/>
              <a:gd name="connsiteX14" fmla="*/ 200891 w 437284"/>
              <a:gd name="connsiteY14" fmla="*/ 277091 h 633845"/>
              <a:gd name="connsiteX15" fmla="*/ 236393 w 437284"/>
              <a:gd name="connsiteY15" fmla="*/ 218209 h 633845"/>
              <a:gd name="connsiteX16" fmla="*/ 21648 w 437284"/>
              <a:gd name="connsiteY16" fmla="*/ 445943 h 633845"/>
              <a:gd name="connsiteX17" fmla="*/ 16452 w 437284"/>
              <a:gd name="connsiteY17" fmla="*/ 453736 h 633845"/>
              <a:gd name="connsiteX18" fmla="*/ 16452 w 437284"/>
              <a:gd name="connsiteY18" fmla="*/ 499630 h 633845"/>
              <a:gd name="connsiteX19" fmla="*/ 22514 w 437284"/>
              <a:gd name="connsiteY19" fmla="*/ 499630 h 633845"/>
              <a:gd name="connsiteX20" fmla="*/ 148936 w 437284"/>
              <a:gd name="connsiteY20" fmla="*/ 366279 h 633845"/>
              <a:gd name="connsiteX21" fmla="*/ 184439 w 437284"/>
              <a:gd name="connsiteY21" fmla="*/ 306532 h 633845"/>
              <a:gd name="connsiteX22" fmla="*/ 17318 w 437284"/>
              <a:gd name="connsiteY22" fmla="*/ 484043 h 633845"/>
              <a:gd name="connsiteX23" fmla="*/ 17318 w 437284"/>
              <a:gd name="connsiteY23" fmla="*/ 499630 h 633845"/>
              <a:gd name="connsiteX24" fmla="*/ 130752 w 437284"/>
              <a:gd name="connsiteY24" fmla="*/ 395721 h 633845"/>
              <a:gd name="connsiteX25" fmla="*/ 33770 w 437284"/>
              <a:gd name="connsiteY25" fmla="*/ 499630 h 633845"/>
              <a:gd name="connsiteX26" fmla="*/ 54552 w 437284"/>
              <a:gd name="connsiteY26" fmla="*/ 499630 h 633845"/>
              <a:gd name="connsiteX27" fmla="*/ 115166 w 437284"/>
              <a:gd name="connsiteY27" fmla="*/ 435552 h 633845"/>
              <a:gd name="connsiteX28" fmla="*/ 108239 w 437284"/>
              <a:gd name="connsiteY28" fmla="*/ 435552 h 633845"/>
              <a:gd name="connsiteX29" fmla="*/ 130752 w 437284"/>
              <a:gd name="connsiteY29" fmla="*/ 395721 h 633845"/>
              <a:gd name="connsiteX30" fmla="*/ 349827 w 437284"/>
              <a:gd name="connsiteY30" fmla="*/ 64077 h 633845"/>
              <a:gd name="connsiteX31" fmla="*/ 73602 w 437284"/>
              <a:gd name="connsiteY31" fmla="*/ 356755 h 633845"/>
              <a:gd name="connsiteX32" fmla="*/ 38100 w 437284"/>
              <a:gd name="connsiteY32" fmla="*/ 415636 h 633845"/>
              <a:gd name="connsiteX33" fmla="*/ 252846 w 437284"/>
              <a:gd name="connsiteY33" fmla="*/ 187902 h 633845"/>
              <a:gd name="connsiteX34" fmla="*/ 279689 w 437284"/>
              <a:gd name="connsiteY34" fmla="*/ 144607 h 633845"/>
              <a:gd name="connsiteX35" fmla="*/ 279689 w 437284"/>
              <a:gd name="connsiteY35" fmla="*/ 161059 h 633845"/>
              <a:gd name="connsiteX36" fmla="*/ 349827 w 437284"/>
              <a:gd name="connsiteY36" fmla="*/ 85725 h 633845"/>
              <a:gd name="connsiteX37" fmla="*/ 349827 w 437284"/>
              <a:gd name="connsiteY37" fmla="*/ 64077 h 633845"/>
              <a:gd name="connsiteX38" fmla="*/ 64077 w 437284"/>
              <a:gd name="connsiteY38" fmla="*/ 499630 h 633845"/>
              <a:gd name="connsiteX39" fmla="*/ 85725 w 437284"/>
              <a:gd name="connsiteY39" fmla="*/ 499630 h 633845"/>
              <a:gd name="connsiteX40" fmla="*/ 146339 w 437284"/>
              <a:gd name="connsiteY40" fmla="*/ 435552 h 633845"/>
              <a:gd name="connsiteX41" fmla="*/ 125557 w 437284"/>
              <a:gd name="connsiteY41" fmla="*/ 435552 h 633845"/>
              <a:gd name="connsiteX42" fmla="*/ 64077 w 437284"/>
              <a:gd name="connsiteY42" fmla="*/ 499630 h 633845"/>
              <a:gd name="connsiteX43" fmla="*/ 349827 w 437284"/>
              <a:gd name="connsiteY43" fmla="*/ 30307 h 633845"/>
              <a:gd name="connsiteX44" fmla="*/ 125557 w 437284"/>
              <a:gd name="connsiteY44" fmla="*/ 266700 h 633845"/>
              <a:gd name="connsiteX45" fmla="*/ 90055 w 437284"/>
              <a:gd name="connsiteY45" fmla="*/ 326448 h 633845"/>
              <a:gd name="connsiteX46" fmla="*/ 349827 w 437284"/>
              <a:gd name="connsiteY46" fmla="*/ 51088 h 633845"/>
              <a:gd name="connsiteX47" fmla="*/ 349827 w 437284"/>
              <a:gd name="connsiteY47" fmla="*/ 30307 h 633845"/>
              <a:gd name="connsiteX48" fmla="*/ 95250 w 437284"/>
              <a:gd name="connsiteY48" fmla="*/ 499630 h 633845"/>
              <a:gd name="connsiteX49" fmla="*/ 116898 w 437284"/>
              <a:gd name="connsiteY49" fmla="*/ 499630 h 633845"/>
              <a:gd name="connsiteX50" fmla="*/ 177511 w 437284"/>
              <a:gd name="connsiteY50" fmla="*/ 435552 h 633845"/>
              <a:gd name="connsiteX51" fmla="*/ 155864 w 437284"/>
              <a:gd name="connsiteY51" fmla="*/ 435552 h 633845"/>
              <a:gd name="connsiteX52" fmla="*/ 95250 w 437284"/>
              <a:gd name="connsiteY52" fmla="*/ 499630 h 633845"/>
              <a:gd name="connsiteX53" fmla="*/ 126423 w 437284"/>
              <a:gd name="connsiteY53" fmla="*/ 499630 h 633845"/>
              <a:gd name="connsiteX54" fmla="*/ 147205 w 437284"/>
              <a:gd name="connsiteY54" fmla="*/ 499630 h 633845"/>
              <a:gd name="connsiteX55" fmla="*/ 208684 w 437284"/>
              <a:gd name="connsiteY55" fmla="*/ 435552 h 633845"/>
              <a:gd name="connsiteX56" fmla="*/ 187036 w 437284"/>
              <a:gd name="connsiteY56" fmla="*/ 435552 h 633845"/>
              <a:gd name="connsiteX57" fmla="*/ 126423 w 437284"/>
              <a:gd name="connsiteY57" fmla="*/ 499630 h 633845"/>
              <a:gd name="connsiteX58" fmla="*/ 134216 w 437284"/>
              <a:gd name="connsiteY58" fmla="*/ 420832 h 633845"/>
              <a:gd name="connsiteX59" fmla="*/ 264102 w 437284"/>
              <a:gd name="connsiteY59" fmla="*/ 420832 h 633845"/>
              <a:gd name="connsiteX60" fmla="*/ 264102 w 437284"/>
              <a:gd name="connsiteY60" fmla="*/ 200025 h 633845"/>
              <a:gd name="connsiteX61" fmla="*/ 134216 w 437284"/>
              <a:gd name="connsiteY61" fmla="*/ 420832 h 633845"/>
              <a:gd name="connsiteX62" fmla="*/ 349827 w 437284"/>
              <a:gd name="connsiteY62" fmla="*/ 13854 h 633845"/>
              <a:gd name="connsiteX63" fmla="*/ 334241 w 437284"/>
              <a:gd name="connsiteY63" fmla="*/ 13854 h 633845"/>
              <a:gd name="connsiteX64" fmla="*/ 179243 w 437284"/>
              <a:gd name="connsiteY64" fmla="*/ 178377 h 633845"/>
              <a:gd name="connsiteX65" fmla="*/ 143741 w 437284"/>
              <a:gd name="connsiteY65" fmla="*/ 237259 h 633845"/>
              <a:gd name="connsiteX66" fmla="*/ 349827 w 437284"/>
              <a:gd name="connsiteY66" fmla="*/ 18184 h 633845"/>
              <a:gd name="connsiteX67" fmla="*/ 349827 w 437284"/>
              <a:gd name="connsiteY67" fmla="*/ 13854 h 633845"/>
              <a:gd name="connsiteX68" fmla="*/ 158462 w 437284"/>
              <a:gd name="connsiteY68" fmla="*/ 499630 h 633845"/>
              <a:gd name="connsiteX69" fmla="*/ 179243 w 437284"/>
              <a:gd name="connsiteY69" fmla="*/ 499630 h 633845"/>
              <a:gd name="connsiteX70" fmla="*/ 239857 w 437284"/>
              <a:gd name="connsiteY70" fmla="*/ 435552 h 633845"/>
              <a:gd name="connsiteX71" fmla="*/ 219075 w 437284"/>
              <a:gd name="connsiteY71" fmla="*/ 435552 h 633845"/>
              <a:gd name="connsiteX72" fmla="*/ 158462 w 437284"/>
              <a:gd name="connsiteY72" fmla="*/ 499630 h 633845"/>
              <a:gd name="connsiteX73" fmla="*/ 189634 w 437284"/>
              <a:gd name="connsiteY73" fmla="*/ 499630 h 633845"/>
              <a:gd name="connsiteX74" fmla="*/ 210416 w 437284"/>
              <a:gd name="connsiteY74" fmla="*/ 499630 h 633845"/>
              <a:gd name="connsiteX75" fmla="*/ 271030 w 437284"/>
              <a:gd name="connsiteY75" fmla="*/ 435552 h 633845"/>
              <a:gd name="connsiteX76" fmla="*/ 250248 w 437284"/>
              <a:gd name="connsiteY76" fmla="*/ 435552 h 633845"/>
              <a:gd name="connsiteX77" fmla="*/ 189634 w 437284"/>
              <a:gd name="connsiteY77" fmla="*/ 499630 h 633845"/>
              <a:gd name="connsiteX78" fmla="*/ 231198 w 437284"/>
              <a:gd name="connsiteY78" fmla="*/ 89189 h 633845"/>
              <a:gd name="connsiteX79" fmla="*/ 195696 w 437284"/>
              <a:gd name="connsiteY79" fmla="*/ 148070 h 633845"/>
              <a:gd name="connsiteX80" fmla="*/ 322984 w 437284"/>
              <a:gd name="connsiteY80" fmla="*/ 13854 h 633845"/>
              <a:gd name="connsiteX81" fmla="*/ 302202 w 437284"/>
              <a:gd name="connsiteY81" fmla="*/ 13854 h 633845"/>
              <a:gd name="connsiteX82" fmla="*/ 231198 w 437284"/>
              <a:gd name="connsiteY82" fmla="*/ 89189 h 633845"/>
              <a:gd name="connsiteX83" fmla="*/ 349827 w 437284"/>
              <a:gd name="connsiteY83" fmla="*/ 363682 h 633845"/>
              <a:gd name="connsiteX84" fmla="*/ 221673 w 437284"/>
              <a:gd name="connsiteY84" fmla="*/ 499630 h 633845"/>
              <a:gd name="connsiteX85" fmla="*/ 242455 w 437284"/>
              <a:gd name="connsiteY85" fmla="*/ 499630 h 633845"/>
              <a:gd name="connsiteX86" fmla="*/ 350693 w 437284"/>
              <a:gd name="connsiteY86" fmla="*/ 385330 h 633845"/>
              <a:gd name="connsiteX87" fmla="*/ 350693 w 437284"/>
              <a:gd name="connsiteY87" fmla="*/ 363682 h 633845"/>
              <a:gd name="connsiteX88" fmla="*/ 247650 w 437284"/>
              <a:gd name="connsiteY88" fmla="*/ 59747 h 633845"/>
              <a:gd name="connsiteX89" fmla="*/ 290946 w 437284"/>
              <a:gd name="connsiteY89" fmla="*/ 13854 h 633845"/>
              <a:gd name="connsiteX90" fmla="*/ 273627 w 437284"/>
              <a:gd name="connsiteY90" fmla="*/ 13854 h 633845"/>
              <a:gd name="connsiteX91" fmla="*/ 247650 w 437284"/>
              <a:gd name="connsiteY91" fmla="*/ 59747 h 633845"/>
              <a:gd name="connsiteX92" fmla="*/ 273627 w 437284"/>
              <a:gd name="connsiteY92" fmla="*/ 499630 h 633845"/>
              <a:gd name="connsiteX93" fmla="*/ 349827 w 437284"/>
              <a:gd name="connsiteY93" fmla="*/ 419100 h 633845"/>
              <a:gd name="connsiteX94" fmla="*/ 349827 w 437284"/>
              <a:gd name="connsiteY94" fmla="*/ 397452 h 633845"/>
              <a:gd name="connsiteX95" fmla="*/ 252846 w 437284"/>
              <a:gd name="connsiteY95" fmla="*/ 499630 h 633845"/>
              <a:gd name="connsiteX96" fmla="*/ 273627 w 437284"/>
              <a:gd name="connsiteY96" fmla="*/ 499630 h 633845"/>
              <a:gd name="connsiteX97" fmla="*/ 349827 w 437284"/>
              <a:gd name="connsiteY97" fmla="*/ 96982 h 633845"/>
              <a:gd name="connsiteX98" fmla="*/ 279689 w 437284"/>
              <a:gd name="connsiteY98" fmla="*/ 172316 h 633845"/>
              <a:gd name="connsiteX99" fmla="*/ 279689 w 437284"/>
              <a:gd name="connsiteY99" fmla="*/ 193963 h 633845"/>
              <a:gd name="connsiteX100" fmla="*/ 349827 w 437284"/>
              <a:gd name="connsiteY100" fmla="*/ 118630 h 633845"/>
              <a:gd name="connsiteX101" fmla="*/ 349827 w 437284"/>
              <a:gd name="connsiteY101" fmla="*/ 96982 h 633845"/>
              <a:gd name="connsiteX102" fmla="*/ 349827 w 437284"/>
              <a:gd name="connsiteY102" fmla="*/ 130752 h 633845"/>
              <a:gd name="connsiteX103" fmla="*/ 279689 w 437284"/>
              <a:gd name="connsiteY103" fmla="*/ 205221 h 633845"/>
              <a:gd name="connsiteX104" fmla="*/ 279689 w 437284"/>
              <a:gd name="connsiteY104" fmla="*/ 226868 h 633845"/>
              <a:gd name="connsiteX105" fmla="*/ 349827 w 437284"/>
              <a:gd name="connsiteY105" fmla="*/ 152400 h 633845"/>
              <a:gd name="connsiteX106" fmla="*/ 349827 w 437284"/>
              <a:gd name="connsiteY106" fmla="*/ 130752 h 633845"/>
              <a:gd name="connsiteX107" fmla="*/ 349827 w 437284"/>
              <a:gd name="connsiteY107" fmla="*/ 163657 h 633845"/>
              <a:gd name="connsiteX108" fmla="*/ 279689 w 437284"/>
              <a:gd name="connsiteY108" fmla="*/ 238991 h 633845"/>
              <a:gd name="connsiteX109" fmla="*/ 279689 w 437284"/>
              <a:gd name="connsiteY109" fmla="*/ 260638 h 633845"/>
              <a:gd name="connsiteX110" fmla="*/ 349827 w 437284"/>
              <a:gd name="connsiteY110" fmla="*/ 185304 h 633845"/>
              <a:gd name="connsiteX111" fmla="*/ 349827 w 437284"/>
              <a:gd name="connsiteY111" fmla="*/ 163657 h 633845"/>
              <a:gd name="connsiteX112" fmla="*/ 349827 w 437284"/>
              <a:gd name="connsiteY112" fmla="*/ 196561 h 633845"/>
              <a:gd name="connsiteX113" fmla="*/ 279689 w 437284"/>
              <a:gd name="connsiteY113" fmla="*/ 271895 h 633845"/>
              <a:gd name="connsiteX114" fmla="*/ 279689 w 437284"/>
              <a:gd name="connsiteY114" fmla="*/ 293543 h 633845"/>
              <a:gd name="connsiteX115" fmla="*/ 349827 w 437284"/>
              <a:gd name="connsiteY115" fmla="*/ 219075 h 633845"/>
              <a:gd name="connsiteX116" fmla="*/ 349827 w 437284"/>
              <a:gd name="connsiteY116" fmla="*/ 196561 h 633845"/>
              <a:gd name="connsiteX117" fmla="*/ 349827 w 437284"/>
              <a:gd name="connsiteY117" fmla="*/ 230332 h 633845"/>
              <a:gd name="connsiteX118" fmla="*/ 279689 w 437284"/>
              <a:gd name="connsiteY118" fmla="*/ 305666 h 633845"/>
              <a:gd name="connsiteX119" fmla="*/ 279689 w 437284"/>
              <a:gd name="connsiteY119" fmla="*/ 327314 h 633845"/>
              <a:gd name="connsiteX120" fmla="*/ 349827 w 437284"/>
              <a:gd name="connsiteY120" fmla="*/ 251979 h 633845"/>
              <a:gd name="connsiteX121" fmla="*/ 349827 w 437284"/>
              <a:gd name="connsiteY121" fmla="*/ 230332 h 633845"/>
              <a:gd name="connsiteX122" fmla="*/ 349827 w 437284"/>
              <a:gd name="connsiteY122" fmla="*/ 263236 h 633845"/>
              <a:gd name="connsiteX123" fmla="*/ 279689 w 437284"/>
              <a:gd name="connsiteY123" fmla="*/ 338570 h 633845"/>
              <a:gd name="connsiteX124" fmla="*/ 279689 w 437284"/>
              <a:gd name="connsiteY124" fmla="*/ 360218 h 633845"/>
              <a:gd name="connsiteX125" fmla="*/ 349827 w 437284"/>
              <a:gd name="connsiteY125" fmla="*/ 285750 h 633845"/>
              <a:gd name="connsiteX126" fmla="*/ 349827 w 437284"/>
              <a:gd name="connsiteY126" fmla="*/ 263236 h 633845"/>
              <a:gd name="connsiteX127" fmla="*/ 349827 w 437284"/>
              <a:gd name="connsiteY127" fmla="*/ 297007 h 633845"/>
              <a:gd name="connsiteX128" fmla="*/ 279689 w 437284"/>
              <a:gd name="connsiteY128" fmla="*/ 372341 h 633845"/>
              <a:gd name="connsiteX129" fmla="*/ 279689 w 437284"/>
              <a:gd name="connsiteY129" fmla="*/ 393989 h 633845"/>
              <a:gd name="connsiteX130" fmla="*/ 349827 w 437284"/>
              <a:gd name="connsiteY130" fmla="*/ 318654 h 633845"/>
              <a:gd name="connsiteX131" fmla="*/ 349827 w 437284"/>
              <a:gd name="connsiteY131" fmla="*/ 297007 h 633845"/>
              <a:gd name="connsiteX132" fmla="*/ 349827 w 437284"/>
              <a:gd name="connsiteY132" fmla="*/ 330777 h 633845"/>
              <a:gd name="connsiteX133" fmla="*/ 279689 w 437284"/>
              <a:gd name="connsiteY133" fmla="*/ 405245 h 633845"/>
              <a:gd name="connsiteX134" fmla="*/ 279689 w 437284"/>
              <a:gd name="connsiteY134" fmla="*/ 426893 h 633845"/>
              <a:gd name="connsiteX135" fmla="*/ 349827 w 437284"/>
              <a:gd name="connsiteY135" fmla="*/ 352425 h 633845"/>
              <a:gd name="connsiteX136" fmla="*/ 349827 w 437284"/>
              <a:gd name="connsiteY136" fmla="*/ 330777 h 633845"/>
              <a:gd name="connsiteX137" fmla="*/ 349827 w 437284"/>
              <a:gd name="connsiteY137" fmla="*/ 435552 h 633845"/>
              <a:gd name="connsiteX138" fmla="*/ 349827 w 437284"/>
              <a:gd name="connsiteY138" fmla="*/ 430357 h 633845"/>
              <a:gd name="connsiteX139" fmla="*/ 279689 w 437284"/>
              <a:gd name="connsiteY139" fmla="*/ 505691 h 633845"/>
              <a:gd name="connsiteX140" fmla="*/ 279689 w 437284"/>
              <a:gd name="connsiteY140" fmla="*/ 527338 h 633845"/>
              <a:gd name="connsiteX141" fmla="*/ 365414 w 437284"/>
              <a:gd name="connsiteY141" fmla="*/ 435552 h 633845"/>
              <a:gd name="connsiteX142" fmla="*/ 349827 w 437284"/>
              <a:gd name="connsiteY142" fmla="*/ 435552 h 633845"/>
              <a:gd name="connsiteX143" fmla="*/ 421698 w 437284"/>
              <a:gd name="connsiteY143" fmla="*/ 435552 h 633845"/>
              <a:gd name="connsiteX144" fmla="*/ 406977 w 437284"/>
              <a:gd name="connsiteY144" fmla="*/ 435552 h 633845"/>
              <a:gd name="connsiteX145" fmla="*/ 279689 w 437284"/>
              <a:gd name="connsiteY145" fmla="*/ 572366 h 633845"/>
              <a:gd name="connsiteX146" fmla="*/ 279689 w 437284"/>
              <a:gd name="connsiteY146" fmla="*/ 594013 h 633845"/>
              <a:gd name="connsiteX147" fmla="*/ 349827 w 437284"/>
              <a:gd name="connsiteY147" fmla="*/ 519545 h 633845"/>
              <a:gd name="connsiteX148" fmla="*/ 349827 w 437284"/>
              <a:gd name="connsiteY148" fmla="*/ 499630 h 633845"/>
              <a:gd name="connsiteX149" fmla="*/ 368011 w 437284"/>
              <a:gd name="connsiteY149" fmla="*/ 499630 h 633845"/>
              <a:gd name="connsiteX150" fmla="*/ 421698 w 437284"/>
              <a:gd name="connsiteY150" fmla="*/ 442479 h 633845"/>
              <a:gd name="connsiteX151" fmla="*/ 421698 w 437284"/>
              <a:gd name="connsiteY151" fmla="*/ 435552 h 633845"/>
              <a:gd name="connsiteX152" fmla="*/ 279689 w 437284"/>
              <a:gd name="connsiteY152" fmla="*/ 561109 h 633845"/>
              <a:gd name="connsiteX153" fmla="*/ 397452 w 437284"/>
              <a:gd name="connsiteY153" fmla="*/ 435552 h 633845"/>
              <a:gd name="connsiteX154" fmla="*/ 376670 w 437284"/>
              <a:gd name="connsiteY154" fmla="*/ 435552 h 633845"/>
              <a:gd name="connsiteX155" fmla="*/ 279689 w 437284"/>
              <a:gd name="connsiteY155" fmla="*/ 537729 h 633845"/>
              <a:gd name="connsiteX156" fmla="*/ 279689 w 437284"/>
              <a:gd name="connsiteY156" fmla="*/ 561109 h 633845"/>
              <a:gd name="connsiteX157" fmla="*/ 279689 w 437284"/>
              <a:gd name="connsiteY157" fmla="*/ 619991 h 633845"/>
              <a:gd name="connsiteX158" fmla="*/ 285750 w 437284"/>
              <a:gd name="connsiteY158" fmla="*/ 619991 h 633845"/>
              <a:gd name="connsiteX159" fmla="*/ 349827 w 437284"/>
              <a:gd name="connsiteY159" fmla="*/ 552450 h 633845"/>
              <a:gd name="connsiteX160" fmla="*/ 349827 w 437284"/>
              <a:gd name="connsiteY160" fmla="*/ 530802 h 633845"/>
              <a:gd name="connsiteX161" fmla="*/ 279689 w 437284"/>
              <a:gd name="connsiteY161" fmla="*/ 606136 h 633845"/>
              <a:gd name="connsiteX162" fmla="*/ 279689 w 437284"/>
              <a:gd name="connsiteY162" fmla="*/ 619991 h 633845"/>
              <a:gd name="connsiteX163" fmla="*/ 349827 w 437284"/>
              <a:gd name="connsiteY163" fmla="*/ 586221 h 633845"/>
              <a:gd name="connsiteX164" fmla="*/ 349827 w 437284"/>
              <a:gd name="connsiteY164" fmla="*/ 563707 h 633845"/>
              <a:gd name="connsiteX165" fmla="*/ 296141 w 437284"/>
              <a:gd name="connsiteY165" fmla="*/ 620857 h 633845"/>
              <a:gd name="connsiteX166" fmla="*/ 316923 w 437284"/>
              <a:gd name="connsiteY166" fmla="*/ 620857 h 633845"/>
              <a:gd name="connsiteX167" fmla="*/ 349827 w 437284"/>
              <a:gd name="connsiteY167" fmla="*/ 586221 h 633845"/>
              <a:gd name="connsiteX168" fmla="*/ 349827 w 437284"/>
              <a:gd name="connsiteY168" fmla="*/ 618259 h 633845"/>
              <a:gd name="connsiteX169" fmla="*/ 349827 w 437284"/>
              <a:gd name="connsiteY169" fmla="*/ 596611 h 633845"/>
              <a:gd name="connsiteX170" fmla="*/ 328180 w 437284"/>
              <a:gd name="connsiteY170" fmla="*/ 619125 h 633845"/>
              <a:gd name="connsiteX171" fmla="*/ 348962 w 437284"/>
              <a:gd name="connsiteY171" fmla="*/ 619125 h 633845"/>
              <a:gd name="connsiteX172" fmla="*/ 349827 w 437284"/>
              <a:gd name="connsiteY172" fmla="*/ 618259 h 633845"/>
              <a:gd name="connsiteX173" fmla="*/ 398318 w 437284"/>
              <a:gd name="connsiteY173" fmla="*/ 499630 h 633845"/>
              <a:gd name="connsiteX174" fmla="*/ 421698 w 437284"/>
              <a:gd name="connsiteY174" fmla="*/ 477116 h 633845"/>
              <a:gd name="connsiteX175" fmla="*/ 421698 w 437284"/>
              <a:gd name="connsiteY175" fmla="*/ 454602 h 633845"/>
              <a:gd name="connsiteX176" fmla="*/ 378402 w 437284"/>
              <a:gd name="connsiteY176" fmla="*/ 500495 h 633845"/>
              <a:gd name="connsiteX177" fmla="*/ 398318 w 437284"/>
              <a:gd name="connsiteY177" fmla="*/ 500495 h 633845"/>
              <a:gd name="connsiteX178" fmla="*/ 421698 w 437284"/>
              <a:gd name="connsiteY178" fmla="*/ 499630 h 633845"/>
              <a:gd name="connsiteX179" fmla="*/ 421698 w 437284"/>
              <a:gd name="connsiteY179" fmla="*/ 487507 h 633845"/>
              <a:gd name="connsiteX180" fmla="*/ 409575 w 437284"/>
              <a:gd name="connsiteY180" fmla="*/ 499630 h 633845"/>
              <a:gd name="connsiteX181" fmla="*/ 421698 w 437284"/>
              <a:gd name="connsiteY181" fmla="*/ 499630 h 633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Lst>
            <a:rect l="l" t="t" r="r" b="b"/>
            <a:pathLst>
              <a:path w="437284" h="633845">
                <a:moveTo>
                  <a:pt x="365414" y="420832"/>
                </a:moveTo>
                <a:lnTo>
                  <a:pt x="437284" y="420832"/>
                </a:lnTo>
                <a:lnTo>
                  <a:pt x="437284" y="513484"/>
                </a:lnTo>
                <a:lnTo>
                  <a:pt x="365414" y="513484"/>
                </a:lnTo>
                <a:lnTo>
                  <a:pt x="365414" y="633846"/>
                </a:lnTo>
                <a:lnTo>
                  <a:pt x="263236" y="633846"/>
                </a:lnTo>
                <a:lnTo>
                  <a:pt x="263236" y="513484"/>
                </a:lnTo>
                <a:lnTo>
                  <a:pt x="0" y="513484"/>
                </a:lnTo>
                <a:lnTo>
                  <a:pt x="0" y="450273"/>
                </a:lnTo>
                <a:lnTo>
                  <a:pt x="265834" y="0"/>
                </a:lnTo>
                <a:lnTo>
                  <a:pt x="365414" y="0"/>
                </a:lnTo>
                <a:lnTo>
                  <a:pt x="365414" y="420832"/>
                </a:lnTo>
                <a:close/>
                <a:moveTo>
                  <a:pt x="16452" y="453736"/>
                </a:moveTo>
                <a:lnTo>
                  <a:pt x="16452" y="473652"/>
                </a:lnTo>
                <a:lnTo>
                  <a:pt x="200891" y="277091"/>
                </a:lnTo>
                <a:lnTo>
                  <a:pt x="236393" y="218209"/>
                </a:lnTo>
                <a:lnTo>
                  <a:pt x="21648" y="445943"/>
                </a:lnTo>
                <a:lnTo>
                  <a:pt x="16452" y="453736"/>
                </a:lnTo>
                <a:close/>
                <a:moveTo>
                  <a:pt x="16452" y="499630"/>
                </a:moveTo>
                <a:lnTo>
                  <a:pt x="22514" y="499630"/>
                </a:lnTo>
                <a:lnTo>
                  <a:pt x="148936" y="366279"/>
                </a:lnTo>
                <a:lnTo>
                  <a:pt x="184439" y="306532"/>
                </a:lnTo>
                <a:lnTo>
                  <a:pt x="17318" y="484043"/>
                </a:lnTo>
                <a:lnTo>
                  <a:pt x="17318" y="499630"/>
                </a:lnTo>
                <a:close/>
                <a:moveTo>
                  <a:pt x="130752" y="395721"/>
                </a:moveTo>
                <a:lnTo>
                  <a:pt x="33770" y="499630"/>
                </a:lnTo>
                <a:lnTo>
                  <a:pt x="54552" y="499630"/>
                </a:lnTo>
                <a:lnTo>
                  <a:pt x="115166" y="435552"/>
                </a:lnTo>
                <a:lnTo>
                  <a:pt x="108239" y="435552"/>
                </a:lnTo>
                <a:lnTo>
                  <a:pt x="130752" y="395721"/>
                </a:lnTo>
                <a:close/>
                <a:moveTo>
                  <a:pt x="349827" y="64077"/>
                </a:moveTo>
                <a:lnTo>
                  <a:pt x="73602" y="356755"/>
                </a:lnTo>
                <a:lnTo>
                  <a:pt x="38100" y="415636"/>
                </a:lnTo>
                <a:lnTo>
                  <a:pt x="252846" y="187902"/>
                </a:lnTo>
                <a:lnTo>
                  <a:pt x="279689" y="144607"/>
                </a:lnTo>
                <a:lnTo>
                  <a:pt x="279689" y="161059"/>
                </a:lnTo>
                <a:lnTo>
                  <a:pt x="349827" y="85725"/>
                </a:lnTo>
                <a:lnTo>
                  <a:pt x="349827" y="64077"/>
                </a:lnTo>
                <a:close/>
                <a:moveTo>
                  <a:pt x="64077" y="499630"/>
                </a:moveTo>
                <a:lnTo>
                  <a:pt x="85725" y="499630"/>
                </a:lnTo>
                <a:lnTo>
                  <a:pt x="146339" y="435552"/>
                </a:lnTo>
                <a:lnTo>
                  <a:pt x="125557" y="435552"/>
                </a:lnTo>
                <a:lnTo>
                  <a:pt x="64077" y="499630"/>
                </a:lnTo>
                <a:close/>
                <a:moveTo>
                  <a:pt x="349827" y="30307"/>
                </a:moveTo>
                <a:lnTo>
                  <a:pt x="125557" y="266700"/>
                </a:lnTo>
                <a:lnTo>
                  <a:pt x="90055" y="326448"/>
                </a:lnTo>
                <a:lnTo>
                  <a:pt x="349827" y="51088"/>
                </a:lnTo>
                <a:lnTo>
                  <a:pt x="349827" y="30307"/>
                </a:lnTo>
                <a:close/>
                <a:moveTo>
                  <a:pt x="95250" y="499630"/>
                </a:moveTo>
                <a:lnTo>
                  <a:pt x="116898" y="499630"/>
                </a:lnTo>
                <a:lnTo>
                  <a:pt x="177511" y="435552"/>
                </a:lnTo>
                <a:lnTo>
                  <a:pt x="155864" y="435552"/>
                </a:lnTo>
                <a:lnTo>
                  <a:pt x="95250" y="499630"/>
                </a:lnTo>
                <a:close/>
                <a:moveTo>
                  <a:pt x="126423" y="499630"/>
                </a:moveTo>
                <a:lnTo>
                  <a:pt x="147205" y="499630"/>
                </a:lnTo>
                <a:lnTo>
                  <a:pt x="208684" y="435552"/>
                </a:lnTo>
                <a:lnTo>
                  <a:pt x="187036" y="435552"/>
                </a:lnTo>
                <a:lnTo>
                  <a:pt x="126423" y="499630"/>
                </a:lnTo>
                <a:close/>
                <a:moveTo>
                  <a:pt x="134216" y="420832"/>
                </a:moveTo>
                <a:lnTo>
                  <a:pt x="264102" y="420832"/>
                </a:lnTo>
                <a:lnTo>
                  <a:pt x="264102" y="200025"/>
                </a:lnTo>
                <a:lnTo>
                  <a:pt x="134216" y="420832"/>
                </a:lnTo>
                <a:close/>
                <a:moveTo>
                  <a:pt x="349827" y="13854"/>
                </a:moveTo>
                <a:lnTo>
                  <a:pt x="334241" y="13854"/>
                </a:lnTo>
                <a:lnTo>
                  <a:pt x="179243" y="178377"/>
                </a:lnTo>
                <a:lnTo>
                  <a:pt x="143741" y="237259"/>
                </a:lnTo>
                <a:lnTo>
                  <a:pt x="349827" y="18184"/>
                </a:lnTo>
                <a:lnTo>
                  <a:pt x="349827" y="13854"/>
                </a:lnTo>
                <a:close/>
                <a:moveTo>
                  <a:pt x="158462" y="499630"/>
                </a:moveTo>
                <a:lnTo>
                  <a:pt x="179243" y="499630"/>
                </a:lnTo>
                <a:lnTo>
                  <a:pt x="239857" y="435552"/>
                </a:lnTo>
                <a:lnTo>
                  <a:pt x="219075" y="435552"/>
                </a:lnTo>
                <a:lnTo>
                  <a:pt x="158462" y="499630"/>
                </a:lnTo>
                <a:close/>
                <a:moveTo>
                  <a:pt x="189634" y="499630"/>
                </a:moveTo>
                <a:lnTo>
                  <a:pt x="210416" y="499630"/>
                </a:lnTo>
                <a:lnTo>
                  <a:pt x="271030" y="435552"/>
                </a:lnTo>
                <a:lnTo>
                  <a:pt x="250248" y="435552"/>
                </a:lnTo>
                <a:lnTo>
                  <a:pt x="189634" y="499630"/>
                </a:lnTo>
                <a:close/>
                <a:moveTo>
                  <a:pt x="231198" y="89189"/>
                </a:moveTo>
                <a:lnTo>
                  <a:pt x="195696" y="148070"/>
                </a:lnTo>
                <a:lnTo>
                  <a:pt x="322984" y="13854"/>
                </a:lnTo>
                <a:lnTo>
                  <a:pt x="302202" y="13854"/>
                </a:lnTo>
                <a:lnTo>
                  <a:pt x="231198" y="89189"/>
                </a:lnTo>
                <a:close/>
                <a:moveTo>
                  <a:pt x="349827" y="363682"/>
                </a:moveTo>
                <a:lnTo>
                  <a:pt x="221673" y="499630"/>
                </a:lnTo>
                <a:lnTo>
                  <a:pt x="242455" y="499630"/>
                </a:lnTo>
                <a:lnTo>
                  <a:pt x="350693" y="385330"/>
                </a:lnTo>
                <a:lnTo>
                  <a:pt x="350693" y="363682"/>
                </a:lnTo>
                <a:close/>
                <a:moveTo>
                  <a:pt x="247650" y="59747"/>
                </a:moveTo>
                <a:lnTo>
                  <a:pt x="290946" y="13854"/>
                </a:lnTo>
                <a:lnTo>
                  <a:pt x="273627" y="13854"/>
                </a:lnTo>
                <a:lnTo>
                  <a:pt x="247650" y="59747"/>
                </a:lnTo>
                <a:close/>
                <a:moveTo>
                  <a:pt x="273627" y="499630"/>
                </a:moveTo>
                <a:lnTo>
                  <a:pt x="349827" y="419100"/>
                </a:lnTo>
                <a:lnTo>
                  <a:pt x="349827" y="397452"/>
                </a:lnTo>
                <a:lnTo>
                  <a:pt x="252846" y="499630"/>
                </a:lnTo>
                <a:lnTo>
                  <a:pt x="273627" y="499630"/>
                </a:lnTo>
                <a:close/>
                <a:moveTo>
                  <a:pt x="349827" y="96982"/>
                </a:moveTo>
                <a:lnTo>
                  <a:pt x="279689" y="172316"/>
                </a:lnTo>
                <a:lnTo>
                  <a:pt x="279689" y="193963"/>
                </a:lnTo>
                <a:lnTo>
                  <a:pt x="349827" y="118630"/>
                </a:lnTo>
                <a:lnTo>
                  <a:pt x="349827" y="96982"/>
                </a:lnTo>
                <a:close/>
                <a:moveTo>
                  <a:pt x="349827" y="130752"/>
                </a:moveTo>
                <a:lnTo>
                  <a:pt x="279689" y="205221"/>
                </a:lnTo>
                <a:lnTo>
                  <a:pt x="279689" y="226868"/>
                </a:lnTo>
                <a:lnTo>
                  <a:pt x="349827" y="152400"/>
                </a:lnTo>
                <a:lnTo>
                  <a:pt x="349827" y="130752"/>
                </a:lnTo>
                <a:close/>
                <a:moveTo>
                  <a:pt x="349827" y="163657"/>
                </a:moveTo>
                <a:lnTo>
                  <a:pt x="279689" y="238991"/>
                </a:lnTo>
                <a:lnTo>
                  <a:pt x="279689" y="260638"/>
                </a:lnTo>
                <a:lnTo>
                  <a:pt x="349827" y="185304"/>
                </a:lnTo>
                <a:lnTo>
                  <a:pt x="349827" y="163657"/>
                </a:lnTo>
                <a:close/>
                <a:moveTo>
                  <a:pt x="349827" y="196561"/>
                </a:moveTo>
                <a:lnTo>
                  <a:pt x="279689" y="271895"/>
                </a:lnTo>
                <a:lnTo>
                  <a:pt x="279689" y="293543"/>
                </a:lnTo>
                <a:lnTo>
                  <a:pt x="349827" y="219075"/>
                </a:lnTo>
                <a:lnTo>
                  <a:pt x="349827" y="196561"/>
                </a:lnTo>
                <a:close/>
                <a:moveTo>
                  <a:pt x="349827" y="230332"/>
                </a:moveTo>
                <a:lnTo>
                  <a:pt x="279689" y="305666"/>
                </a:lnTo>
                <a:lnTo>
                  <a:pt x="279689" y="327314"/>
                </a:lnTo>
                <a:lnTo>
                  <a:pt x="349827" y="251979"/>
                </a:lnTo>
                <a:lnTo>
                  <a:pt x="349827" y="230332"/>
                </a:lnTo>
                <a:close/>
                <a:moveTo>
                  <a:pt x="349827" y="263236"/>
                </a:moveTo>
                <a:lnTo>
                  <a:pt x="279689" y="338570"/>
                </a:lnTo>
                <a:lnTo>
                  <a:pt x="279689" y="360218"/>
                </a:lnTo>
                <a:lnTo>
                  <a:pt x="349827" y="285750"/>
                </a:lnTo>
                <a:lnTo>
                  <a:pt x="349827" y="263236"/>
                </a:lnTo>
                <a:close/>
                <a:moveTo>
                  <a:pt x="349827" y="297007"/>
                </a:moveTo>
                <a:lnTo>
                  <a:pt x="279689" y="372341"/>
                </a:lnTo>
                <a:lnTo>
                  <a:pt x="279689" y="393989"/>
                </a:lnTo>
                <a:lnTo>
                  <a:pt x="349827" y="318654"/>
                </a:lnTo>
                <a:lnTo>
                  <a:pt x="349827" y="297007"/>
                </a:lnTo>
                <a:close/>
                <a:moveTo>
                  <a:pt x="349827" y="330777"/>
                </a:moveTo>
                <a:lnTo>
                  <a:pt x="279689" y="405245"/>
                </a:lnTo>
                <a:lnTo>
                  <a:pt x="279689" y="426893"/>
                </a:lnTo>
                <a:lnTo>
                  <a:pt x="349827" y="352425"/>
                </a:lnTo>
                <a:lnTo>
                  <a:pt x="349827" y="330777"/>
                </a:lnTo>
                <a:close/>
                <a:moveTo>
                  <a:pt x="349827" y="435552"/>
                </a:moveTo>
                <a:lnTo>
                  <a:pt x="349827" y="430357"/>
                </a:lnTo>
                <a:lnTo>
                  <a:pt x="279689" y="505691"/>
                </a:lnTo>
                <a:lnTo>
                  <a:pt x="279689" y="527338"/>
                </a:lnTo>
                <a:lnTo>
                  <a:pt x="365414" y="435552"/>
                </a:lnTo>
                <a:lnTo>
                  <a:pt x="349827" y="435552"/>
                </a:lnTo>
                <a:close/>
                <a:moveTo>
                  <a:pt x="421698" y="435552"/>
                </a:moveTo>
                <a:lnTo>
                  <a:pt x="406977" y="435552"/>
                </a:lnTo>
                <a:lnTo>
                  <a:pt x="279689" y="572366"/>
                </a:lnTo>
                <a:lnTo>
                  <a:pt x="279689" y="594013"/>
                </a:lnTo>
                <a:lnTo>
                  <a:pt x="349827" y="519545"/>
                </a:lnTo>
                <a:lnTo>
                  <a:pt x="349827" y="499630"/>
                </a:lnTo>
                <a:lnTo>
                  <a:pt x="368011" y="499630"/>
                </a:lnTo>
                <a:lnTo>
                  <a:pt x="421698" y="442479"/>
                </a:lnTo>
                <a:lnTo>
                  <a:pt x="421698" y="435552"/>
                </a:lnTo>
                <a:close/>
                <a:moveTo>
                  <a:pt x="279689" y="561109"/>
                </a:moveTo>
                <a:lnTo>
                  <a:pt x="397452" y="435552"/>
                </a:lnTo>
                <a:lnTo>
                  <a:pt x="376670" y="435552"/>
                </a:lnTo>
                <a:lnTo>
                  <a:pt x="279689" y="537729"/>
                </a:lnTo>
                <a:lnTo>
                  <a:pt x="279689" y="561109"/>
                </a:lnTo>
                <a:close/>
                <a:moveTo>
                  <a:pt x="279689" y="619991"/>
                </a:moveTo>
                <a:lnTo>
                  <a:pt x="285750" y="619991"/>
                </a:lnTo>
                <a:lnTo>
                  <a:pt x="349827" y="552450"/>
                </a:lnTo>
                <a:lnTo>
                  <a:pt x="349827" y="530802"/>
                </a:lnTo>
                <a:lnTo>
                  <a:pt x="279689" y="606136"/>
                </a:lnTo>
                <a:lnTo>
                  <a:pt x="279689" y="619991"/>
                </a:lnTo>
                <a:close/>
                <a:moveTo>
                  <a:pt x="349827" y="586221"/>
                </a:moveTo>
                <a:lnTo>
                  <a:pt x="349827" y="563707"/>
                </a:lnTo>
                <a:lnTo>
                  <a:pt x="296141" y="620857"/>
                </a:lnTo>
                <a:lnTo>
                  <a:pt x="316923" y="620857"/>
                </a:lnTo>
                <a:lnTo>
                  <a:pt x="349827" y="586221"/>
                </a:lnTo>
                <a:close/>
                <a:moveTo>
                  <a:pt x="349827" y="618259"/>
                </a:moveTo>
                <a:lnTo>
                  <a:pt x="349827" y="596611"/>
                </a:lnTo>
                <a:lnTo>
                  <a:pt x="328180" y="619125"/>
                </a:lnTo>
                <a:lnTo>
                  <a:pt x="348962" y="619125"/>
                </a:lnTo>
                <a:lnTo>
                  <a:pt x="349827" y="618259"/>
                </a:lnTo>
                <a:close/>
                <a:moveTo>
                  <a:pt x="398318" y="499630"/>
                </a:moveTo>
                <a:lnTo>
                  <a:pt x="421698" y="477116"/>
                </a:lnTo>
                <a:lnTo>
                  <a:pt x="421698" y="454602"/>
                </a:lnTo>
                <a:lnTo>
                  <a:pt x="378402" y="500495"/>
                </a:lnTo>
                <a:lnTo>
                  <a:pt x="398318" y="500495"/>
                </a:lnTo>
                <a:close/>
                <a:moveTo>
                  <a:pt x="421698" y="499630"/>
                </a:moveTo>
                <a:lnTo>
                  <a:pt x="421698" y="487507"/>
                </a:lnTo>
                <a:lnTo>
                  <a:pt x="409575" y="499630"/>
                </a:lnTo>
                <a:lnTo>
                  <a:pt x="421698" y="499630"/>
                </a:lnTo>
                <a:close/>
              </a:path>
            </a:pathLst>
          </a:custGeom>
          <a:solidFill>
            <a:srgbClr val="353232"/>
          </a:solidFill>
          <a:ln w="8653" cap="flat">
            <a:noFill/>
            <a:prstDash val="solid"/>
            <a:miter/>
          </a:ln>
        </p:spPr>
        <p:txBody>
          <a:bodyPr rtlCol="0" anchor="ctr"/>
          <a:lstStyle/>
          <a:p>
            <a:endParaRPr lang="en-US"/>
          </a:p>
        </p:txBody>
      </p:sp>
      <p:sp>
        <p:nvSpPr>
          <p:cNvPr id="2" name="TextBox 1">
            <a:extLst>
              <a:ext uri="{FF2B5EF4-FFF2-40B4-BE49-F238E27FC236}">
                <a16:creationId xmlns:a16="http://schemas.microsoft.com/office/drawing/2014/main" id="{7F34C13F-8091-952C-CFF3-E7BD0F2BF6A4}"/>
              </a:ext>
            </a:extLst>
          </p:cNvPr>
          <p:cNvSpPr txBox="1"/>
          <p:nvPr/>
        </p:nvSpPr>
        <p:spPr>
          <a:xfrm>
            <a:off x="6526430" y="1235492"/>
            <a:ext cx="5330742" cy="1569660"/>
          </a:xfrm>
          <a:prstGeom prst="rect">
            <a:avLst/>
          </a:prstGeom>
          <a:noFill/>
        </p:spPr>
        <p:txBody>
          <a:bodyPr wrap="square" rtlCol="0">
            <a:spAutoFit/>
          </a:bodyPr>
          <a:lstStyle/>
          <a:p>
            <a:pPr marL="285750" indent="-285750">
              <a:spcAft>
                <a:spcPts val="1200"/>
              </a:spcAft>
              <a:buClr>
                <a:srgbClr val="AD5902"/>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Networking event</a:t>
            </a:r>
          </a:p>
          <a:p>
            <a:pPr marL="285750" indent="-285750">
              <a:spcAft>
                <a:spcPts val="1200"/>
              </a:spcAft>
              <a:buClr>
                <a:srgbClr val="AD5902"/>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Mentoring staff</a:t>
            </a:r>
          </a:p>
          <a:p>
            <a:pPr marL="285750" indent="-285750">
              <a:spcAft>
                <a:spcPts val="1200"/>
              </a:spcAft>
              <a:buClr>
                <a:srgbClr val="AD5902"/>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Professional development</a:t>
            </a:r>
          </a:p>
          <a:p>
            <a:pPr marL="285750" indent="-285750">
              <a:spcAft>
                <a:spcPts val="1200"/>
              </a:spcAft>
              <a:buClr>
                <a:srgbClr val="AD5902"/>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Competitor analysis </a:t>
            </a:r>
          </a:p>
        </p:txBody>
      </p:sp>
      <p:sp>
        <p:nvSpPr>
          <p:cNvPr id="4" name="TextBox 3">
            <a:extLst>
              <a:ext uri="{FF2B5EF4-FFF2-40B4-BE49-F238E27FC236}">
                <a16:creationId xmlns:a16="http://schemas.microsoft.com/office/drawing/2014/main" id="{C69D7EA3-657A-24B8-4631-4FB298889238}"/>
              </a:ext>
            </a:extLst>
          </p:cNvPr>
          <p:cNvSpPr txBox="1"/>
          <p:nvPr/>
        </p:nvSpPr>
        <p:spPr>
          <a:xfrm>
            <a:off x="887359" y="4079886"/>
            <a:ext cx="5330742" cy="1569660"/>
          </a:xfrm>
          <a:prstGeom prst="rect">
            <a:avLst/>
          </a:prstGeom>
          <a:noFill/>
        </p:spPr>
        <p:txBody>
          <a:bodyPr wrap="square" rtlCol="0">
            <a:spAutoFit/>
          </a:bodyPr>
          <a:lstStyle/>
          <a:p>
            <a:pPr marL="285750" indent="-285750">
              <a:spcAft>
                <a:spcPts val="1200"/>
              </a:spcAft>
              <a:buClr>
                <a:srgbClr val="AD2300"/>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Upload blog post</a:t>
            </a:r>
          </a:p>
          <a:p>
            <a:pPr marL="285750" indent="-285750">
              <a:spcAft>
                <a:spcPts val="1200"/>
              </a:spcAft>
              <a:buClr>
                <a:srgbClr val="AD2300"/>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Meetings that don't require my attendance</a:t>
            </a:r>
          </a:p>
          <a:p>
            <a:pPr marL="285750" indent="-285750">
              <a:spcAft>
                <a:spcPts val="1200"/>
              </a:spcAft>
              <a:buClr>
                <a:srgbClr val="AD2300"/>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Review customer feedback</a:t>
            </a:r>
          </a:p>
          <a:p>
            <a:pPr marL="285750" indent="-285750">
              <a:spcAft>
                <a:spcPts val="1200"/>
              </a:spcAft>
              <a:buClr>
                <a:srgbClr val="AD2300"/>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Schedule meetings </a:t>
            </a:r>
            <a:endParaRPr lang="en-US" sz="1600" dirty="0">
              <a:solidFill>
                <a:schemeClr val="bg1"/>
              </a:solidFill>
            </a:endParaRPr>
          </a:p>
        </p:txBody>
      </p:sp>
      <p:sp>
        <p:nvSpPr>
          <p:cNvPr id="5" name="TextBox 4">
            <a:extLst>
              <a:ext uri="{FF2B5EF4-FFF2-40B4-BE49-F238E27FC236}">
                <a16:creationId xmlns:a16="http://schemas.microsoft.com/office/drawing/2014/main" id="{A443E09F-0E73-FAB6-E20F-9574973EE921}"/>
              </a:ext>
            </a:extLst>
          </p:cNvPr>
          <p:cNvSpPr txBox="1"/>
          <p:nvPr/>
        </p:nvSpPr>
        <p:spPr>
          <a:xfrm>
            <a:off x="6526430" y="4076139"/>
            <a:ext cx="5330742" cy="738664"/>
          </a:xfrm>
          <a:prstGeom prst="rect">
            <a:avLst/>
          </a:prstGeom>
          <a:noFill/>
        </p:spPr>
        <p:txBody>
          <a:bodyPr wrap="square" rtlCol="0">
            <a:spAutoFit/>
          </a:bodyPr>
          <a:lstStyle/>
          <a:p>
            <a:pPr marL="285750" indent="-285750">
              <a:spcAft>
                <a:spcPts val="1200"/>
              </a:spcAft>
              <a:buClr>
                <a:srgbClr val="353232"/>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Scroll social media</a:t>
            </a:r>
          </a:p>
          <a:p>
            <a:pPr marL="285750" indent="-285750">
              <a:spcAft>
                <a:spcPts val="1200"/>
              </a:spcAft>
              <a:buClr>
                <a:srgbClr val="353232"/>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Sort junk mail</a:t>
            </a:r>
          </a:p>
        </p:txBody>
      </p:sp>
    </p:spTree>
    <p:extLst>
      <p:ext uri="{BB962C8B-B14F-4D97-AF65-F5344CB8AC3E}">
        <p14:creationId xmlns:p14="http://schemas.microsoft.com/office/powerpoint/2010/main" val="166477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pattFill prst="wdUpDiag">
          <a:fgClr>
            <a:srgbClr val="F9F9F9"/>
          </a:fgClr>
          <a:bgClr>
            <a:schemeClr val="bg1"/>
          </a:bgClr>
        </a:pattFill>
        <a:effectLst/>
      </p:bgPr>
    </p:bg>
    <p:spTree>
      <p:nvGrpSpPr>
        <p:cNvPr id="1" name=""/>
        <p:cNvGrpSpPr/>
        <p:nvPr/>
      </p:nvGrpSpPr>
      <p:grpSpPr>
        <a:xfrm>
          <a:off x="0" y="0"/>
          <a:ext cx="0" cy="0"/>
          <a:chOff x="0" y="0"/>
          <a:chExt cx="0" cy="0"/>
        </a:xfrm>
      </p:grpSpPr>
      <p:pic>
        <p:nvPicPr>
          <p:cNvPr id="1030" name="Straight Connector 62">
            <a:extLst>
              <a:ext uri="{FF2B5EF4-FFF2-40B4-BE49-F238E27FC236}">
                <a16:creationId xmlns:a16="http://schemas.microsoft.com/office/drawing/2014/main" id="{C684F1B2-79AF-4753-A2DF-1C0A0D5F33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2217638" y="59072463"/>
            <a:ext cx="2016125" cy="137701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TextBox 2">
            <a:extLst>
              <a:ext uri="{FF2B5EF4-FFF2-40B4-BE49-F238E27FC236}">
                <a16:creationId xmlns:a16="http://schemas.microsoft.com/office/drawing/2014/main" id="{8875E1D1-A960-4069-A7FA-1FB27EEE06A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3628925" y="58064400"/>
            <a:ext cx="10483850" cy="4637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Straight Connector 64">
            <a:extLst>
              <a:ext uri="{FF2B5EF4-FFF2-40B4-BE49-F238E27FC236}">
                <a16:creationId xmlns:a16="http://schemas.microsoft.com/office/drawing/2014/main" id="{28EABE3B-568A-4D1F-8B36-3E30FA3E4E2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12126913"/>
            <a:ext cx="1878012" cy="174059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Display 65">
            <a:extLst>
              <a:ext uri="{FF2B5EF4-FFF2-40B4-BE49-F238E27FC236}">
                <a16:creationId xmlns:a16="http://schemas.microsoft.com/office/drawing/2014/main" id="{B902309F-BEB0-4791-9611-64079B265D5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88580913"/>
            <a:ext cx="20283487" cy="1860391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67A5C438-4649-91F6-0664-67F330B32305}"/>
              </a:ext>
            </a:extLst>
          </p:cNvPr>
          <p:cNvSpPr txBox="1"/>
          <p:nvPr/>
        </p:nvSpPr>
        <p:spPr>
          <a:xfrm>
            <a:off x="228255" y="87176"/>
            <a:ext cx="3683724" cy="461665"/>
          </a:xfrm>
          <a:prstGeom prst="rect">
            <a:avLst/>
          </a:prstGeom>
          <a:noFill/>
        </p:spPr>
        <p:txBody>
          <a:bodyPr wrap="square" rtlCol="0">
            <a:spAutoFit/>
          </a:bodyPr>
          <a:lstStyle/>
          <a:p>
            <a:r>
              <a:rPr lang="en-US" sz="2400" dirty="0">
                <a:solidFill>
                  <a:schemeClr val="tx1">
                    <a:lumMod val="50000"/>
                    <a:lumOff val="50000"/>
                  </a:schemeClr>
                </a:solidFill>
                <a:latin typeface="Century Gothic" panose="020B0502020202020204" pitchFamily="34" charset="0"/>
              </a:rPr>
              <a:t>EISENHOWER MATRIX</a:t>
            </a:r>
          </a:p>
        </p:txBody>
      </p:sp>
      <p:sp>
        <p:nvSpPr>
          <p:cNvPr id="23" name="Rectangle 22">
            <a:extLst>
              <a:ext uri="{FF2B5EF4-FFF2-40B4-BE49-F238E27FC236}">
                <a16:creationId xmlns:a16="http://schemas.microsoft.com/office/drawing/2014/main" id="{AD9A4264-4FD7-6040-1471-0681D3C2F513}"/>
              </a:ext>
            </a:extLst>
          </p:cNvPr>
          <p:cNvSpPr/>
          <p:nvPr/>
        </p:nvSpPr>
        <p:spPr>
          <a:xfrm>
            <a:off x="724837" y="986387"/>
            <a:ext cx="5468486" cy="2644530"/>
          </a:xfrm>
          <a:prstGeom prst="rect">
            <a:avLst/>
          </a:prstGeom>
          <a:solidFill>
            <a:srgbClr val="00C6D1"/>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5" name="Rectangle 24">
            <a:extLst>
              <a:ext uri="{FF2B5EF4-FFF2-40B4-BE49-F238E27FC236}">
                <a16:creationId xmlns:a16="http://schemas.microsoft.com/office/drawing/2014/main" id="{33B22183-BD4D-7CDD-0536-CBF1C05DB53A}"/>
              </a:ext>
            </a:extLst>
          </p:cNvPr>
          <p:cNvSpPr/>
          <p:nvPr/>
        </p:nvSpPr>
        <p:spPr>
          <a:xfrm flipV="1">
            <a:off x="724837" y="3630917"/>
            <a:ext cx="5468486" cy="91440"/>
          </a:xfrm>
          <a:prstGeom prst="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7" name="TextBox 16">
            <a:extLst>
              <a:ext uri="{FF2B5EF4-FFF2-40B4-BE49-F238E27FC236}">
                <a16:creationId xmlns:a16="http://schemas.microsoft.com/office/drawing/2014/main" id="{92F8960E-4B0F-7032-64F5-5852364F8192}"/>
              </a:ext>
            </a:extLst>
          </p:cNvPr>
          <p:cNvSpPr txBox="1"/>
          <p:nvPr/>
        </p:nvSpPr>
        <p:spPr>
          <a:xfrm rot="16200000">
            <a:off x="-893809" y="4986625"/>
            <a:ext cx="2647765" cy="365760"/>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NOT IMPORTANT</a:t>
            </a:r>
          </a:p>
        </p:txBody>
      </p:sp>
      <p:sp>
        <p:nvSpPr>
          <p:cNvPr id="18" name="TextBox 17">
            <a:extLst>
              <a:ext uri="{FF2B5EF4-FFF2-40B4-BE49-F238E27FC236}">
                <a16:creationId xmlns:a16="http://schemas.microsoft.com/office/drawing/2014/main" id="{9A5CDFA2-A6DD-2C08-26FF-727C6EC7A426}"/>
              </a:ext>
            </a:extLst>
          </p:cNvPr>
          <p:cNvSpPr txBox="1"/>
          <p:nvPr/>
        </p:nvSpPr>
        <p:spPr>
          <a:xfrm rot="16200000">
            <a:off x="-893978" y="2123987"/>
            <a:ext cx="2644532"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IMPORTANT</a:t>
            </a:r>
          </a:p>
        </p:txBody>
      </p:sp>
      <p:sp>
        <p:nvSpPr>
          <p:cNvPr id="20" name="TextBox 19">
            <a:extLst>
              <a:ext uri="{FF2B5EF4-FFF2-40B4-BE49-F238E27FC236}">
                <a16:creationId xmlns:a16="http://schemas.microsoft.com/office/drawing/2014/main" id="{45A0C5D0-C1D2-2E89-97FB-F6ABB7910B71}"/>
              </a:ext>
            </a:extLst>
          </p:cNvPr>
          <p:cNvSpPr txBox="1"/>
          <p:nvPr/>
        </p:nvSpPr>
        <p:spPr>
          <a:xfrm>
            <a:off x="724837" y="597181"/>
            <a:ext cx="5468486"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URGENT</a:t>
            </a:r>
          </a:p>
        </p:txBody>
      </p:sp>
      <p:sp>
        <p:nvSpPr>
          <p:cNvPr id="21" name="TextBox 20">
            <a:extLst>
              <a:ext uri="{FF2B5EF4-FFF2-40B4-BE49-F238E27FC236}">
                <a16:creationId xmlns:a16="http://schemas.microsoft.com/office/drawing/2014/main" id="{552F32E8-4BBF-EDA6-EF61-6DAB0E4A5994}"/>
              </a:ext>
            </a:extLst>
          </p:cNvPr>
          <p:cNvSpPr txBox="1"/>
          <p:nvPr/>
        </p:nvSpPr>
        <p:spPr>
          <a:xfrm>
            <a:off x="6382628" y="597181"/>
            <a:ext cx="5468486"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NOT URGENT</a:t>
            </a:r>
          </a:p>
        </p:txBody>
      </p:sp>
      <p:sp>
        <p:nvSpPr>
          <p:cNvPr id="54" name="Rectangle 53">
            <a:extLst>
              <a:ext uri="{FF2B5EF4-FFF2-40B4-BE49-F238E27FC236}">
                <a16:creationId xmlns:a16="http://schemas.microsoft.com/office/drawing/2014/main" id="{065CE659-32D5-E30A-3505-74FB3888F5FF}"/>
              </a:ext>
            </a:extLst>
          </p:cNvPr>
          <p:cNvSpPr/>
          <p:nvPr/>
        </p:nvSpPr>
        <p:spPr>
          <a:xfrm>
            <a:off x="724837" y="3848869"/>
            <a:ext cx="5468486" cy="2644518"/>
          </a:xfrm>
          <a:prstGeom prst="rect">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7A43E806-2032-A01B-A33F-109AB61FA966}"/>
              </a:ext>
            </a:extLst>
          </p:cNvPr>
          <p:cNvSpPr/>
          <p:nvPr/>
        </p:nvSpPr>
        <p:spPr>
          <a:xfrm flipV="1">
            <a:off x="724837" y="6493387"/>
            <a:ext cx="5468486" cy="91440"/>
          </a:xfrm>
          <a:prstGeom prst="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1FB2C34F-B90C-3C7E-1C14-F5D0507793C0}"/>
              </a:ext>
            </a:extLst>
          </p:cNvPr>
          <p:cNvSpPr/>
          <p:nvPr/>
        </p:nvSpPr>
        <p:spPr>
          <a:xfrm>
            <a:off x="6382628" y="986387"/>
            <a:ext cx="5468486" cy="2644530"/>
          </a:xfrm>
          <a:prstGeom prst="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58" name="Rectangle 57">
            <a:extLst>
              <a:ext uri="{FF2B5EF4-FFF2-40B4-BE49-F238E27FC236}">
                <a16:creationId xmlns:a16="http://schemas.microsoft.com/office/drawing/2014/main" id="{931C72E8-4ED5-81E4-8541-D6069F2AF4B8}"/>
              </a:ext>
            </a:extLst>
          </p:cNvPr>
          <p:cNvSpPr/>
          <p:nvPr/>
        </p:nvSpPr>
        <p:spPr>
          <a:xfrm flipV="1">
            <a:off x="6382628" y="3630917"/>
            <a:ext cx="5468486" cy="91440"/>
          </a:xfrm>
          <a:prstGeom prst="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60" name="Rectangle 59">
            <a:extLst>
              <a:ext uri="{FF2B5EF4-FFF2-40B4-BE49-F238E27FC236}">
                <a16:creationId xmlns:a16="http://schemas.microsoft.com/office/drawing/2014/main" id="{8BA8AEF7-9D79-295C-7874-DDD639B8D0B3}"/>
              </a:ext>
            </a:extLst>
          </p:cNvPr>
          <p:cNvSpPr/>
          <p:nvPr/>
        </p:nvSpPr>
        <p:spPr>
          <a:xfrm>
            <a:off x="6382628" y="3848869"/>
            <a:ext cx="5468486" cy="2644518"/>
          </a:xfrm>
          <a:prstGeom prst="rect">
            <a:avLst/>
          </a:prstGeom>
          <a:solidFill>
            <a:srgbClr val="7E797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61" name="Rectangle 60">
            <a:extLst>
              <a:ext uri="{FF2B5EF4-FFF2-40B4-BE49-F238E27FC236}">
                <a16:creationId xmlns:a16="http://schemas.microsoft.com/office/drawing/2014/main" id="{874041A9-700D-4488-C4C1-5B79AF764CEA}"/>
              </a:ext>
            </a:extLst>
          </p:cNvPr>
          <p:cNvSpPr/>
          <p:nvPr/>
        </p:nvSpPr>
        <p:spPr>
          <a:xfrm flipV="1">
            <a:off x="6382628" y="6493387"/>
            <a:ext cx="5468486" cy="91440"/>
          </a:xfrm>
          <a:prstGeom prst="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 name="TextBox 8">
            <a:extLst>
              <a:ext uri="{FF2B5EF4-FFF2-40B4-BE49-F238E27FC236}">
                <a16:creationId xmlns:a16="http://schemas.microsoft.com/office/drawing/2014/main" id="{F4A7AF22-BA71-724A-07AB-0D842C3C4663}"/>
              </a:ext>
            </a:extLst>
          </p:cNvPr>
          <p:cNvSpPr txBox="1"/>
          <p:nvPr/>
        </p:nvSpPr>
        <p:spPr>
          <a:xfrm>
            <a:off x="887359" y="1239239"/>
            <a:ext cx="5330742" cy="338554"/>
          </a:xfrm>
          <a:prstGeom prst="rect">
            <a:avLst/>
          </a:prstGeom>
          <a:noFill/>
        </p:spPr>
        <p:txBody>
          <a:bodyPr wrap="square" rtlCol="0">
            <a:spAutoFit/>
          </a:bodyPr>
          <a:lstStyle/>
          <a:p>
            <a:pPr marL="285750" indent="-285750">
              <a:spcAft>
                <a:spcPts val="1200"/>
              </a:spcAft>
              <a:buClr>
                <a:srgbClr val="007A84"/>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Enter Text</a:t>
            </a:r>
          </a:p>
        </p:txBody>
      </p:sp>
      <p:grpSp>
        <p:nvGrpSpPr>
          <p:cNvPr id="64" name="Group 63">
            <a:extLst>
              <a:ext uri="{FF2B5EF4-FFF2-40B4-BE49-F238E27FC236}">
                <a16:creationId xmlns:a16="http://schemas.microsoft.com/office/drawing/2014/main" id="{D352E99D-B064-86FB-1306-8D073D481C84}"/>
              </a:ext>
            </a:extLst>
          </p:cNvPr>
          <p:cNvGrpSpPr/>
          <p:nvPr/>
        </p:nvGrpSpPr>
        <p:grpSpPr>
          <a:xfrm>
            <a:off x="822163" y="3085674"/>
            <a:ext cx="627138" cy="491905"/>
            <a:chOff x="954515" y="1207273"/>
            <a:chExt cx="936174" cy="734302"/>
          </a:xfrm>
          <a:solidFill>
            <a:srgbClr val="007A84"/>
          </a:solidFill>
        </p:grpSpPr>
        <p:sp>
          <p:nvSpPr>
            <p:cNvPr id="65" name="Freeform 64">
              <a:extLst>
                <a:ext uri="{FF2B5EF4-FFF2-40B4-BE49-F238E27FC236}">
                  <a16:creationId xmlns:a16="http://schemas.microsoft.com/office/drawing/2014/main" id="{B9BA28ED-0985-9F66-27B4-152414AAC483}"/>
                </a:ext>
              </a:extLst>
            </p:cNvPr>
            <p:cNvSpPr/>
            <p:nvPr/>
          </p:nvSpPr>
          <p:spPr>
            <a:xfrm>
              <a:off x="954515" y="1207365"/>
              <a:ext cx="450231" cy="734120"/>
            </a:xfrm>
            <a:custGeom>
              <a:avLst/>
              <a:gdLst>
                <a:gd name="connsiteX0" fmla="*/ 45916 w 450231"/>
                <a:gd name="connsiteY0" fmla="*/ 16046 h 734120"/>
                <a:gd name="connsiteX1" fmla="*/ 0 w 450231"/>
                <a:gd name="connsiteY1" fmla="*/ 66647 h 734120"/>
                <a:gd name="connsiteX2" fmla="*/ 0 w 450231"/>
                <a:gd name="connsiteY2" fmla="*/ 49415 h 734120"/>
                <a:gd name="connsiteX3" fmla="*/ 45916 w 450231"/>
                <a:gd name="connsiteY3" fmla="*/ 0 h 734120"/>
                <a:gd name="connsiteX4" fmla="*/ 45916 w 450231"/>
                <a:gd name="connsiteY4" fmla="*/ 16046 h 734120"/>
                <a:gd name="connsiteX5" fmla="*/ 45916 w 450231"/>
                <a:gd name="connsiteY5" fmla="*/ 50510 h 734120"/>
                <a:gd name="connsiteX6" fmla="*/ 0 w 450231"/>
                <a:gd name="connsiteY6" fmla="*/ 101110 h 734120"/>
                <a:gd name="connsiteX7" fmla="*/ 0 w 450231"/>
                <a:gd name="connsiteY7" fmla="*/ 83879 h 734120"/>
                <a:gd name="connsiteX8" fmla="*/ 45916 w 450231"/>
                <a:gd name="connsiteY8" fmla="*/ 33278 h 734120"/>
                <a:gd name="connsiteX9" fmla="*/ 45916 w 450231"/>
                <a:gd name="connsiteY9" fmla="*/ 50510 h 734120"/>
                <a:gd name="connsiteX10" fmla="*/ 45916 w 450231"/>
                <a:gd name="connsiteY10" fmla="*/ 84973 h 734120"/>
                <a:gd name="connsiteX11" fmla="*/ 0 w 450231"/>
                <a:gd name="connsiteY11" fmla="*/ 135573 h 734120"/>
                <a:gd name="connsiteX12" fmla="*/ 0 w 450231"/>
                <a:gd name="connsiteY12" fmla="*/ 118342 h 734120"/>
                <a:gd name="connsiteX13" fmla="*/ 45916 w 450231"/>
                <a:gd name="connsiteY13" fmla="*/ 67741 h 734120"/>
                <a:gd name="connsiteX14" fmla="*/ 45916 w 450231"/>
                <a:gd name="connsiteY14" fmla="*/ 84973 h 734120"/>
                <a:gd name="connsiteX15" fmla="*/ 45916 w 450231"/>
                <a:gd name="connsiteY15" fmla="*/ 119436 h 734120"/>
                <a:gd name="connsiteX16" fmla="*/ 0 w 450231"/>
                <a:gd name="connsiteY16" fmla="*/ 170037 h 734120"/>
                <a:gd name="connsiteX17" fmla="*/ 0 w 450231"/>
                <a:gd name="connsiteY17" fmla="*/ 152805 h 734120"/>
                <a:gd name="connsiteX18" fmla="*/ 45916 w 450231"/>
                <a:gd name="connsiteY18" fmla="*/ 102296 h 734120"/>
                <a:gd name="connsiteX19" fmla="*/ 45916 w 450231"/>
                <a:gd name="connsiteY19" fmla="*/ 119527 h 734120"/>
                <a:gd name="connsiteX20" fmla="*/ 45916 w 450231"/>
                <a:gd name="connsiteY20" fmla="*/ 153899 h 734120"/>
                <a:gd name="connsiteX21" fmla="*/ 0 w 450231"/>
                <a:gd name="connsiteY21" fmla="*/ 204500 h 734120"/>
                <a:gd name="connsiteX22" fmla="*/ 0 w 450231"/>
                <a:gd name="connsiteY22" fmla="*/ 187268 h 734120"/>
                <a:gd name="connsiteX23" fmla="*/ 45916 w 450231"/>
                <a:gd name="connsiteY23" fmla="*/ 136759 h 734120"/>
                <a:gd name="connsiteX24" fmla="*/ 45916 w 450231"/>
                <a:gd name="connsiteY24" fmla="*/ 153990 h 734120"/>
                <a:gd name="connsiteX25" fmla="*/ 45916 w 450231"/>
                <a:gd name="connsiteY25" fmla="*/ 188362 h 734120"/>
                <a:gd name="connsiteX26" fmla="*/ 0 w 450231"/>
                <a:gd name="connsiteY26" fmla="*/ 238963 h 734120"/>
                <a:gd name="connsiteX27" fmla="*/ 0 w 450231"/>
                <a:gd name="connsiteY27" fmla="*/ 221731 h 734120"/>
                <a:gd name="connsiteX28" fmla="*/ 45916 w 450231"/>
                <a:gd name="connsiteY28" fmla="*/ 171222 h 734120"/>
                <a:gd name="connsiteX29" fmla="*/ 45916 w 450231"/>
                <a:gd name="connsiteY29" fmla="*/ 188453 h 734120"/>
                <a:gd name="connsiteX30" fmla="*/ 45916 w 450231"/>
                <a:gd name="connsiteY30" fmla="*/ 222826 h 734120"/>
                <a:gd name="connsiteX31" fmla="*/ 0 w 450231"/>
                <a:gd name="connsiteY31" fmla="*/ 273426 h 734120"/>
                <a:gd name="connsiteX32" fmla="*/ 0 w 450231"/>
                <a:gd name="connsiteY32" fmla="*/ 256195 h 734120"/>
                <a:gd name="connsiteX33" fmla="*/ 45916 w 450231"/>
                <a:gd name="connsiteY33" fmla="*/ 205685 h 734120"/>
                <a:gd name="connsiteX34" fmla="*/ 45916 w 450231"/>
                <a:gd name="connsiteY34" fmla="*/ 222917 h 734120"/>
                <a:gd name="connsiteX35" fmla="*/ 45916 w 450231"/>
                <a:gd name="connsiteY35" fmla="*/ 257289 h 734120"/>
                <a:gd name="connsiteX36" fmla="*/ 0 w 450231"/>
                <a:gd name="connsiteY36" fmla="*/ 307889 h 734120"/>
                <a:gd name="connsiteX37" fmla="*/ 0 w 450231"/>
                <a:gd name="connsiteY37" fmla="*/ 290658 h 734120"/>
                <a:gd name="connsiteX38" fmla="*/ 45916 w 450231"/>
                <a:gd name="connsiteY38" fmla="*/ 240148 h 734120"/>
                <a:gd name="connsiteX39" fmla="*/ 45916 w 450231"/>
                <a:gd name="connsiteY39" fmla="*/ 257380 h 734120"/>
                <a:gd name="connsiteX40" fmla="*/ 45916 w 450231"/>
                <a:gd name="connsiteY40" fmla="*/ 291752 h 734120"/>
                <a:gd name="connsiteX41" fmla="*/ 0 w 450231"/>
                <a:gd name="connsiteY41" fmla="*/ 342353 h 734120"/>
                <a:gd name="connsiteX42" fmla="*/ 0 w 450231"/>
                <a:gd name="connsiteY42" fmla="*/ 325121 h 734120"/>
                <a:gd name="connsiteX43" fmla="*/ 45916 w 450231"/>
                <a:gd name="connsiteY43" fmla="*/ 274611 h 734120"/>
                <a:gd name="connsiteX44" fmla="*/ 45916 w 450231"/>
                <a:gd name="connsiteY44" fmla="*/ 291843 h 734120"/>
                <a:gd name="connsiteX45" fmla="*/ 45916 w 450231"/>
                <a:gd name="connsiteY45" fmla="*/ 326215 h 734120"/>
                <a:gd name="connsiteX46" fmla="*/ 0 w 450231"/>
                <a:gd name="connsiteY46" fmla="*/ 376816 h 734120"/>
                <a:gd name="connsiteX47" fmla="*/ 0 w 450231"/>
                <a:gd name="connsiteY47" fmla="*/ 359584 h 734120"/>
                <a:gd name="connsiteX48" fmla="*/ 45916 w 450231"/>
                <a:gd name="connsiteY48" fmla="*/ 309075 h 734120"/>
                <a:gd name="connsiteX49" fmla="*/ 45916 w 450231"/>
                <a:gd name="connsiteY49" fmla="*/ 326306 h 734120"/>
                <a:gd name="connsiteX50" fmla="*/ 45916 w 450231"/>
                <a:gd name="connsiteY50" fmla="*/ 360678 h 734120"/>
                <a:gd name="connsiteX51" fmla="*/ 0 w 450231"/>
                <a:gd name="connsiteY51" fmla="*/ 411279 h 734120"/>
                <a:gd name="connsiteX52" fmla="*/ 0 w 450231"/>
                <a:gd name="connsiteY52" fmla="*/ 394047 h 734120"/>
                <a:gd name="connsiteX53" fmla="*/ 45916 w 450231"/>
                <a:gd name="connsiteY53" fmla="*/ 343538 h 734120"/>
                <a:gd name="connsiteX54" fmla="*/ 45916 w 450231"/>
                <a:gd name="connsiteY54" fmla="*/ 360769 h 734120"/>
                <a:gd name="connsiteX55" fmla="*/ 45916 w 450231"/>
                <a:gd name="connsiteY55" fmla="*/ 395141 h 734120"/>
                <a:gd name="connsiteX56" fmla="*/ 0 w 450231"/>
                <a:gd name="connsiteY56" fmla="*/ 445742 h 734120"/>
                <a:gd name="connsiteX57" fmla="*/ 0 w 450231"/>
                <a:gd name="connsiteY57" fmla="*/ 428511 h 734120"/>
                <a:gd name="connsiteX58" fmla="*/ 45916 w 450231"/>
                <a:gd name="connsiteY58" fmla="*/ 378001 h 734120"/>
                <a:gd name="connsiteX59" fmla="*/ 45916 w 450231"/>
                <a:gd name="connsiteY59" fmla="*/ 395233 h 734120"/>
                <a:gd name="connsiteX60" fmla="*/ 45916 w 450231"/>
                <a:gd name="connsiteY60" fmla="*/ 429605 h 734120"/>
                <a:gd name="connsiteX61" fmla="*/ 0 w 450231"/>
                <a:gd name="connsiteY61" fmla="*/ 480205 h 734120"/>
                <a:gd name="connsiteX62" fmla="*/ 0 w 450231"/>
                <a:gd name="connsiteY62" fmla="*/ 462974 h 734120"/>
                <a:gd name="connsiteX63" fmla="*/ 45916 w 450231"/>
                <a:gd name="connsiteY63" fmla="*/ 412464 h 734120"/>
                <a:gd name="connsiteX64" fmla="*/ 45916 w 450231"/>
                <a:gd name="connsiteY64" fmla="*/ 429696 h 734120"/>
                <a:gd name="connsiteX65" fmla="*/ 45916 w 450231"/>
                <a:gd name="connsiteY65" fmla="*/ 464068 h 734120"/>
                <a:gd name="connsiteX66" fmla="*/ 0 w 450231"/>
                <a:gd name="connsiteY66" fmla="*/ 514669 h 734120"/>
                <a:gd name="connsiteX67" fmla="*/ 0 w 450231"/>
                <a:gd name="connsiteY67" fmla="*/ 497437 h 734120"/>
                <a:gd name="connsiteX68" fmla="*/ 45916 w 450231"/>
                <a:gd name="connsiteY68" fmla="*/ 446927 h 734120"/>
                <a:gd name="connsiteX69" fmla="*/ 45916 w 450231"/>
                <a:gd name="connsiteY69" fmla="*/ 464159 h 734120"/>
                <a:gd name="connsiteX70" fmla="*/ 45916 w 450231"/>
                <a:gd name="connsiteY70" fmla="*/ 498531 h 734120"/>
                <a:gd name="connsiteX71" fmla="*/ 0 w 450231"/>
                <a:gd name="connsiteY71" fmla="*/ 549132 h 734120"/>
                <a:gd name="connsiteX72" fmla="*/ 0 w 450231"/>
                <a:gd name="connsiteY72" fmla="*/ 531900 h 734120"/>
                <a:gd name="connsiteX73" fmla="*/ 45916 w 450231"/>
                <a:gd name="connsiteY73" fmla="*/ 481391 h 734120"/>
                <a:gd name="connsiteX74" fmla="*/ 45916 w 450231"/>
                <a:gd name="connsiteY74" fmla="*/ 498622 h 734120"/>
                <a:gd name="connsiteX75" fmla="*/ 45916 w 450231"/>
                <a:gd name="connsiteY75" fmla="*/ 532994 h 734120"/>
                <a:gd name="connsiteX76" fmla="*/ 0 w 450231"/>
                <a:gd name="connsiteY76" fmla="*/ 583504 h 734120"/>
                <a:gd name="connsiteX77" fmla="*/ 0 w 450231"/>
                <a:gd name="connsiteY77" fmla="*/ 566272 h 734120"/>
                <a:gd name="connsiteX78" fmla="*/ 45916 w 450231"/>
                <a:gd name="connsiteY78" fmla="*/ 515763 h 734120"/>
                <a:gd name="connsiteX79" fmla="*/ 45916 w 450231"/>
                <a:gd name="connsiteY79" fmla="*/ 532994 h 734120"/>
                <a:gd name="connsiteX80" fmla="*/ 45916 w 450231"/>
                <a:gd name="connsiteY80" fmla="*/ 567457 h 734120"/>
                <a:gd name="connsiteX81" fmla="*/ 0 w 450231"/>
                <a:gd name="connsiteY81" fmla="*/ 617967 h 734120"/>
                <a:gd name="connsiteX82" fmla="*/ 0 w 450231"/>
                <a:gd name="connsiteY82" fmla="*/ 600735 h 734120"/>
                <a:gd name="connsiteX83" fmla="*/ 45916 w 450231"/>
                <a:gd name="connsiteY83" fmla="*/ 550226 h 734120"/>
                <a:gd name="connsiteX84" fmla="*/ 45916 w 450231"/>
                <a:gd name="connsiteY84" fmla="*/ 567457 h 734120"/>
                <a:gd name="connsiteX85" fmla="*/ 45916 w 450231"/>
                <a:gd name="connsiteY85" fmla="*/ 601921 h 734120"/>
                <a:gd name="connsiteX86" fmla="*/ 0 w 450231"/>
                <a:gd name="connsiteY86" fmla="*/ 652430 h 734120"/>
                <a:gd name="connsiteX87" fmla="*/ 0 w 450231"/>
                <a:gd name="connsiteY87" fmla="*/ 635199 h 734120"/>
                <a:gd name="connsiteX88" fmla="*/ 45916 w 450231"/>
                <a:gd name="connsiteY88" fmla="*/ 584689 h 734120"/>
                <a:gd name="connsiteX89" fmla="*/ 45916 w 450231"/>
                <a:gd name="connsiteY89" fmla="*/ 601921 h 734120"/>
                <a:gd name="connsiteX90" fmla="*/ 45916 w 450231"/>
                <a:gd name="connsiteY90" fmla="*/ 636384 h 734120"/>
                <a:gd name="connsiteX91" fmla="*/ 0 w 450231"/>
                <a:gd name="connsiteY91" fmla="*/ 686893 h 734120"/>
                <a:gd name="connsiteX92" fmla="*/ 0 w 450231"/>
                <a:gd name="connsiteY92" fmla="*/ 669662 h 734120"/>
                <a:gd name="connsiteX93" fmla="*/ 45916 w 450231"/>
                <a:gd name="connsiteY93" fmla="*/ 619152 h 734120"/>
                <a:gd name="connsiteX94" fmla="*/ 45916 w 450231"/>
                <a:gd name="connsiteY94" fmla="*/ 636384 h 734120"/>
                <a:gd name="connsiteX95" fmla="*/ 0 w 450231"/>
                <a:gd name="connsiteY95" fmla="*/ 721448 h 734120"/>
                <a:gd name="connsiteX96" fmla="*/ 45916 w 450231"/>
                <a:gd name="connsiteY96" fmla="*/ 670938 h 734120"/>
                <a:gd name="connsiteX97" fmla="*/ 45916 w 450231"/>
                <a:gd name="connsiteY97" fmla="*/ 653707 h 734120"/>
                <a:gd name="connsiteX98" fmla="*/ 0 w 450231"/>
                <a:gd name="connsiteY98" fmla="*/ 704216 h 734120"/>
                <a:gd name="connsiteX99" fmla="*/ 0 w 450231"/>
                <a:gd name="connsiteY99" fmla="*/ 721448 h 734120"/>
                <a:gd name="connsiteX100" fmla="*/ 67598 w 450231"/>
                <a:gd name="connsiteY100" fmla="*/ 681241 h 734120"/>
                <a:gd name="connsiteX101" fmla="*/ 19132 w 450231"/>
                <a:gd name="connsiteY101" fmla="*/ 734121 h 734120"/>
                <a:gd name="connsiteX102" fmla="*/ 3826 w 450231"/>
                <a:gd name="connsiteY102" fmla="*/ 734121 h 734120"/>
                <a:gd name="connsiteX103" fmla="*/ 52293 w 450231"/>
                <a:gd name="connsiteY103" fmla="*/ 681241 h 734120"/>
                <a:gd name="connsiteX104" fmla="*/ 67598 w 450231"/>
                <a:gd name="connsiteY104" fmla="*/ 681241 h 734120"/>
                <a:gd name="connsiteX105" fmla="*/ 98209 w 450231"/>
                <a:gd name="connsiteY105" fmla="*/ 681241 h 734120"/>
                <a:gd name="connsiteX106" fmla="*/ 51018 w 450231"/>
                <a:gd name="connsiteY106" fmla="*/ 734121 h 734120"/>
                <a:gd name="connsiteX107" fmla="*/ 34437 w 450231"/>
                <a:gd name="connsiteY107" fmla="*/ 734121 h 734120"/>
                <a:gd name="connsiteX108" fmla="*/ 82904 w 450231"/>
                <a:gd name="connsiteY108" fmla="*/ 681241 h 734120"/>
                <a:gd name="connsiteX109" fmla="*/ 98209 w 450231"/>
                <a:gd name="connsiteY109" fmla="*/ 681241 h 734120"/>
                <a:gd name="connsiteX110" fmla="*/ 66323 w 450231"/>
                <a:gd name="connsiteY110" fmla="*/ 666288 h 734120"/>
                <a:gd name="connsiteX111" fmla="*/ 66323 w 450231"/>
                <a:gd name="connsiteY111" fmla="*/ 0 h 734120"/>
                <a:gd name="connsiteX112" fmla="*/ 321412 w 450231"/>
                <a:gd name="connsiteY112" fmla="*/ 0 h 734120"/>
                <a:gd name="connsiteX113" fmla="*/ 383271 w 450231"/>
                <a:gd name="connsiteY113" fmla="*/ 10941 h 734120"/>
                <a:gd name="connsiteX114" fmla="*/ 422809 w 450231"/>
                <a:gd name="connsiteY114" fmla="*/ 40845 h 734120"/>
                <a:gd name="connsiteX115" fmla="*/ 443854 w 450231"/>
                <a:gd name="connsiteY115" fmla="*/ 86249 h 734120"/>
                <a:gd name="connsiteX116" fmla="*/ 450231 w 450231"/>
                <a:gd name="connsiteY116" fmla="*/ 142503 h 734120"/>
                <a:gd name="connsiteX117" fmla="*/ 450231 w 450231"/>
                <a:gd name="connsiteY117" fmla="*/ 523877 h 734120"/>
                <a:gd name="connsiteX118" fmla="*/ 443854 w 450231"/>
                <a:gd name="connsiteY118" fmla="*/ 580130 h 734120"/>
                <a:gd name="connsiteX119" fmla="*/ 422809 w 450231"/>
                <a:gd name="connsiteY119" fmla="*/ 625534 h 734120"/>
                <a:gd name="connsiteX120" fmla="*/ 383271 w 450231"/>
                <a:gd name="connsiteY120" fmla="*/ 655439 h 734120"/>
                <a:gd name="connsiteX121" fmla="*/ 321412 w 450231"/>
                <a:gd name="connsiteY121" fmla="*/ 666380 h 734120"/>
                <a:gd name="connsiteX122" fmla="*/ 66323 w 450231"/>
                <a:gd name="connsiteY122" fmla="*/ 666380 h 734120"/>
                <a:gd name="connsiteX123" fmla="*/ 130095 w 450231"/>
                <a:gd name="connsiteY123" fmla="*/ 681241 h 734120"/>
                <a:gd name="connsiteX124" fmla="*/ 81628 w 450231"/>
                <a:gd name="connsiteY124" fmla="*/ 734121 h 734120"/>
                <a:gd name="connsiteX125" fmla="*/ 66323 w 450231"/>
                <a:gd name="connsiteY125" fmla="*/ 734121 h 734120"/>
                <a:gd name="connsiteX126" fmla="*/ 114790 w 450231"/>
                <a:gd name="connsiteY126" fmla="*/ 681241 h 734120"/>
                <a:gd name="connsiteX127" fmla="*/ 130095 w 450231"/>
                <a:gd name="connsiteY127" fmla="*/ 681241 h 734120"/>
                <a:gd name="connsiteX128" fmla="*/ 161981 w 450231"/>
                <a:gd name="connsiteY128" fmla="*/ 681241 h 734120"/>
                <a:gd name="connsiteX129" fmla="*/ 113514 w 450231"/>
                <a:gd name="connsiteY129" fmla="*/ 734121 h 734120"/>
                <a:gd name="connsiteX130" fmla="*/ 98209 w 450231"/>
                <a:gd name="connsiteY130" fmla="*/ 734121 h 734120"/>
                <a:gd name="connsiteX131" fmla="*/ 145400 w 450231"/>
                <a:gd name="connsiteY131" fmla="*/ 681241 h 734120"/>
                <a:gd name="connsiteX132" fmla="*/ 161981 w 450231"/>
                <a:gd name="connsiteY132" fmla="*/ 681241 h 734120"/>
                <a:gd name="connsiteX133" fmla="*/ 192592 w 450231"/>
                <a:gd name="connsiteY133" fmla="*/ 681241 h 734120"/>
                <a:gd name="connsiteX134" fmla="*/ 144125 w 450231"/>
                <a:gd name="connsiteY134" fmla="*/ 734121 h 734120"/>
                <a:gd name="connsiteX135" fmla="*/ 128820 w 450231"/>
                <a:gd name="connsiteY135" fmla="*/ 734121 h 734120"/>
                <a:gd name="connsiteX136" fmla="*/ 177287 w 450231"/>
                <a:gd name="connsiteY136" fmla="*/ 681241 h 734120"/>
                <a:gd name="connsiteX137" fmla="*/ 192592 w 450231"/>
                <a:gd name="connsiteY137" fmla="*/ 681241 h 734120"/>
                <a:gd name="connsiteX138" fmla="*/ 224478 w 450231"/>
                <a:gd name="connsiteY138" fmla="*/ 681241 h 734120"/>
                <a:gd name="connsiteX139" fmla="*/ 176011 w 450231"/>
                <a:gd name="connsiteY139" fmla="*/ 734121 h 734120"/>
                <a:gd name="connsiteX140" fmla="*/ 160706 w 450231"/>
                <a:gd name="connsiteY140" fmla="*/ 734121 h 734120"/>
                <a:gd name="connsiteX141" fmla="*/ 207897 w 450231"/>
                <a:gd name="connsiteY141" fmla="*/ 681241 h 734120"/>
                <a:gd name="connsiteX142" fmla="*/ 224478 w 450231"/>
                <a:gd name="connsiteY142" fmla="*/ 681241 h 734120"/>
                <a:gd name="connsiteX143" fmla="*/ 173460 w 450231"/>
                <a:gd name="connsiteY143" fmla="*/ 569828 h 734120"/>
                <a:gd name="connsiteX144" fmla="*/ 299729 w 450231"/>
                <a:gd name="connsiteY144" fmla="*/ 569828 h 734120"/>
                <a:gd name="connsiteX145" fmla="*/ 323963 w 450231"/>
                <a:gd name="connsiteY145" fmla="*/ 561805 h 734120"/>
                <a:gd name="connsiteX146" fmla="*/ 336717 w 450231"/>
                <a:gd name="connsiteY146" fmla="*/ 541109 h 734120"/>
                <a:gd name="connsiteX147" fmla="*/ 341181 w 450231"/>
                <a:gd name="connsiteY147" fmla="*/ 512389 h 734120"/>
                <a:gd name="connsiteX148" fmla="*/ 341819 w 450231"/>
                <a:gd name="connsiteY148" fmla="*/ 480205 h 734120"/>
                <a:gd name="connsiteX149" fmla="*/ 341819 w 450231"/>
                <a:gd name="connsiteY149" fmla="*/ 186083 h 734120"/>
                <a:gd name="connsiteX150" fmla="*/ 341181 w 450231"/>
                <a:gd name="connsiteY150" fmla="*/ 153899 h 734120"/>
                <a:gd name="connsiteX151" fmla="*/ 336717 w 450231"/>
                <a:gd name="connsiteY151" fmla="*/ 125180 h 734120"/>
                <a:gd name="connsiteX152" fmla="*/ 323963 w 450231"/>
                <a:gd name="connsiteY152" fmla="*/ 104484 h 734120"/>
                <a:gd name="connsiteX153" fmla="*/ 299729 w 450231"/>
                <a:gd name="connsiteY153" fmla="*/ 96460 h 734120"/>
                <a:gd name="connsiteX154" fmla="*/ 173460 w 450231"/>
                <a:gd name="connsiteY154" fmla="*/ 96460 h 734120"/>
                <a:gd name="connsiteX155" fmla="*/ 173460 w 450231"/>
                <a:gd name="connsiteY155" fmla="*/ 569828 h 734120"/>
                <a:gd name="connsiteX156" fmla="*/ 255089 w 450231"/>
                <a:gd name="connsiteY156" fmla="*/ 681241 h 734120"/>
                <a:gd name="connsiteX157" fmla="*/ 207897 w 450231"/>
                <a:gd name="connsiteY157" fmla="*/ 734121 h 734120"/>
                <a:gd name="connsiteX158" fmla="*/ 191316 w 450231"/>
                <a:gd name="connsiteY158" fmla="*/ 734121 h 734120"/>
                <a:gd name="connsiteX159" fmla="*/ 239783 w 450231"/>
                <a:gd name="connsiteY159" fmla="*/ 681241 h 734120"/>
                <a:gd name="connsiteX160" fmla="*/ 255089 w 450231"/>
                <a:gd name="connsiteY160" fmla="*/ 681241 h 734120"/>
                <a:gd name="connsiteX161" fmla="*/ 241059 w 450231"/>
                <a:gd name="connsiteY161" fmla="*/ 111413 h 734120"/>
                <a:gd name="connsiteX162" fmla="*/ 193867 w 450231"/>
                <a:gd name="connsiteY162" fmla="*/ 163108 h 734120"/>
                <a:gd name="connsiteX163" fmla="*/ 193867 w 450231"/>
                <a:gd name="connsiteY163" fmla="*/ 145876 h 734120"/>
                <a:gd name="connsiteX164" fmla="*/ 224478 w 450231"/>
                <a:gd name="connsiteY164" fmla="*/ 111413 h 734120"/>
                <a:gd name="connsiteX165" fmla="*/ 241059 w 450231"/>
                <a:gd name="connsiteY165" fmla="*/ 111413 h 734120"/>
                <a:gd name="connsiteX166" fmla="*/ 209173 w 450231"/>
                <a:gd name="connsiteY166" fmla="*/ 111413 h 734120"/>
                <a:gd name="connsiteX167" fmla="*/ 193867 w 450231"/>
                <a:gd name="connsiteY167" fmla="*/ 128644 h 734120"/>
                <a:gd name="connsiteX168" fmla="*/ 193867 w 450231"/>
                <a:gd name="connsiteY168" fmla="*/ 111413 h 734120"/>
                <a:gd name="connsiteX169" fmla="*/ 209173 w 450231"/>
                <a:gd name="connsiteY169" fmla="*/ 111413 h 734120"/>
                <a:gd name="connsiteX170" fmla="*/ 271669 w 450231"/>
                <a:gd name="connsiteY170" fmla="*/ 111413 h 734120"/>
                <a:gd name="connsiteX171" fmla="*/ 224478 w 450231"/>
                <a:gd name="connsiteY171" fmla="*/ 164293 h 734120"/>
                <a:gd name="connsiteX172" fmla="*/ 207897 w 450231"/>
                <a:gd name="connsiteY172" fmla="*/ 164293 h 734120"/>
                <a:gd name="connsiteX173" fmla="*/ 256364 w 450231"/>
                <a:gd name="connsiteY173" fmla="*/ 111413 h 734120"/>
                <a:gd name="connsiteX174" fmla="*/ 271669 w 450231"/>
                <a:gd name="connsiteY174" fmla="*/ 111413 h 734120"/>
                <a:gd name="connsiteX175" fmla="*/ 286975 w 450231"/>
                <a:gd name="connsiteY175" fmla="*/ 681241 h 734120"/>
                <a:gd name="connsiteX176" fmla="*/ 238508 w 450231"/>
                <a:gd name="connsiteY176" fmla="*/ 734121 h 734120"/>
                <a:gd name="connsiteX177" fmla="*/ 223203 w 450231"/>
                <a:gd name="connsiteY177" fmla="*/ 734121 h 734120"/>
                <a:gd name="connsiteX178" fmla="*/ 271669 w 450231"/>
                <a:gd name="connsiteY178" fmla="*/ 681241 h 734120"/>
                <a:gd name="connsiteX179" fmla="*/ 286975 w 450231"/>
                <a:gd name="connsiteY179" fmla="*/ 681241 h 734120"/>
                <a:gd name="connsiteX180" fmla="*/ 303555 w 450231"/>
                <a:gd name="connsiteY180" fmla="*/ 111413 h 734120"/>
                <a:gd name="connsiteX181" fmla="*/ 255089 w 450231"/>
                <a:gd name="connsiteY181" fmla="*/ 164293 h 734120"/>
                <a:gd name="connsiteX182" fmla="*/ 239783 w 450231"/>
                <a:gd name="connsiteY182" fmla="*/ 164293 h 734120"/>
                <a:gd name="connsiteX183" fmla="*/ 288250 w 450231"/>
                <a:gd name="connsiteY183" fmla="*/ 111413 h 734120"/>
                <a:gd name="connsiteX184" fmla="*/ 303555 w 450231"/>
                <a:gd name="connsiteY184" fmla="*/ 111413 h 734120"/>
                <a:gd name="connsiteX185" fmla="*/ 317585 w 450231"/>
                <a:gd name="connsiteY185" fmla="*/ 681241 h 734120"/>
                <a:gd name="connsiteX186" fmla="*/ 270394 w 450231"/>
                <a:gd name="connsiteY186" fmla="*/ 734121 h 734120"/>
                <a:gd name="connsiteX187" fmla="*/ 253813 w 450231"/>
                <a:gd name="connsiteY187" fmla="*/ 734121 h 734120"/>
                <a:gd name="connsiteX188" fmla="*/ 302280 w 450231"/>
                <a:gd name="connsiteY188" fmla="*/ 681241 h 734120"/>
                <a:gd name="connsiteX189" fmla="*/ 317585 w 450231"/>
                <a:gd name="connsiteY189" fmla="*/ 681241 h 734120"/>
                <a:gd name="connsiteX190" fmla="*/ 318861 w 450231"/>
                <a:gd name="connsiteY190" fmla="*/ 129830 h 734120"/>
                <a:gd name="connsiteX191" fmla="*/ 271669 w 450231"/>
                <a:gd name="connsiteY191" fmla="*/ 180339 h 734120"/>
                <a:gd name="connsiteX192" fmla="*/ 269118 w 450231"/>
                <a:gd name="connsiteY192" fmla="*/ 174595 h 734120"/>
                <a:gd name="connsiteX193" fmla="*/ 266568 w 450231"/>
                <a:gd name="connsiteY193" fmla="*/ 170037 h 734120"/>
                <a:gd name="connsiteX194" fmla="*/ 312484 w 450231"/>
                <a:gd name="connsiteY194" fmla="*/ 118342 h 734120"/>
                <a:gd name="connsiteX195" fmla="*/ 318861 w 450231"/>
                <a:gd name="connsiteY195" fmla="*/ 129830 h 734120"/>
                <a:gd name="connsiteX196" fmla="*/ 321412 w 450231"/>
                <a:gd name="connsiteY196" fmla="*/ 160828 h 734120"/>
                <a:gd name="connsiteX197" fmla="*/ 275496 w 450231"/>
                <a:gd name="connsiteY197" fmla="*/ 211338 h 734120"/>
                <a:gd name="connsiteX198" fmla="*/ 274858 w 450231"/>
                <a:gd name="connsiteY198" fmla="*/ 202768 h 734120"/>
                <a:gd name="connsiteX199" fmla="*/ 274220 w 450231"/>
                <a:gd name="connsiteY199" fmla="*/ 195291 h 734120"/>
                <a:gd name="connsiteX200" fmla="*/ 320136 w 450231"/>
                <a:gd name="connsiteY200" fmla="*/ 143597 h 734120"/>
                <a:gd name="connsiteX201" fmla="*/ 321412 w 450231"/>
                <a:gd name="connsiteY201" fmla="*/ 160828 h 734120"/>
                <a:gd name="connsiteX202" fmla="*/ 321412 w 450231"/>
                <a:gd name="connsiteY202" fmla="*/ 195291 h 734120"/>
                <a:gd name="connsiteX203" fmla="*/ 275496 w 450231"/>
                <a:gd name="connsiteY203" fmla="*/ 245801 h 734120"/>
                <a:gd name="connsiteX204" fmla="*/ 275496 w 450231"/>
                <a:gd name="connsiteY204" fmla="*/ 228569 h 734120"/>
                <a:gd name="connsiteX205" fmla="*/ 321412 w 450231"/>
                <a:gd name="connsiteY205" fmla="*/ 178060 h 734120"/>
                <a:gd name="connsiteX206" fmla="*/ 321412 w 450231"/>
                <a:gd name="connsiteY206" fmla="*/ 195291 h 734120"/>
                <a:gd name="connsiteX207" fmla="*/ 321412 w 450231"/>
                <a:gd name="connsiteY207" fmla="*/ 229755 h 734120"/>
                <a:gd name="connsiteX208" fmla="*/ 275496 w 450231"/>
                <a:gd name="connsiteY208" fmla="*/ 280264 h 734120"/>
                <a:gd name="connsiteX209" fmla="*/ 275496 w 450231"/>
                <a:gd name="connsiteY209" fmla="*/ 263033 h 734120"/>
                <a:gd name="connsiteX210" fmla="*/ 321412 w 450231"/>
                <a:gd name="connsiteY210" fmla="*/ 212523 h 734120"/>
                <a:gd name="connsiteX211" fmla="*/ 321412 w 450231"/>
                <a:gd name="connsiteY211" fmla="*/ 229755 h 734120"/>
                <a:gd name="connsiteX212" fmla="*/ 321412 w 450231"/>
                <a:gd name="connsiteY212" fmla="*/ 264218 h 734120"/>
                <a:gd name="connsiteX213" fmla="*/ 275496 w 450231"/>
                <a:gd name="connsiteY213" fmla="*/ 314727 h 734120"/>
                <a:gd name="connsiteX214" fmla="*/ 275496 w 450231"/>
                <a:gd name="connsiteY214" fmla="*/ 297496 h 734120"/>
                <a:gd name="connsiteX215" fmla="*/ 321412 w 450231"/>
                <a:gd name="connsiteY215" fmla="*/ 246986 h 734120"/>
                <a:gd name="connsiteX216" fmla="*/ 321412 w 450231"/>
                <a:gd name="connsiteY216" fmla="*/ 264218 h 734120"/>
                <a:gd name="connsiteX217" fmla="*/ 321412 w 450231"/>
                <a:gd name="connsiteY217" fmla="*/ 298681 h 734120"/>
                <a:gd name="connsiteX218" fmla="*/ 275496 w 450231"/>
                <a:gd name="connsiteY218" fmla="*/ 349191 h 734120"/>
                <a:gd name="connsiteX219" fmla="*/ 275496 w 450231"/>
                <a:gd name="connsiteY219" fmla="*/ 331959 h 734120"/>
                <a:gd name="connsiteX220" fmla="*/ 321412 w 450231"/>
                <a:gd name="connsiteY220" fmla="*/ 281449 h 734120"/>
                <a:gd name="connsiteX221" fmla="*/ 321412 w 450231"/>
                <a:gd name="connsiteY221" fmla="*/ 298681 h 734120"/>
                <a:gd name="connsiteX222" fmla="*/ 321412 w 450231"/>
                <a:gd name="connsiteY222" fmla="*/ 333144 h 734120"/>
                <a:gd name="connsiteX223" fmla="*/ 275496 w 450231"/>
                <a:gd name="connsiteY223" fmla="*/ 383654 h 734120"/>
                <a:gd name="connsiteX224" fmla="*/ 275496 w 450231"/>
                <a:gd name="connsiteY224" fmla="*/ 366422 h 734120"/>
                <a:gd name="connsiteX225" fmla="*/ 321412 w 450231"/>
                <a:gd name="connsiteY225" fmla="*/ 315913 h 734120"/>
                <a:gd name="connsiteX226" fmla="*/ 321412 w 450231"/>
                <a:gd name="connsiteY226" fmla="*/ 333144 h 734120"/>
                <a:gd name="connsiteX227" fmla="*/ 275496 w 450231"/>
                <a:gd name="connsiteY227" fmla="*/ 418117 h 734120"/>
                <a:gd name="connsiteX228" fmla="*/ 321412 w 450231"/>
                <a:gd name="connsiteY228" fmla="*/ 367607 h 734120"/>
                <a:gd name="connsiteX229" fmla="*/ 321412 w 450231"/>
                <a:gd name="connsiteY229" fmla="*/ 350376 h 734120"/>
                <a:gd name="connsiteX230" fmla="*/ 275496 w 450231"/>
                <a:gd name="connsiteY230" fmla="*/ 400885 h 734120"/>
                <a:gd name="connsiteX231" fmla="*/ 275496 w 450231"/>
                <a:gd name="connsiteY231" fmla="*/ 418117 h 734120"/>
                <a:gd name="connsiteX232" fmla="*/ 321412 w 450231"/>
                <a:gd name="connsiteY232" fmla="*/ 402071 h 734120"/>
                <a:gd name="connsiteX233" fmla="*/ 275496 w 450231"/>
                <a:gd name="connsiteY233" fmla="*/ 452580 h 734120"/>
                <a:gd name="connsiteX234" fmla="*/ 275496 w 450231"/>
                <a:gd name="connsiteY234" fmla="*/ 435349 h 734120"/>
                <a:gd name="connsiteX235" fmla="*/ 321412 w 450231"/>
                <a:gd name="connsiteY235" fmla="*/ 384839 h 734120"/>
                <a:gd name="connsiteX236" fmla="*/ 321412 w 450231"/>
                <a:gd name="connsiteY236" fmla="*/ 402071 h 734120"/>
                <a:gd name="connsiteX237" fmla="*/ 321412 w 450231"/>
                <a:gd name="connsiteY237" fmla="*/ 436534 h 734120"/>
                <a:gd name="connsiteX238" fmla="*/ 275496 w 450231"/>
                <a:gd name="connsiteY238" fmla="*/ 487043 h 734120"/>
                <a:gd name="connsiteX239" fmla="*/ 275496 w 450231"/>
                <a:gd name="connsiteY239" fmla="*/ 469812 h 734120"/>
                <a:gd name="connsiteX240" fmla="*/ 321412 w 450231"/>
                <a:gd name="connsiteY240" fmla="*/ 419302 h 734120"/>
                <a:gd name="connsiteX241" fmla="*/ 321412 w 450231"/>
                <a:gd name="connsiteY241" fmla="*/ 436534 h 734120"/>
                <a:gd name="connsiteX242" fmla="*/ 321412 w 450231"/>
                <a:gd name="connsiteY242" fmla="*/ 470997 h 734120"/>
                <a:gd name="connsiteX243" fmla="*/ 275496 w 450231"/>
                <a:gd name="connsiteY243" fmla="*/ 521507 h 734120"/>
                <a:gd name="connsiteX244" fmla="*/ 275496 w 450231"/>
                <a:gd name="connsiteY244" fmla="*/ 504275 h 734120"/>
                <a:gd name="connsiteX245" fmla="*/ 321412 w 450231"/>
                <a:gd name="connsiteY245" fmla="*/ 453765 h 734120"/>
                <a:gd name="connsiteX246" fmla="*/ 321412 w 450231"/>
                <a:gd name="connsiteY246" fmla="*/ 470997 h 734120"/>
                <a:gd name="connsiteX247" fmla="*/ 320136 w 450231"/>
                <a:gd name="connsiteY247" fmla="*/ 505460 h 734120"/>
                <a:gd name="connsiteX248" fmla="*/ 283148 w 450231"/>
                <a:gd name="connsiteY248" fmla="*/ 547947 h 734120"/>
                <a:gd name="connsiteX249" fmla="*/ 275496 w 450231"/>
                <a:gd name="connsiteY249" fmla="*/ 547947 h 734120"/>
                <a:gd name="connsiteX250" fmla="*/ 275496 w 450231"/>
                <a:gd name="connsiteY250" fmla="*/ 538738 h 734120"/>
                <a:gd name="connsiteX251" fmla="*/ 321412 w 450231"/>
                <a:gd name="connsiteY251" fmla="*/ 488229 h 734120"/>
                <a:gd name="connsiteX252" fmla="*/ 320136 w 450231"/>
                <a:gd name="connsiteY252" fmla="*/ 505460 h 734120"/>
                <a:gd name="connsiteX253" fmla="*/ 350747 w 450231"/>
                <a:gd name="connsiteY253" fmla="*/ 678961 h 734120"/>
                <a:gd name="connsiteX254" fmla="*/ 306106 w 450231"/>
                <a:gd name="connsiteY254" fmla="*/ 729471 h 734120"/>
                <a:gd name="connsiteX255" fmla="*/ 296540 w 450231"/>
                <a:gd name="connsiteY255" fmla="*/ 731750 h 734120"/>
                <a:gd name="connsiteX256" fmla="*/ 285699 w 450231"/>
                <a:gd name="connsiteY256" fmla="*/ 732935 h 734120"/>
                <a:gd name="connsiteX257" fmla="*/ 334166 w 450231"/>
                <a:gd name="connsiteY257" fmla="*/ 681241 h 734120"/>
                <a:gd name="connsiteX258" fmla="*/ 343094 w 450231"/>
                <a:gd name="connsiteY258" fmla="*/ 680055 h 734120"/>
                <a:gd name="connsiteX259" fmla="*/ 350747 w 450231"/>
                <a:gd name="connsiteY259" fmla="*/ 678870 h 734120"/>
                <a:gd name="connsiteX260" fmla="*/ 298454 w 450231"/>
                <a:gd name="connsiteY260" fmla="*/ 548038 h 734120"/>
                <a:gd name="connsiteX261" fmla="*/ 318861 w 450231"/>
                <a:gd name="connsiteY261" fmla="*/ 525062 h 734120"/>
                <a:gd name="connsiteX262" fmla="*/ 314397 w 450231"/>
                <a:gd name="connsiteY262" fmla="*/ 537735 h 734120"/>
                <a:gd name="connsiteX263" fmla="*/ 309933 w 450231"/>
                <a:gd name="connsiteY263" fmla="*/ 545758 h 734120"/>
                <a:gd name="connsiteX264" fmla="*/ 298454 w 450231"/>
                <a:gd name="connsiteY264" fmla="*/ 548038 h 734120"/>
                <a:gd name="connsiteX265" fmla="*/ 331615 w 450231"/>
                <a:gd name="connsiteY265" fmla="*/ 718074 h 734120"/>
                <a:gd name="connsiteX266" fmla="*/ 369878 w 450231"/>
                <a:gd name="connsiteY266" fmla="*/ 675588 h 734120"/>
                <a:gd name="connsiteX267" fmla="*/ 387735 w 450231"/>
                <a:gd name="connsiteY267" fmla="*/ 669844 h 734120"/>
                <a:gd name="connsiteX268" fmla="*/ 360313 w 450231"/>
                <a:gd name="connsiteY268" fmla="*/ 696284 h 734120"/>
                <a:gd name="connsiteX269" fmla="*/ 331615 w 450231"/>
                <a:gd name="connsiteY269" fmla="*/ 718074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Lst>
              <a:rect l="l" t="t" r="r" b="b"/>
              <a:pathLst>
                <a:path w="450231" h="734120">
                  <a:moveTo>
                    <a:pt x="45916" y="16046"/>
                  </a:moveTo>
                  <a:lnTo>
                    <a:pt x="0" y="66647"/>
                  </a:lnTo>
                  <a:lnTo>
                    <a:pt x="0" y="49415"/>
                  </a:lnTo>
                  <a:lnTo>
                    <a:pt x="45916" y="0"/>
                  </a:lnTo>
                  <a:lnTo>
                    <a:pt x="45916" y="16046"/>
                  </a:lnTo>
                  <a:close/>
                  <a:moveTo>
                    <a:pt x="45916" y="50510"/>
                  </a:moveTo>
                  <a:lnTo>
                    <a:pt x="0" y="101110"/>
                  </a:lnTo>
                  <a:lnTo>
                    <a:pt x="0" y="83879"/>
                  </a:lnTo>
                  <a:lnTo>
                    <a:pt x="45916" y="33278"/>
                  </a:lnTo>
                  <a:lnTo>
                    <a:pt x="45916" y="50510"/>
                  </a:lnTo>
                  <a:close/>
                  <a:moveTo>
                    <a:pt x="45916" y="84973"/>
                  </a:moveTo>
                  <a:lnTo>
                    <a:pt x="0" y="135573"/>
                  </a:lnTo>
                  <a:lnTo>
                    <a:pt x="0" y="118342"/>
                  </a:lnTo>
                  <a:lnTo>
                    <a:pt x="45916" y="67741"/>
                  </a:lnTo>
                  <a:lnTo>
                    <a:pt x="45916" y="84973"/>
                  </a:lnTo>
                  <a:close/>
                  <a:moveTo>
                    <a:pt x="45916" y="119436"/>
                  </a:moveTo>
                  <a:lnTo>
                    <a:pt x="0" y="170037"/>
                  </a:lnTo>
                  <a:lnTo>
                    <a:pt x="0" y="152805"/>
                  </a:lnTo>
                  <a:lnTo>
                    <a:pt x="45916" y="102296"/>
                  </a:lnTo>
                  <a:lnTo>
                    <a:pt x="45916" y="119527"/>
                  </a:lnTo>
                  <a:close/>
                  <a:moveTo>
                    <a:pt x="45916" y="153899"/>
                  </a:moveTo>
                  <a:lnTo>
                    <a:pt x="0" y="204500"/>
                  </a:lnTo>
                  <a:lnTo>
                    <a:pt x="0" y="187268"/>
                  </a:lnTo>
                  <a:lnTo>
                    <a:pt x="45916" y="136759"/>
                  </a:lnTo>
                  <a:lnTo>
                    <a:pt x="45916" y="153990"/>
                  </a:lnTo>
                  <a:close/>
                  <a:moveTo>
                    <a:pt x="45916" y="188362"/>
                  </a:moveTo>
                  <a:lnTo>
                    <a:pt x="0" y="238963"/>
                  </a:lnTo>
                  <a:lnTo>
                    <a:pt x="0" y="221731"/>
                  </a:lnTo>
                  <a:lnTo>
                    <a:pt x="45916" y="171222"/>
                  </a:lnTo>
                  <a:lnTo>
                    <a:pt x="45916" y="188453"/>
                  </a:lnTo>
                  <a:close/>
                  <a:moveTo>
                    <a:pt x="45916" y="222826"/>
                  </a:moveTo>
                  <a:lnTo>
                    <a:pt x="0" y="273426"/>
                  </a:lnTo>
                  <a:lnTo>
                    <a:pt x="0" y="256195"/>
                  </a:lnTo>
                  <a:lnTo>
                    <a:pt x="45916" y="205685"/>
                  </a:lnTo>
                  <a:lnTo>
                    <a:pt x="45916" y="222917"/>
                  </a:lnTo>
                  <a:close/>
                  <a:moveTo>
                    <a:pt x="45916" y="257289"/>
                  </a:moveTo>
                  <a:lnTo>
                    <a:pt x="0" y="307889"/>
                  </a:lnTo>
                  <a:lnTo>
                    <a:pt x="0" y="290658"/>
                  </a:lnTo>
                  <a:lnTo>
                    <a:pt x="45916" y="240148"/>
                  </a:lnTo>
                  <a:lnTo>
                    <a:pt x="45916" y="257380"/>
                  </a:lnTo>
                  <a:close/>
                  <a:moveTo>
                    <a:pt x="45916" y="291752"/>
                  </a:moveTo>
                  <a:lnTo>
                    <a:pt x="0" y="342353"/>
                  </a:lnTo>
                  <a:lnTo>
                    <a:pt x="0" y="325121"/>
                  </a:lnTo>
                  <a:lnTo>
                    <a:pt x="45916" y="274611"/>
                  </a:lnTo>
                  <a:lnTo>
                    <a:pt x="45916" y="291843"/>
                  </a:lnTo>
                  <a:close/>
                  <a:moveTo>
                    <a:pt x="45916" y="326215"/>
                  </a:moveTo>
                  <a:lnTo>
                    <a:pt x="0" y="376816"/>
                  </a:lnTo>
                  <a:lnTo>
                    <a:pt x="0" y="359584"/>
                  </a:lnTo>
                  <a:lnTo>
                    <a:pt x="45916" y="309075"/>
                  </a:lnTo>
                  <a:lnTo>
                    <a:pt x="45916" y="326306"/>
                  </a:lnTo>
                  <a:close/>
                  <a:moveTo>
                    <a:pt x="45916" y="360678"/>
                  </a:moveTo>
                  <a:lnTo>
                    <a:pt x="0" y="411279"/>
                  </a:lnTo>
                  <a:lnTo>
                    <a:pt x="0" y="394047"/>
                  </a:lnTo>
                  <a:lnTo>
                    <a:pt x="45916" y="343538"/>
                  </a:lnTo>
                  <a:lnTo>
                    <a:pt x="45916" y="360769"/>
                  </a:lnTo>
                  <a:close/>
                  <a:moveTo>
                    <a:pt x="45916" y="395141"/>
                  </a:moveTo>
                  <a:lnTo>
                    <a:pt x="0" y="445742"/>
                  </a:lnTo>
                  <a:lnTo>
                    <a:pt x="0" y="428511"/>
                  </a:lnTo>
                  <a:lnTo>
                    <a:pt x="45916" y="378001"/>
                  </a:lnTo>
                  <a:lnTo>
                    <a:pt x="45916" y="395233"/>
                  </a:lnTo>
                  <a:close/>
                  <a:moveTo>
                    <a:pt x="45916" y="429605"/>
                  </a:moveTo>
                  <a:lnTo>
                    <a:pt x="0" y="480205"/>
                  </a:lnTo>
                  <a:lnTo>
                    <a:pt x="0" y="462974"/>
                  </a:lnTo>
                  <a:lnTo>
                    <a:pt x="45916" y="412464"/>
                  </a:lnTo>
                  <a:lnTo>
                    <a:pt x="45916" y="429696"/>
                  </a:lnTo>
                  <a:close/>
                  <a:moveTo>
                    <a:pt x="45916" y="464068"/>
                  </a:moveTo>
                  <a:lnTo>
                    <a:pt x="0" y="514669"/>
                  </a:lnTo>
                  <a:lnTo>
                    <a:pt x="0" y="497437"/>
                  </a:lnTo>
                  <a:lnTo>
                    <a:pt x="45916" y="446927"/>
                  </a:lnTo>
                  <a:lnTo>
                    <a:pt x="45916" y="464159"/>
                  </a:lnTo>
                  <a:close/>
                  <a:moveTo>
                    <a:pt x="45916" y="498531"/>
                  </a:moveTo>
                  <a:lnTo>
                    <a:pt x="0" y="549132"/>
                  </a:lnTo>
                  <a:lnTo>
                    <a:pt x="0" y="531900"/>
                  </a:lnTo>
                  <a:lnTo>
                    <a:pt x="45916" y="481391"/>
                  </a:lnTo>
                  <a:lnTo>
                    <a:pt x="45916" y="498622"/>
                  </a:lnTo>
                  <a:close/>
                  <a:moveTo>
                    <a:pt x="45916" y="532994"/>
                  </a:moveTo>
                  <a:lnTo>
                    <a:pt x="0" y="583504"/>
                  </a:lnTo>
                  <a:lnTo>
                    <a:pt x="0" y="566272"/>
                  </a:lnTo>
                  <a:lnTo>
                    <a:pt x="45916" y="515763"/>
                  </a:lnTo>
                  <a:lnTo>
                    <a:pt x="45916" y="532994"/>
                  </a:lnTo>
                  <a:close/>
                  <a:moveTo>
                    <a:pt x="45916" y="567457"/>
                  </a:moveTo>
                  <a:lnTo>
                    <a:pt x="0" y="617967"/>
                  </a:lnTo>
                  <a:lnTo>
                    <a:pt x="0" y="600735"/>
                  </a:lnTo>
                  <a:lnTo>
                    <a:pt x="45916" y="550226"/>
                  </a:lnTo>
                  <a:lnTo>
                    <a:pt x="45916" y="567457"/>
                  </a:lnTo>
                  <a:close/>
                  <a:moveTo>
                    <a:pt x="45916" y="601921"/>
                  </a:moveTo>
                  <a:lnTo>
                    <a:pt x="0" y="652430"/>
                  </a:lnTo>
                  <a:lnTo>
                    <a:pt x="0" y="635199"/>
                  </a:lnTo>
                  <a:lnTo>
                    <a:pt x="45916" y="584689"/>
                  </a:lnTo>
                  <a:lnTo>
                    <a:pt x="45916" y="601921"/>
                  </a:lnTo>
                  <a:close/>
                  <a:moveTo>
                    <a:pt x="45916" y="636384"/>
                  </a:moveTo>
                  <a:lnTo>
                    <a:pt x="0" y="686893"/>
                  </a:lnTo>
                  <a:lnTo>
                    <a:pt x="0" y="669662"/>
                  </a:lnTo>
                  <a:lnTo>
                    <a:pt x="45916" y="619152"/>
                  </a:lnTo>
                  <a:lnTo>
                    <a:pt x="45916" y="636384"/>
                  </a:lnTo>
                  <a:close/>
                  <a:moveTo>
                    <a:pt x="0" y="721448"/>
                  </a:moveTo>
                  <a:lnTo>
                    <a:pt x="45916" y="670938"/>
                  </a:lnTo>
                  <a:lnTo>
                    <a:pt x="45916" y="653707"/>
                  </a:lnTo>
                  <a:lnTo>
                    <a:pt x="0" y="704216"/>
                  </a:lnTo>
                  <a:lnTo>
                    <a:pt x="0" y="721448"/>
                  </a:lnTo>
                  <a:close/>
                  <a:moveTo>
                    <a:pt x="67598" y="681241"/>
                  </a:moveTo>
                  <a:lnTo>
                    <a:pt x="19132" y="734121"/>
                  </a:lnTo>
                  <a:lnTo>
                    <a:pt x="3826" y="734121"/>
                  </a:lnTo>
                  <a:lnTo>
                    <a:pt x="52293" y="681241"/>
                  </a:lnTo>
                  <a:lnTo>
                    <a:pt x="67598" y="681241"/>
                  </a:lnTo>
                  <a:close/>
                  <a:moveTo>
                    <a:pt x="98209" y="681241"/>
                  </a:moveTo>
                  <a:lnTo>
                    <a:pt x="51018" y="734121"/>
                  </a:lnTo>
                  <a:lnTo>
                    <a:pt x="34437" y="734121"/>
                  </a:lnTo>
                  <a:lnTo>
                    <a:pt x="82904" y="681241"/>
                  </a:lnTo>
                  <a:lnTo>
                    <a:pt x="98209" y="681241"/>
                  </a:lnTo>
                  <a:close/>
                  <a:moveTo>
                    <a:pt x="66323" y="666288"/>
                  </a:moveTo>
                  <a:lnTo>
                    <a:pt x="66323" y="0"/>
                  </a:ln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5"/>
                    <a:pt x="450231" y="122627"/>
                    <a:pt x="450231" y="142503"/>
                  </a:cubicBezTo>
                  <a:lnTo>
                    <a:pt x="450231" y="523877"/>
                  </a:lnTo>
                  <a:cubicBezTo>
                    <a:pt x="450231" y="543844"/>
                    <a:pt x="448136" y="562534"/>
                    <a:pt x="443854" y="580130"/>
                  </a:cubicBezTo>
                  <a:cubicBezTo>
                    <a:pt x="439572" y="597727"/>
                    <a:pt x="432557" y="612861"/>
                    <a:pt x="422809" y="625534"/>
                  </a:cubicBezTo>
                  <a:cubicBezTo>
                    <a:pt x="413061" y="638207"/>
                    <a:pt x="399851" y="648145"/>
                    <a:pt x="383271" y="655439"/>
                  </a:cubicBezTo>
                  <a:cubicBezTo>
                    <a:pt x="366690" y="662733"/>
                    <a:pt x="346101" y="666380"/>
                    <a:pt x="321412" y="666380"/>
                  </a:cubicBezTo>
                  <a:lnTo>
                    <a:pt x="66323" y="666380"/>
                  </a:lnTo>
                  <a:close/>
                  <a:moveTo>
                    <a:pt x="130095" y="681241"/>
                  </a:moveTo>
                  <a:lnTo>
                    <a:pt x="81628" y="734121"/>
                  </a:lnTo>
                  <a:lnTo>
                    <a:pt x="66323" y="734121"/>
                  </a:lnTo>
                  <a:lnTo>
                    <a:pt x="114790" y="681241"/>
                  </a:lnTo>
                  <a:lnTo>
                    <a:pt x="130095" y="681241"/>
                  </a:lnTo>
                  <a:close/>
                  <a:moveTo>
                    <a:pt x="161981" y="681241"/>
                  </a:moveTo>
                  <a:lnTo>
                    <a:pt x="113514" y="734121"/>
                  </a:lnTo>
                  <a:lnTo>
                    <a:pt x="98209" y="734121"/>
                  </a:lnTo>
                  <a:lnTo>
                    <a:pt x="145400" y="681241"/>
                  </a:lnTo>
                  <a:lnTo>
                    <a:pt x="161981" y="681241"/>
                  </a:lnTo>
                  <a:close/>
                  <a:moveTo>
                    <a:pt x="192592" y="681241"/>
                  </a:moveTo>
                  <a:lnTo>
                    <a:pt x="144125" y="734121"/>
                  </a:lnTo>
                  <a:lnTo>
                    <a:pt x="128820" y="734121"/>
                  </a:lnTo>
                  <a:lnTo>
                    <a:pt x="177287" y="681241"/>
                  </a:lnTo>
                  <a:lnTo>
                    <a:pt x="192592" y="681241"/>
                  </a:lnTo>
                  <a:close/>
                  <a:moveTo>
                    <a:pt x="224478" y="681241"/>
                  </a:moveTo>
                  <a:lnTo>
                    <a:pt x="176011" y="734121"/>
                  </a:lnTo>
                  <a:lnTo>
                    <a:pt x="160706" y="734121"/>
                  </a:lnTo>
                  <a:lnTo>
                    <a:pt x="207897" y="681241"/>
                  </a:lnTo>
                  <a:lnTo>
                    <a:pt x="224478" y="681241"/>
                  </a:lnTo>
                  <a:close/>
                  <a:moveTo>
                    <a:pt x="173460" y="569828"/>
                  </a:moveTo>
                  <a:lnTo>
                    <a:pt x="299729" y="569828"/>
                  </a:lnTo>
                  <a:cubicBezTo>
                    <a:pt x="309933" y="569828"/>
                    <a:pt x="318041" y="567184"/>
                    <a:pt x="323963" y="561805"/>
                  </a:cubicBezTo>
                  <a:cubicBezTo>
                    <a:pt x="329884" y="556426"/>
                    <a:pt x="334166" y="549588"/>
                    <a:pt x="336717" y="541109"/>
                  </a:cubicBezTo>
                  <a:cubicBezTo>
                    <a:pt x="339268" y="532721"/>
                    <a:pt x="340725" y="523148"/>
                    <a:pt x="341181" y="512389"/>
                  </a:cubicBezTo>
                  <a:cubicBezTo>
                    <a:pt x="341636" y="501631"/>
                    <a:pt x="341819" y="490964"/>
                    <a:pt x="341819" y="480205"/>
                  </a:cubicBezTo>
                  <a:lnTo>
                    <a:pt x="341819" y="186083"/>
                  </a:lnTo>
                  <a:cubicBezTo>
                    <a:pt x="341819" y="175325"/>
                    <a:pt x="341636" y="164657"/>
                    <a:pt x="341181" y="153899"/>
                  </a:cubicBezTo>
                  <a:cubicBezTo>
                    <a:pt x="340725" y="143141"/>
                    <a:pt x="339268" y="133568"/>
                    <a:pt x="336717" y="125180"/>
                  </a:cubicBezTo>
                  <a:cubicBezTo>
                    <a:pt x="334166" y="116792"/>
                    <a:pt x="329884" y="109863"/>
                    <a:pt x="323963" y="104484"/>
                  </a:cubicBezTo>
                  <a:cubicBezTo>
                    <a:pt x="318041" y="99104"/>
                    <a:pt x="309933" y="96460"/>
                    <a:pt x="299729" y="96460"/>
                  </a:cubicBezTo>
                  <a:lnTo>
                    <a:pt x="173460" y="96460"/>
                  </a:lnTo>
                  <a:lnTo>
                    <a:pt x="173460" y="569828"/>
                  </a:lnTo>
                  <a:close/>
                  <a:moveTo>
                    <a:pt x="255089" y="681241"/>
                  </a:moveTo>
                  <a:lnTo>
                    <a:pt x="207897" y="734121"/>
                  </a:lnTo>
                  <a:lnTo>
                    <a:pt x="191316" y="734121"/>
                  </a:lnTo>
                  <a:lnTo>
                    <a:pt x="239783" y="681241"/>
                  </a:lnTo>
                  <a:lnTo>
                    <a:pt x="255089" y="681241"/>
                  </a:lnTo>
                  <a:close/>
                  <a:moveTo>
                    <a:pt x="241059" y="111413"/>
                  </a:moveTo>
                  <a:lnTo>
                    <a:pt x="193867" y="163108"/>
                  </a:lnTo>
                  <a:lnTo>
                    <a:pt x="193867" y="145876"/>
                  </a:lnTo>
                  <a:lnTo>
                    <a:pt x="224478" y="111413"/>
                  </a:lnTo>
                  <a:lnTo>
                    <a:pt x="241059" y="111413"/>
                  </a:lnTo>
                  <a:close/>
                  <a:moveTo>
                    <a:pt x="209173" y="111413"/>
                  </a:moveTo>
                  <a:lnTo>
                    <a:pt x="193867" y="128644"/>
                  </a:lnTo>
                  <a:lnTo>
                    <a:pt x="193867" y="111413"/>
                  </a:lnTo>
                  <a:lnTo>
                    <a:pt x="209173" y="111413"/>
                  </a:lnTo>
                  <a:close/>
                  <a:moveTo>
                    <a:pt x="271669" y="111413"/>
                  </a:moveTo>
                  <a:lnTo>
                    <a:pt x="224478" y="164293"/>
                  </a:lnTo>
                  <a:lnTo>
                    <a:pt x="207897" y="164293"/>
                  </a:lnTo>
                  <a:lnTo>
                    <a:pt x="256364" y="111413"/>
                  </a:lnTo>
                  <a:lnTo>
                    <a:pt x="271669" y="111413"/>
                  </a:lnTo>
                  <a:close/>
                  <a:moveTo>
                    <a:pt x="286975" y="681241"/>
                  </a:moveTo>
                  <a:lnTo>
                    <a:pt x="238508" y="734121"/>
                  </a:lnTo>
                  <a:lnTo>
                    <a:pt x="223203" y="734121"/>
                  </a:lnTo>
                  <a:lnTo>
                    <a:pt x="271669" y="681241"/>
                  </a:lnTo>
                  <a:lnTo>
                    <a:pt x="286975" y="681241"/>
                  </a:lnTo>
                  <a:close/>
                  <a:moveTo>
                    <a:pt x="303555" y="111413"/>
                  </a:moveTo>
                  <a:lnTo>
                    <a:pt x="255089" y="164293"/>
                  </a:lnTo>
                  <a:lnTo>
                    <a:pt x="239783" y="164293"/>
                  </a:lnTo>
                  <a:lnTo>
                    <a:pt x="288250" y="111413"/>
                  </a:lnTo>
                  <a:lnTo>
                    <a:pt x="303555" y="111413"/>
                  </a:lnTo>
                  <a:close/>
                  <a:moveTo>
                    <a:pt x="317585" y="681241"/>
                  </a:moveTo>
                  <a:lnTo>
                    <a:pt x="270394" y="734121"/>
                  </a:lnTo>
                  <a:lnTo>
                    <a:pt x="253813" y="734121"/>
                  </a:lnTo>
                  <a:lnTo>
                    <a:pt x="302280" y="681241"/>
                  </a:lnTo>
                  <a:lnTo>
                    <a:pt x="317585" y="681241"/>
                  </a:lnTo>
                  <a:close/>
                  <a:moveTo>
                    <a:pt x="318861" y="129830"/>
                  </a:moveTo>
                  <a:lnTo>
                    <a:pt x="271669" y="180339"/>
                  </a:lnTo>
                  <a:cubicBezTo>
                    <a:pt x="270849" y="178060"/>
                    <a:pt x="269938" y="176145"/>
                    <a:pt x="269118" y="174595"/>
                  </a:cubicBezTo>
                  <a:cubicBezTo>
                    <a:pt x="268299" y="173045"/>
                    <a:pt x="267388" y="171587"/>
                    <a:pt x="266568" y="170037"/>
                  </a:cubicBezTo>
                  <a:lnTo>
                    <a:pt x="312484" y="118342"/>
                  </a:lnTo>
                  <a:cubicBezTo>
                    <a:pt x="315034" y="120621"/>
                    <a:pt x="317130" y="124450"/>
                    <a:pt x="318861" y="129830"/>
                  </a:cubicBezTo>
                  <a:close/>
                  <a:moveTo>
                    <a:pt x="321412" y="160828"/>
                  </a:moveTo>
                  <a:lnTo>
                    <a:pt x="275496" y="211338"/>
                  </a:lnTo>
                  <a:cubicBezTo>
                    <a:pt x="275496" y="208329"/>
                    <a:pt x="275313" y="205412"/>
                    <a:pt x="274858" y="202768"/>
                  </a:cubicBezTo>
                  <a:cubicBezTo>
                    <a:pt x="274402" y="200124"/>
                    <a:pt x="274220" y="197571"/>
                    <a:pt x="274220" y="195291"/>
                  </a:cubicBezTo>
                  <a:lnTo>
                    <a:pt x="320136" y="143597"/>
                  </a:lnTo>
                  <a:cubicBezTo>
                    <a:pt x="320956" y="147426"/>
                    <a:pt x="321412" y="153170"/>
                    <a:pt x="321412" y="160828"/>
                  </a:cubicBezTo>
                  <a:close/>
                  <a:moveTo>
                    <a:pt x="321412" y="195291"/>
                  </a:moveTo>
                  <a:lnTo>
                    <a:pt x="275496" y="245801"/>
                  </a:lnTo>
                  <a:lnTo>
                    <a:pt x="275496" y="228569"/>
                  </a:lnTo>
                  <a:lnTo>
                    <a:pt x="321412" y="178060"/>
                  </a:lnTo>
                  <a:lnTo>
                    <a:pt x="321412" y="195291"/>
                  </a:lnTo>
                  <a:close/>
                  <a:moveTo>
                    <a:pt x="321412" y="229755"/>
                  </a:moveTo>
                  <a:lnTo>
                    <a:pt x="275496" y="280264"/>
                  </a:lnTo>
                  <a:lnTo>
                    <a:pt x="275496" y="263033"/>
                  </a:lnTo>
                  <a:lnTo>
                    <a:pt x="321412" y="212523"/>
                  </a:lnTo>
                  <a:lnTo>
                    <a:pt x="321412" y="229755"/>
                  </a:lnTo>
                  <a:close/>
                  <a:moveTo>
                    <a:pt x="321412" y="264218"/>
                  </a:moveTo>
                  <a:lnTo>
                    <a:pt x="275496" y="314727"/>
                  </a:lnTo>
                  <a:lnTo>
                    <a:pt x="275496" y="297496"/>
                  </a:lnTo>
                  <a:lnTo>
                    <a:pt x="321412" y="246986"/>
                  </a:lnTo>
                  <a:lnTo>
                    <a:pt x="321412" y="264218"/>
                  </a:lnTo>
                  <a:close/>
                  <a:moveTo>
                    <a:pt x="321412" y="298681"/>
                  </a:moveTo>
                  <a:lnTo>
                    <a:pt x="275496" y="349191"/>
                  </a:lnTo>
                  <a:lnTo>
                    <a:pt x="275496" y="331959"/>
                  </a:lnTo>
                  <a:lnTo>
                    <a:pt x="321412" y="281449"/>
                  </a:lnTo>
                  <a:lnTo>
                    <a:pt x="321412" y="298681"/>
                  </a:lnTo>
                  <a:close/>
                  <a:moveTo>
                    <a:pt x="321412" y="333144"/>
                  </a:moveTo>
                  <a:lnTo>
                    <a:pt x="275496" y="383654"/>
                  </a:lnTo>
                  <a:lnTo>
                    <a:pt x="275496" y="366422"/>
                  </a:lnTo>
                  <a:lnTo>
                    <a:pt x="321412" y="315913"/>
                  </a:lnTo>
                  <a:lnTo>
                    <a:pt x="321412" y="333144"/>
                  </a:lnTo>
                  <a:close/>
                  <a:moveTo>
                    <a:pt x="275496" y="418117"/>
                  </a:moveTo>
                  <a:lnTo>
                    <a:pt x="321412" y="367607"/>
                  </a:lnTo>
                  <a:lnTo>
                    <a:pt x="321412" y="350376"/>
                  </a:lnTo>
                  <a:lnTo>
                    <a:pt x="275496" y="400885"/>
                  </a:lnTo>
                  <a:lnTo>
                    <a:pt x="275496" y="418117"/>
                  </a:lnTo>
                  <a:close/>
                  <a:moveTo>
                    <a:pt x="321412" y="402071"/>
                  </a:moveTo>
                  <a:lnTo>
                    <a:pt x="275496" y="452580"/>
                  </a:lnTo>
                  <a:lnTo>
                    <a:pt x="275496" y="435349"/>
                  </a:lnTo>
                  <a:lnTo>
                    <a:pt x="321412" y="384839"/>
                  </a:lnTo>
                  <a:lnTo>
                    <a:pt x="321412" y="402071"/>
                  </a:lnTo>
                  <a:close/>
                  <a:moveTo>
                    <a:pt x="321412" y="436534"/>
                  </a:moveTo>
                  <a:lnTo>
                    <a:pt x="275496" y="487043"/>
                  </a:lnTo>
                  <a:lnTo>
                    <a:pt x="275496" y="469812"/>
                  </a:lnTo>
                  <a:lnTo>
                    <a:pt x="321412" y="419302"/>
                  </a:lnTo>
                  <a:lnTo>
                    <a:pt x="321412" y="436534"/>
                  </a:lnTo>
                  <a:close/>
                  <a:moveTo>
                    <a:pt x="321412" y="470997"/>
                  </a:moveTo>
                  <a:lnTo>
                    <a:pt x="275496" y="521507"/>
                  </a:lnTo>
                  <a:lnTo>
                    <a:pt x="275496" y="504275"/>
                  </a:lnTo>
                  <a:lnTo>
                    <a:pt x="321412" y="453765"/>
                  </a:lnTo>
                  <a:lnTo>
                    <a:pt x="321412" y="470997"/>
                  </a:lnTo>
                  <a:close/>
                  <a:moveTo>
                    <a:pt x="320136" y="505460"/>
                  </a:moveTo>
                  <a:lnTo>
                    <a:pt x="283148" y="547947"/>
                  </a:lnTo>
                  <a:lnTo>
                    <a:pt x="275496" y="547947"/>
                  </a:lnTo>
                  <a:lnTo>
                    <a:pt x="275496" y="538738"/>
                  </a:lnTo>
                  <a:lnTo>
                    <a:pt x="321412" y="488229"/>
                  </a:lnTo>
                  <a:cubicBezTo>
                    <a:pt x="321412" y="495887"/>
                    <a:pt x="320956" y="501631"/>
                    <a:pt x="320136" y="505460"/>
                  </a:cubicBezTo>
                  <a:close/>
                  <a:moveTo>
                    <a:pt x="350747" y="678961"/>
                  </a:moveTo>
                  <a:lnTo>
                    <a:pt x="306106" y="729471"/>
                  </a:lnTo>
                  <a:cubicBezTo>
                    <a:pt x="302735" y="730200"/>
                    <a:pt x="299547" y="731021"/>
                    <a:pt x="296540" y="731750"/>
                  </a:cubicBezTo>
                  <a:cubicBezTo>
                    <a:pt x="293534" y="732480"/>
                    <a:pt x="289981" y="732935"/>
                    <a:pt x="285699" y="732935"/>
                  </a:cubicBezTo>
                  <a:lnTo>
                    <a:pt x="334166" y="681241"/>
                  </a:lnTo>
                  <a:cubicBezTo>
                    <a:pt x="337537" y="680511"/>
                    <a:pt x="340543" y="680055"/>
                    <a:pt x="343094" y="680055"/>
                  </a:cubicBezTo>
                  <a:cubicBezTo>
                    <a:pt x="345645" y="680055"/>
                    <a:pt x="348196" y="679691"/>
                    <a:pt x="350747" y="678870"/>
                  </a:cubicBezTo>
                  <a:close/>
                  <a:moveTo>
                    <a:pt x="298454" y="548038"/>
                  </a:moveTo>
                  <a:lnTo>
                    <a:pt x="318861" y="525062"/>
                  </a:lnTo>
                  <a:cubicBezTo>
                    <a:pt x="317130" y="529621"/>
                    <a:pt x="315672" y="533906"/>
                    <a:pt x="314397" y="537735"/>
                  </a:cubicBezTo>
                  <a:cubicBezTo>
                    <a:pt x="313121" y="541564"/>
                    <a:pt x="311664" y="544208"/>
                    <a:pt x="309933" y="545758"/>
                  </a:cubicBezTo>
                  <a:cubicBezTo>
                    <a:pt x="309113" y="546488"/>
                    <a:pt x="305286" y="547308"/>
                    <a:pt x="298454" y="548038"/>
                  </a:cubicBezTo>
                  <a:close/>
                  <a:moveTo>
                    <a:pt x="331615" y="718074"/>
                  </a:moveTo>
                  <a:lnTo>
                    <a:pt x="369878" y="675588"/>
                  </a:lnTo>
                  <a:cubicBezTo>
                    <a:pt x="375800" y="674859"/>
                    <a:pt x="381813" y="672944"/>
                    <a:pt x="387735" y="669844"/>
                  </a:cubicBezTo>
                  <a:cubicBezTo>
                    <a:pt x="378351" y="679053"/>
                    <a:pt x="369241" y="687805"/>
                    <a:pt x="360313" y="696284"/>
                  </a:cubicBezTo>
                  <a:cubicBezTo>
                    <a:pt x="351385" y="704672"/>
                    <a:pt x="341819" y="711966"/>
                    <a:pt x="331615" y="718074"/>
                  </a:cubicBezTo>
                  <a:close/>
                </a:path>
              </a:pathLst>
            </a:custGeom>
            <a:grpFill/>
            <a:ln w="9102"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14EBCA9B-2FEF-ADB6-1E84-A4473B971490}"/>
                </a:ext>
              </a:extLst>
            </p:cNvPr>
            <p:cNvSpPr/>
            <p:nvPr/>
          </p:nvSpPr>
          <p:spPr>
            <a:xfrm>
              <a:off x="1440458" y="1207273"/>
              <a:ext cx="450231" cy="734302"/>
            </a:xfrm>
            <a:custGeom>
              <a:avLst/>
              <a:gdLst>
                <a:gd name="connsiteX0" fmla="*/ 45916 w 450231"/>
                <a:gd name="connsiteY0" fmla="*/ 160919 h 734302"/>
                <a:gd name="connsiteX1" fmla="*/ 0 w 450231"/>
                <a:gd name="connsiteY1" fmla="*/ 211429 h 734302"/>
                <a:gd name="connsiteX2" fmla="*/ 0 w 450231"/>
                <a:gd name="connsiteY2" fmla="*/ 194197 h 734302"/>
                <a:gd name="connsiteX3" fmla="*/ 45916 w 450231"/>
                <a:gd name="connsiteY3" fmla="*/ 143688 h 734302"/>
                <a:gd name="connsiteX4" fmla="*/ 45916 w 450231"/>
                <a:gd name="connsiteY4" fmla="*/ 160919 h 734302"/>
                <a:gd name="connsiteX5" fmla="*/ 45916 w 450231"/>
                <a:gd name="connsiteY5" fmla="*/ 195383 h 734302"/>
                <a:gd name="connsiteX6" fmla="*/ 0 w 450231"/>
                <a:gd name="connsiteY6" fmla="*/ 245892 h 734302"/>
                <a:gd name="connsiteX7" fmla="*/ 0 w 450231"/>
                <a:gd name="connsiteY7" fmla="*/ 228661 h 734302"/>
                <a:gd name="connsiteX8" fmla="*/ 45916 w 450231"/>
                <a:gd name="connsiteY8" fmla="*/ 178151 h 734302"/>
                <a:gd name="connsiteX9" fmla="*/ 45916 w 450231"/>
                <a:gd name="connsiteY9" fmla="*/ 195383 h 734302"/>
                <a:gd name="connsiteX10" fmla="*/ 45916 w 450231"/>
                <a:gd name="connsiteY10" fmla="*/ 229846 h 734302"/>
                <a:gd name="connsiteX11" fmla="*/ 0 w 450231"/>
                <a:gd name="connsiteY11" fmla="*/ 280355 h 734302"/>
                <a:gd name="connsiteX12" fmla="*/ 0 w 450231"/>
                <a:gd name="connsiteY12" fmla="*/ 263124 h 734302"/>
                <a:gd name="connsiteX13" fmla="*/ 45916 w 450231"/>
                <a:gd name="connsiteY13" fmla="*/ 212614 h 734302"/>
                <a:gd name="connsiteX14" fmla="*/ 45916 w 450231"/>
                <a:gd name="connsiteY14" fmla="*/ 229846 h 734302"/>
                <a:gd name="connsiteX15" fmla="*/ 45916 w 450231"/>
                <a:gd name="connsiteY15" fmla="*/ 264309 h 734302"/>
                <a:gd name="connsiteX16" fmla="*/ 0 w 450231"/>
                <a:gd name="connsiteY16" fmla="*/ 314819 h 734302"/>
                <a:gd name="connsiteX17" fmla="*/ 0 w 450231"/>
                <a:gd name="connsiteY17" fmla="*/ 297587 h 734302"/>
                <a:gd name="connsiteX18" fmla="*/ 45916 w 450231"/>
                <a:gd name="connsiteY18" fmla="*/ 247077 h 734302"/>
                <a:gd name="connsiteX19" fmla="*/ 45916 w 450231"/>
                <a:gd name="connsiteY19" fmla="*/ 264309 h 734302"/>
                <a:gd name="connsiteX20" fmla="*/ 45916 w 450231"/>
                <a:gd name="connsiteY20" fmla="*/ 298772 h 734302"/>
                <a:gd name="connsiteX21" fmla="*/ 0 w 450231"/>
                <a:gd name="connsiteY21" fmla="*/ 349282 h 734302"/>
                <a:gd name="connsiteX22" fmla="*/ 0 w 450231"/>
                <a:gd name="connsiteY22" fmla="*/ 332050 h 734302"/>
                <a:gd name="connsiteX23" fmla="*/ 45916 w 450231"/>
                <a:gd name="connsiteY23" fmla="*/ 281541 h 734302"/>
                <a:gd name="connsiteX24" fmla="*/ 45916 w 450231"/>
                <a:gd name="connsiteY24" fmla="*/ 298772 h 734302"/>
                <a:gd name="connsiteX25" fmla="*/ 45916 w 450231"/>
                <a:gd name="connsiteY25" fmla="*/ 333235 h 734302"/>
                <a:gd name="connsiteX26" fmla="*/ 0 w 450231"/>
                <a:gd name="connsiteY26" fmla="*/ 383745 h 734302"/>
                <a:gd name="connsiteX27" fmla="*/ 0 w 450231"/>
                <a:gd name="connsiteY27" fmla="*/ 366513 h 734302"/>
                <a:gd name="connsiteX28" fmla="*/ 45916 w 450231"/>
                <a:gd name="connsiteY28" fmla="*/ 316004 h 734302"/>
                <a:gd name="connsiteX29" fmla="*/ 45916 w 450231"/>
                <a:gd name="connsiteY29" fmla="*/ 333235 h 734302"/>
                <a:gd name="connsiteX30" fmla="*/ 45916 w 450231"/>
                <a:gd name="connsiteY30" fmla="*/ 367699 h 734302"/>
                <a:gd name="connsiteX31" fmla="*/ 0 w 450231"/>
                <a:gd name="connsiteY31" fmla="*/ 418208 h 734302"/>
                <a:gd name="connsiteX32" fmla="*/ 0 w 450231"/>
                <a:gd name="connsiteY32" fmla="*/ 400977 h 734302"/>
                <a:gd name="connsiteX33" fmla="*/ 45916 w 450231"/>
                <a:gd name="connsiteY33" fmla="*/ 350467 h 734302"/>
                <a:gd name="connsiteX34" fmla="*/ 45916 w 450231"/>
                <a:gd name="connsiteY34" fmla="*/ 367699 h 734302"/>
                <a:gd name="connsiteX35" fmla="*/ 45916 w 450231"/>
                <a:gd name="connsiteY35" fmla="*/ 402162 h 734302"/>
                <a:gd name="connsiteX36" fmla="*/ 0 w 450231"/>
                <a:gd name="connsiteY36" fmla="*/ 452671 h 734302"/>
                <a:gd name="connsiteX37" fmla="*/ 0 w 450231"/>
                <a:gd name="connsiteY37" fmla="*/ 435440 h 734302"/>
                <a:gd name="connsiteX38" fmla="*/ 45916 w 450231"/>
                <a:gd name="connsiteY38" fmla="*/ 384930 h 734302"/>
                <a:gd name="connsiteX39" fmla="*/ 45916 w 450231"/>
                <a:gd name="connsiteY39" fmla="*/ 402162 h 734302"/>
                <a:gd name="connsiteX40" fmla="*/ 45916 w 450231"/>
                <a:gd name="connsiteY40" fmla="*/ 436625 h 734302"/>
                <a:gd name="connsiteX41" fmla="*/ 0 w 450231"/>
                <a:gd name="connsiteY41" fmla="*/ 487134 h 734302"/>
                <a:gd name="connsiteX42" fmla="*/ 0 w 450231"/>
                <a:gd name="connsiteY42" fmla="*/ 469903 h 734302"/>
                <a:gd name="connsiteX43" fmla="*/ 45916 w 450231"/>
                <a:gd name="connsiteY43" fmla="*/ 419393 h 734302"/>
                <a:gd name="connsiteX44" fmla="*/ 45916 w 450231"/>
                <a:gd name="connsiteY44" fmla="*/ 436625 h 734302"/>
                <a:gd name="connsiteX45" fmla="*/ 45916 w 450231"/>
                <a:gd name="connsiteY45" fmla="*/ 471088 h 734302"/>
                <a:gd name="connsiteX46" fmla="*/ 0 w 450231"/>
                <a:gd name="connsiteY46" fmla="*/ 521598 h 734302"/>
                <a:gd name="connsiteX47" fmla="*/ 0 w 450231"/>
                <a:gd name="connsiteY47" fmla="*/ 504366 h 734302"/>
                <a:gd name="connsiteX48" fmla="*/ 45916 w 450231"/>
                <a:gd name="connsiteY48" fmla="*/ 453857 h 734302"/>
                <a:gd name="connsiteX49" fmla="*/ 45916 w 450231"/>
                <a:gd name="connsiteY49" fmla="*/ 471088 h 734302"/>
                <a:gd name="connsiteX50" fmla="*/ 45916 w 450231"/>
                <a:gd name="connsiteY50" fmla="*/ 505551 h 734302"/>
                <a:gd name="connsiteX51" fmla="*/ 0 w 450231"/>
                <a:gd name="connsiteY51" fmla="*/ 556061 h 734302"/>
                <a:gd name="connsiteX52" fmla="*/ 0 w 450231"/>
                <a:gd name="connsiteY52" fmla="*/ 538829 h 734302"/>
                <a:gd name="connsiteX53" fmla="*/ 45916 w 450231"/>
                <a:gd name="connsiteY53" fmla="*/ 488320 h 734302"/>
                <a:gd name="connsiteX54" fmla="*/ 45916 w 450231"/>
                <a:gd name="connsiteY54" fmla="*/ 505551 h 734302"/>
                <a:gd name="connsiteX55" fmla="*/ 45916 w 450231"/>
                <a:gd name="connsiteY55" fmla="*/ 540015 h 734302"/>
                <a:gd name="connsiteX56" fmla="*/ 0 w 450231"/>
                <a:gd name="connsiteY56" fmla="*/ 590524 h 734302"/>
                <a:gd name="connsiteX57" fmla="*/ 0 w 450231"/>
                <a:gd name="connsiteY57" fmla="*/ 573292 h 734302"/>
                <a:gd name="connsiteX58" fmla="*/ 45916 w 450231"/>
                <a:gd name="connsiteY58" fmla="*/ 522783 h 734302"/>
                <a:gd name="connsiteX59" fmla="*/ 45916 w 450231"/>
                <a:gd name="connsiteY59" fmla="*/ 540015 h 734302"/>
                <a:gd name="connsiteX60" fmla="*/ 45916 w 450231"/>
                <a:gd name="connsiteY60" fmla="*/ 126456 h 734302"/>
                <a:gd name="connsiteX61" fmla="*/ 1275 w 450231"/>
                <a:gd name="connsiteY61" fmla="*/ 175872 h 734302"/>
                <a:gd name="connsiteX62" fmla="*/ 3826 w 450231"/>
                <a:gd name="connsiteY62" fmla="*/ 155176 h 734302"/>
                <a:gd name="connsiteX63" fmla="*/ 47191 w 450231"/>
                <a:gd name="connsiteY63" fmla="*/ 106945 h 734302"/>
                <a:gd name="connsiteX64" fmla="*/ 46554 w 450231"/>
                <a:gd name="connsiteY64" fmla="*/ 116154 h 734302"/>
                <a:gd name="connsiteX65" fmla="*/ 45916 w 450231"/>
                <a:gd name="connsiteY65" fmla="*/ 126456 h 734302"/>
                <a:gd name="connsiteX66" fmla="*/ 49742 w 450231"/>
                <a:gd name="connsiteY66" fmla="*/ 569919 h 734302"/>
                <a:gd name="connsiteX67" fmla="*/ 3826 w 450231"/>
                <a:gd name="connsiteY67" fmla="*/ 620429 h 734302"/>
                <a:gd name="connsiteX68" fmla="*/ 2551 w 450231"/>
                <a:gd name="connsiteY68" fmla="*/ 613500 h 734302"/>
                <a:gd name="connsiteX69" fmla="*/ 1275 w 450231"/>
                <a:gd name="connsiteY69" fmla="*/ 605476 h 734302"/>
                <a:gd name="connsiteX70" fmla="*/ 47191 w 450231"/>
                <a:gd name="connsiteY70" fmla="*/ 554967 h 734302"/>
                <a:gd name="connsiteX71" fmla="*/ 48467 w 450231"/>
                <a:gd name="connsiteY71" fmla="*/ 562443 h 734302"/>
                <a:gd name="connsiteX72" fmla="*/ 49742 w 450231"/>
                <a:gd name="connsiteY72" fmla="*/ 569919 h 734302"/>
                <a:gd name="connsiteX73" fmla="*/ 57395 w 450231"/>
                <a:gd name="connsiteY73" fmla="*/ 596359 h 734302"/>
                <a:gd name="connsiteX74" fmla="*/ 10204 w 450231"/>
                <a:gd name="connsiteY74" fmla="*/ 646869 h 734302"/>
                <a:gd name="connsiteX75" fmla="*/ 6377 w 450231"/>
                <a:gd name="connsiteY75" fmla="*/ 634196 h 734302"/>
                <a:gd name="connsiteX76" fmla="*/ 53569 w 450231"/>
                <a:gd name="connsiteY76" fmla="*/ 583686 h 734302"/>
                <a:gd name="connsiteX77" fmla="*/ 55482 w 450231"/>
                <a:gd name="connsiteY77" fmla="*/ 589977 h 734302"/>
                <a:gd name="connsiteX78" fmla="*/ 57395 w 450231"/>
                <a:gd name="connsiteY78" fmla="*/ 596268 h 734302"/>
                <a:gd name="connsiteX79" fmla="*/ 52293 w 450231"/>
                <a:gd name="connsiteY79" fmla="*/ 85155 h 734302"/>
                <a:gd name="connsiteX80" fmla="*/ 12754 w 450231"/>
                <a:gd name="connsiteY80" fmla="*/ 128827 h 734302"/>
                <a:gd name="connsiteX81" fmla="*/ 30611 w 450231"/>
                <a:gd name="connsiteY81" fmla="*/ 95549 h 734302"/>
                <a:gd name="connsiteX82" fmla="*/ 59946 w 450231"/>
                <a:gd name="connsiteY82" fmla="*/ 61086 h 734302"/>
                <a:gd name="connsiteX83" fmla="*/ 59946 w 450231"/>
                <a:gd name="connsiteY83" fmla="*/ 59900 h 734302"/>
                <a:gd name="connsiteX84" fmla="*/ 52293 w 450231"/>
                <a:gd name="connsiteY84" fmla="*/ 85155 h 734302"/>
                <a:gd name="connsiteX85" fmla="*/ 67598 w 450231"/>
                <a:gd name="connsiteY85" fmla="*/ 619335 h 734302"/>
                <a:gd name="connsiteX86" fmla="*/ 21683 w 450231"/>
                <a:gd name="connsiteY86" fmla="*/ 671029 h 734302"/>
                <a:gd name="connsiteX87" fmla="*/ 18494 w 450231"/>
                <a:gd name="connsiteY87" fmla="*/ 664738 h 734302"/>
                <a:gd name="connsiteX88" fmla="*/ 15305 w 450231"/>
                <a:gd name="connsiteY88" fmla="*/ 659542 h 734302"/>
                <a:gd name="connsiteX89" fmla="*/ 62497 w 450231"/>
                <a:gd name="connsiteY89" fmla="*/ 607847 h 734302"/>
                <a:gd name="connsiteX90" fmla="*/ 65048 w 450231"/>
                <a:gd name="connsiteY90" fmla="*/ 613591 h 734302"/>
                <a:gd name="connsiteX91" fmla="*/ 67598 w 450231"/>
                <a:gd name="connsiteY91" fmla="*/ 619335 h 734302"/>
                <a:gd name="connsiteX92" fmla="*/ 81628 w 450231"/>
                <a:gd name="connsiteY92" fmla="*/ 638845 h 734302"/>
                <a:gd name="connsiteX93" fmla="*/ 34437 w 450231"/>
                <a:gd name="connsiteY93" fmla="*/ 690540 h 734302"/>
                <a:gd name="connsiteX94" fmla="*/ 28060 w 450231"/>
                <a:gd name="connsiteY94" fmla="*/ 680238 h 734302"/>
                <a:gd name="connsiteX95" fmla="*/ 73976 w 450231"/>
                <a:gd name="connsiteY95" fmla="*/ 629728 h 734302"/>
                <a:gd name="connsiteX96" fmla="*/ 81628 w 450231"/>
                <a:gd name="connsiteY96" fmla="*/ 638937 h 734302"/>
                <a:gd name="connsiteX97" fmla="*/ 98209 w 450231"/>
                <a:gd name="connsiteY97" fmla="*/ 653798 h 734302"/>
                <a:gd name="connsiteX98" fmla="*/ 51018 w 450231"/>
                <a:gd name="connsiteY98" fmla="*/ 705493 h 734302"/>
                <a:gd name="connsiteX99" fmla="*/ 42090 w 450231"/>
                <a:gd name="connsiteY99" fmla="*/ 698563 h 734302"/>
                <a:gd name="connsiteX100" fmla="*/ 89281 w 450231"/>
                <a:gd name="connsiteY100" fmla="*/ 646869 h 734302"/>
                <a:gd name="connsiteX101" fmla="*/ 98209 w 450231"/>
                <a:gd name="connsiteY101" fmla="*/ 653798 h 734302"/>
                <a:gd name="connsiteX102" fmla="*/ 71425 w 450231"/>
                <a:gd name="connsiteY102" fmla="*/ 718166 h 734302"/>
                <a:gd name="connsiteX103" fmla="*/ 118616 w 450231"/>
                <a:gd name="connsiteY103" fmla="*/ 666471 h 734302"/>
                <a:gd name="connsiteX104" fmla="*/ 113514 w 450231"/>
                <a:gd name="connsiteY104" fmla="*/ 663644 h 734302"/>
                <a:gd name="connsiteX105" fmla="*/ 108413 w 450231"/>
                <a:gd name="connsiteY105" fmla="*/ 660818 h 734302"/>
                <a:gd name="connsiteX106" fmla="*/ 61221 w 450231"/>
                <a:gd name="connsiteY106" fmla="*/ 712513 h 734302"/>
                <a:gd name="connsiteX107" fmla="*/ 71425 w 450231"/>
                <a:gd name="connsiteY107" fmla="*/ 718257 h 734302"/>
                <a:gd name="connsiteX108" fmla="*/ 321412 w 450231"/>
                <a:gd name="connsiteY108" fmla="*/ 91 h 734302"/>
                <a:gd name="connsiteX109" fmla="*/ 383271 w 450231"/>
                <a:gd name="connsiteY109" fmla="*/ 11032 h 734302"/>
                <a:gd name="connsiteX110" fmla="*/ 422809 w 450231"/>
                <a:gd name="connsiteY110" fmla="*/ 40936 h 734302"/>
                <a:gd name="connsiteX111" fmla="*/ 443854 w 450231"/>
                <a:gd name="connsiteY111" fmla="*/ 86340 h 734302"/>
                <a:gd name="connsiteX112" fmla="*/ 450231 w 450231"/>
                <a:gd name="connsiteY112" fmla="*/ 142594 h 734302"/>
                <a:gd name="connsiteX113" fmla="*/ 450231 w 450231"/>
                <a:gd name="connsiteY113" fmla="*/ 523968 h 734302"/>
                <a:gd name="connsiteX114" fmla="*/ 443854 w 450231"/>
                <a:gd name="connsiteY114" fmla="*/ 580222 h 734302"/>
                <a:gd name="connsiteX115" fmla="*/ 422809 w 450231"/>
                <a:gd name="connsiteY115" fmla="*/ 625625 h 734302"/>
                <a:gd name="connsiteX116" fmla="*/ 383271 w 450231"/>
                <a:gd name="connsiteY116" fmla="*/ 655530 h 734302"/>
                <a:gd name="connsiteX117" fmla="*/ 321412 w 450231"/>
                <a:gd name="connsiteY117" fmla="*/ 666471 h 734302"/>
                <a:gd name="connsiteX118" fmla="*/ 195143 w 450231"/>
                <a:gd name="connsiteY118" fmla="*/ 666471 h 734302"/>
                <a:gd name="connsiteX119" fmla="*/ 133284 w 450231"/>
                <a:gd name="connsiteY119" fmla="*/ 655530 h 734302"/>
                <a:gd name="connsiteX120" fmla="*/ 93745 w 450231"/>
                <a:gd name="connsiteY120" fmla="*/ 625625 h 734302"/>
                <a:gd name="connsiteX121" fmla="*/ 72700 w 450231"/>
                <a:gd name="connsiteY121" fmla="*/ 580222 h 734302"/>
                <a:gd name="connsiteX122" fmla="*/ 66323 w 450231"/>
                <a:gd name="connsiteY122" fmla="*/ 523968 h 734302"/>
                <a:gd name="connsiteX123" fmla="*/ 66323 w 450231"/>
                <a:gd name="connsiteY123" fmla="*/ 142503 h 734302"/>
                <a:gd name="connsiteX124" fmla="*/ 72700 w 450231"/>
                <a:gd name="connsiteY124" fmla="*/ 86249 h 734302"/>
                <a:gd name="connsiteX125" fmla="*/ 93745 w 450231"/>
                <a:gd name="connsiteY125" fmla="*/ 40845 h 734302"/>
                <a:gd name="connsiteX126" fmla="*/ 133284 w 450231"/>
                <a:gd name="connsiteY126" fmla="*/ 10941 h 734302"/>
                <a:gd name="connsiteX127" fmla="*/ 195143 w 450231"/>
                <a:gd name="connsiteY127" fmla="*/ 0 h 734302"/>
                <a:gd name="connsiteX128" fmla="*/ 321412 w 450231"/>
                <a:gd name="connsiteY128" fmla="*/ 0 h 734302"/>
                <a:gd name="connsiteX129" fmla="*/ 142850 w 450231"/>
                <a:gd name="connsiteY129" fmla="*/ 675588 h 734302"/>
                <a:gd name="connsiteX130" fmla="*/ 94383 w 450231"/>
                <a:gd name="connsiteY130" fmla="*/ 727283 h 734302"/>
                <a:gd name="connsiteX131" fmla="*/ 82904 w 450231"/>
                <a:gd name="connsiteY131" fmla="*/ 723818 h 734302"/>
                <a:gd name="connsiteX132" fmla="*/ 130095 w 450231"/>
                <a:gd name="connsiteY132" fmla="*/ 670938 h 734302"/>
                <a:gd name="connsiteX133" fmla="*/ 142850 w 450231"/>
                <a:gd name="connsiteY133" fmla="*/ 675497 h 734302"/>
                <a:gd name="connsiteX134" fmla="*/ 168358 w 450231"/>
                <a:gd name="connsiteY134" fmla="*/ 680147 h 734302"/>
                <a:gd name="connsiteX135" fmla="*/ 121167 w 450231"/>
                <a:gd name="connsiteY135" fmla="*/ 733027 h 734302"/>
                <a:gd name="connsiteX136" fmla="*/ 114152 w 450231"/>
                <a:gd name="connsiteY136" fmla="*/ 731841 h 734302"/>
                <a:gd name="connsiteX137" fmla="*/ 107137 w 450231"/>
                <a:gd name="connsiteY137" fmla="*/ 730656 h 734302"/>
                <a:gd name="connsiteX138" fmla="*/ 155604 w 450231"/>
                <a:gd name="connsiteY138" fmla="*/ 677776 h 734302"/>
                <a:gd name="connsiteX139" fmla="*/ 161981 w 450231"/>
                <a:gd name="connsiteY139" fmla="*/ 678961 h 734302"/>
                <a:gd name="connsiteX140" fmla="*/ 168358 w 450231"/>
                <a:gd name="connsiteY140" fmla="*/ 680147 h 734302"/>
                <a:gd name="connsiteX141" fmla="*/ 198969 w 450231"/>
                <a:gd name="connsiteY141" fmla="*/ 681332 h 734302"/>
                <a:gd name="connsiteX142" fmla="*/ 150502 w 450231"/>
                <a:gd name="connsiteY142" fmla="*/ 734212 h 734302"/>
                <a:gd name="connsiteX143" fmla="*/ 135197 w 450231"/>
                <a:gd name="connsiteY143" fmla="*/ 734212 h 734302"/>
                <a:gd name="connsiteX144" fmla="*/ 183664 w 450231"/>
                <a:gd name="connsiteY144" fmla="*/ 681332 h 734302"/>
                <a:gd name="connsiteX145" fmla="*/ 198969 w 450231"/>
                <a:gd name="connsiteY145" fmla="*/ 681332 h 734302"/>
                <a:gd name="connsiteX146" fmla="*/ 230855 w 450231"/>
                <a:gd name="connsiteY146" fmla="*/ 681332 h 734302"/>
                <a:gd name="connsiteX147" fmla="*/ 182388 w 450231"/>
                <a:gd name="connsiteY147" fmla="*/ 734212 h 734302"/>
                <a:gd name="connsiteX148" fmla="*/ 167083 w 450231"/>
                <a:gd name="connsiteY148" fmla="*/ 734212 h 734302"/>
                <a:gd name="connsiteX149" fmla="*/ 214274 w 450231"/>
                <a:gd name="connsiteY149" fmla="*/ 681332 h 734302"/>
                <a:gd name="connsiteX150" fmla="*/ 230855 w 450231"/>
                <a:gd name="connsiteY150" fmla="*/ 681332 h 734302"/>
                <a:gd name="connsiteX151" fmla="*/ 299729 w 450231"/>
                <a:gd name="connsiteY151" fmla="*/ 569919 h 734302"/>
                <a:gd name="connsiteX152" fmla="*/ 325238 w 450231"/>
                <a:gd name="connsiteY152" fmla="*/ 561896 h 734302"/>
                <a:gd name="connsiteX153" fmla="*/ 337992 w 450231"/>
                <a:gd name="connsiteY153" fmla="*/ 541200 h 734302"/>
                <a:gd name="connsiteX154" fmla="*/ 342456 w 450231"/>
                <a:gd name="connsiteY154" fmla="*/ 512480 h 734302"/>
                <a:gd name="connsiteX155" fmla="*/ 343094 w 450231"/>
                <a:gd name="connsiteY155" fmla="*/ 480297 h 734302"/>
                <a:gd name="connsiteX156" fmla="*/ 343094 w 450231"/>
                <a:gd name="connsiteY156" fmla="*/ 186174 h 734302"/>
                <a:gd name="connsiteX157" fmla="*/ 342456 w 450231"/>
                <a:gd name="connsiteY157" fmla="*/ 153990 h 734302"/>
                <a:gd name="connsiteX158" fmla="*/ 337992 w 450231"/>
                <a:gd name="connsiteY158" fmla="*/ 125271 h 734302"/>
                <a:gd name="connsiteX159" fmla="*/ 325238 w 450231"/>
                <a:gd name="connsiteY159" fmla="*/ 104575 h 734302"/>
                <a:gd name="connsiteX160" fmla="*/ 299729 w 450231"/>
                <a:gd name="connsiteY160" fmla="*/ 96552 h 734302"/>
                <a:gd name="connsiteX161" fmla="*/ 216825 w 450231"/>
                <a:gd name="connsiteY161" fmla="*/ 96552 h 734302"/>
                <a:gd name="connsiteX162" fmla="*/ 191954 w 450231"/>
                <a:gd name="connsiteY162" fmla="*/ 104575 h 734302"/>
                <a:gd name="connsiteX163" fmla="*/ 179837 w 450231"/>
                <a:gd name="connsiteY163" fmla="*/ 125271 h 734302"/>
                <a:gd name="connsiteX164" fmla="*/ 175373 w 450231"/>
                <a:gd name="connsiteY164" fmla="*/ 153990 h 734302"/>
                <a:gd name="connsiteX165" fmla="*/ 174736 w 450231"/>
                <a:gd name="connsiteY165" fmla="*/ 186174 h 734302"/>
                <a:gd name="connsiteX166" fmla="*/ 174736 w 450231"/>
                <a:gd name="connsiteY166" fmla="*/ 480297 h 734302"/>
                <a:gd name="connsiteX167" fmla="*/ 175373 w 450231"/>
                <a:gd name="connsiteY167" fmla="*/ 512480 h 734302"/>
                <a:gd name="connsiteX168" fmla="*/ 179837 w 450231"/>
                <a:gd name="connsiteY168" fmla="*/ 541200 h 734302"/>
                <a:gd name="connsiteX169" fmla="*/ 191954 w 450231"/>
                <a:gd name="connsiteY169" fmla="*/ 561896 h 734302"/>
                <a:gd name="connsiteX170" fmla="*/ 216825 w 450231"/>
                <a:gd name="connsiteY170" fmla="*/ 569919 h 734302"/>
                <a:gd name="connsiteX171" fmla="*/ 299729 w 450231"/>
                <a:gd name="connsiteY171" fmla="*/ 569919 h 734302"/>
                <a:gd name="connsiteX172" fmla="*/ 247436 w 450231"/>
                <a:gd name="connsiteY172" fmla="*/ 111595 h 734302"/>
                <a:gd name="connsiteX173" fmla="*/ 198969 w 450231"/>
                <a:gd name="connsiteY173" fmla="*/ 164475 h 734302"/>
                <a:gd name="connsiteX174" fmla="*/ 195143 w 450231"/>
                <a:gd name="connsiteY174" fmla="*/ 164475 h 734302"/>
                <a:gd name="connsiteX175" fmla="*/ 195143 w 450231"/>
                <a:gd name="connsiteY175" fmla="*/ 151802 h 734302"/>
                <a:gd name="connsiteX176" fmla="*/ 230855 w 450231"/>
                <a:gd name="connsiteY176" fmla="*/ 111595 h 734302"/>
                <a:gd name="connsiteX177" fmla="*/ 247436 w 450231"/>
                <a:gd name="connsiteY177" fmla="*/ 111595 h 734302"/>
                <a:gd name="connsiteX178" fmla="*/ 215550 w 450231"/>
                <a:gd name="connsiteY178" fmla="*/ 111595 h 734302"/>
                <a:gd name="connsiteX179" fmla="*/ 197694 w 450231"/>
                <a:gd name="connsiteY179" fmla="*/ 132291 h 734302"/>
                <a:gd name="connsiteX180" fmla="*/ 206622 w 450231"/>
                <a:gd name="connsiteY180" fmla="*/ 115060 h 734302"/>
                <a:gd name="connsiteX181" fmla="*/ 215550 w 450231"/>
                <a:gd name="connsiteY181" fmla="*/ 111595 h 734302"/>
                <a:gd name="connsiteX182" fmla="*/ 261466 w 450231"/>
                <a:gd name="connsiteY182" fmla="*/ 681423 h 734302"/>
                <a:gd name="connsiteX183" fmla="*/ 214274 w 450231"/>
                <a:gd name="connsiteY183" fmla="*/ 734303 h 734302"/>
                <a:gd name="connsiteX184" fmla="*/ 197694 w 450231"/>
                <a:gd name="connsiteY184" fmla="*/ 734303 h 734302"/>
                <a:gd name="connsiteX185" fmla="*/ 246160 w 450231"/>
                <a:gd name="connsiteY185" fmla="*/ 681423 h 734302"/>
                <a:gd name="connsiteX186" fmla="*/ 261466 w 450231"/>
                <a:gd name="connsiteY186" fmla="*/ 681423 h 734302"/>
                <a:gd name="connsiteX187" fmla="*/ 278047 w 450231"/>
                <a:gd name="connsiteY187" fmla="*/ 111595 h 734302"/>
                <a:gd name="connsiteX188" fmla="*/ 229580 w 450231"/>
                <a:gd name="connsiteY188" fmla="*/ 164475 h 734302"/>
                <a:gd name="connsiteX189" fmla="*/ 214274 w 450231"/>
                <a:gd name="connsiteY189" fmla="*/ 164475 h 734302"/>
                <a:gd name="connsiteX190" fmla="*/ 262741 w 450231"/>
                <a:gd name="connsiteY190" fmla="*/ 111595 h 734302"/>
                <a:gd name="connsiteX191" fmla="*/ 278047 w 450231"/>
                <a:gd name="connsiteY191" fmla="*/ 111595 h 734302"/>
                <a:gd name="connsiteX192" fmla="*/ 293352 w 450231"/>
                <a:gd name="connsiteY192" fmla="*/ 681423 h 734302"/>
                <a:gd name="connsiteX193" fmla="*/ 244885 w 450231"/>
                <a:gd name="connsiteY193" fmla="*/ 734303 h 734302"/>
                <a:gd name="connsiteX194" fmla="*/ 229580 w 450231"/>
                <a:gd name="connsiteY194" fmla="*/ 734303 h 734302"/>
                <a:gd name="connsiteX195" fmla="*/ 276771 w 450231"/>
                <a:gd name="connsiteY195" fmla="*/ 681423 h 734302"/>
                <a:gd name="connsiteX196" fmla="*/ 293352 w 450231"/>
                <a:gd name="connsiteY196" fmla="*/ 681423 h 734302"/>
                <a:gd name="connsiteX197" fmla="*/ 307382 w 450231"/>
                <a:gd name="connsiteY197" fmla="*/ 113966 h 734302"/>
                <a:gd name="connsiteX198" fmla="*/ 260190 w 450231"/>
                <a:gd name="connsiteY198" fmla="*/ 166846 h 734302"/>
                <a:gd name="connsiteX199" fmla="*/ 244885 w 450231"/>
                <a:gd name="connsiteY199" fmla="*/ 165660 h 734302"/>
                <a:gd name="connsiteX200" fmla="*/ 293352 w 450231"/>
                <a:gd name="connsiteY200" fmla="*/ 111686 h 734302"/>
                <a:gd name="connsiteX201" fmla="*/ 295903 w 450231"/>
                <a:gd name="connsiteY201" fmla="*/ 111686 h 734302"/>
                <a:gd name="connsiteX202" fmla="*/ 307382 w 450231"/>
                <a:gd name="connsiteY202" fmla="*/ 113966 h 734302"/>
                <a:gd name="connsiteX203" fmla="*/ 323963 w 450231"/>
                <a:gd name="connsiteY203" fmla="*/ 681423 h 734302"/>
                <a:gd name="connsiteX204" fmla="*/ 276771 w 450231"/>
                <a:gd name="connsiteY204" fmla="*/ 734303 h 734302"/>
                <a:gd name="connsiteX205" fmla="*/ 260190 w 450231"/>
                <a:gd name="connsiteY205" fmla="*/ 734303 h 734302"/>
                <a:gd name="connsiteX206" fmla="*/ 308657 w 450231"/>
                <a:gd name="connsiteY206" fmla="*/ 681423 h 734302"/>
                <a:gd name="connsiteX207" fmla="*/ 323963 w 450231"/>
                <a:gd name="connsiteY207" fmla="*/ 681423 h 734302"/>
                <a:gd name="connsiteX208" fmla="*/ 320136 w 450231"/>
                <a:gd name="connsiteY208" fmla="*/ 134571 h 734302"/>
                <a:gd name="connsiteX209" fmla="*/ 272945 w 450231"/>
                <a:gd name="connsiteY209" fmla="*/ 186265 h 734302"/>
                <a:gd name="connsiteX210" fmla="*/ 269118 w 450231"/>
                <a:gd name="connsiteY210" fmla="*/ 173592 h 734302"/>
                <a:gd name="connsiteX211" fmla="*/ 316310 w 450231"/>
                <a:gd name="connsiteY211" fmla="*/ 121898 h 734302"/>
                <a:gd name="connsiteX212" fmla="*/ 320136 w 450231"/>
                <a:gd name="connsiteY212" fmla="*/ 134571 h 734302"/>
                <a:gd name="connsiteX213" fmla="*/ 322687 w 450231"/>
                <a:gd name="connsiteY213" fmla="*/ 166754 h 734302"/>
                <a:gd name="connsiteX214" fmla="*/ 276771 w 450231"/>
                <a:gd name="connsiteY214" fmla="*/ 217264 h 734302"/>
                <a:gd name="connsiteX215" fmla="*/ 276133 w 450231"/>
                <a:gd name="connsiteY215" fmla="*/ 209241 h 734302"/>
                <a:gd name="connsiteX216" fmla="*/ 275496 w 450231"/>
                <a:gd name="connsiteY216" fmla="*/ 201218 h 734302"/>
                <a:gd name="connsiteX217" fmla="*/ 322687 w 450231"/>
                <a:gd name="connsiteY217" fmla="*/ 149523 h 734302"/>
                <a:gd name="connsiteX218" fmla="*/ 322687 w 450231"/>
                <a:gd name="connsiteY218" fmla="*/ 166754 h 734302"/>
                <a:gd name="connsiteX219" fmla="*/ 322687 w 450231"/>
                <a:gd name="connsiteY219" fmla="*/ 201218 h 734302"/>
                <a:gd name="connsiteX220" fmla="*/ 276771 w 450231"/>
                <a:gd name="connsiteY220" fmla="*/ 251727 h 734302"/>
                <a:gd name="connsiteX221" fmla="*/ 276771 w 450231"/>
                <a:gd name="connsiteY221" fmla="*/ 234496 h 734302"/>
                <a:gd name="connsiteX222" fmla="*/ 322687 w 450231"/>
                <a:gd name="connsiteY222" fmla="*/ 183986 h 734302"/>
                <a:gd name="connsiteX223" fmla="*/ 322687 w 450231"/>
                <a:gd name="connsiteY223" fmla="*/ 201218 h 734302"/>
                <a:gd name="connsiteX224" fmla="*/ 322687 w 450231"/>
                <a:gd name="connsiteY224" fmla="*/ 235681 h 734302"/>
                <a:gd name="connsiteX225" fmla="*/ 276771 w 450231"/>
                <a:gd name="connsiteY225" fmla="*/ 286190 h 734302"/>
                <a:gd name="connsiteX226" fmla="*/ 276771 w 450231"/>
                <a:gd name="connsiteY226" fmla="*/ 268959 h 734302"/>
                <a:gd name="connsiteX227" fmla="*/ 322687 w 450231"/>
                <a:gd name="connsiteY227" fmla="*/ 218449 h 734302"/>
                <a:gd name="connsiteX228" fmla="*/ 322687 w 450231"/>
                <a:gd name="connsiteY228" fmla="*/ 235681 h 734302"/>
                <a:gd name="connsiteX229" fmla="*/ 322687 w 450231"/>
                <a:gd name="connsiteY229" fmla="*/ 270144 h 734302"/>
                <a:gd name="connsiteX230" fmla="*/ 276771 w 450231"/>
                <a:gd name="connsiteY230" fmla="*/ 320654 h 734302"/>
                <a:gd name="connsiteX231" fmla="*/ 276771 w 450231"/>
                <a:gd name="connsiteY231" fmla="*/ 303422 h 734302"/>
                <a:gd name="connsiteX232" fmla="*/ 322687 w 450231"/>
                <a:gd name="connsiteY232" fmla="*/ 252912 h 734302"/>
                <a:gd name="connsiteX233" fmla="*/ 322687 w 450231"/>
                <a:gd name="connsiteY233" fmla="*/ 270144 h 734302"/>
                <a:gd name="connsiteX234" fmla="*/ 322687 w 450231"/>
                <a:gd name="connsiteY234" fmla="*/ 304607 h 734302"/>
                <a:gd name="connsiteX235" fmla="*/ 276771 w 450231"/>
                <a:gd name="connsiteY235" fmla="*/ 355117 h 734302"/>
                <a:gd name="connsiteX236" fmla="*/ 276771 w 450231"/>
                <a:gd name="connsiteY236" fmla="*/ 337885 h 734302"/>
                <a:gd name="connsiteX237" fmla="*/ 322687 w 450231"/>
                <a:gd name="connsiteY237" fmla="*/ 287376 h 734302"/>
                <a:gd name="connsiteX238" fmla="*/ 322687 w 450231"/>
                <a:gd name="connsiteY238" fmla="*/ 304607 h 734302"/>
                <a:gd name="connsiteX239" fmla="*/ 322687 w 450231"/>
                <a:gd name="connsiteY239" fmla="*/ 339070 h 734302"/>
                <a:gd name="connsiteX240" fmla="*/ 276771 w 450231"/>
                <a:gd name="connsiteY240" fmla="*/ 389580 h 734302"/>
                <a:gd name="connsiteX241" fmla="*/ 276771 w 450231"/>
                <a:gd name="connsiteY241" fmla="*/ 372348 h 734302"/>
                <a:gd name="connsiteX242" fmla="*/ 322687 w 450231"/>
                <a:gd name="connsiteY242" fmla="*/ 321839 h 734302"/>
                <a:gd name="connsiteX243" fmla="*/ 322687 w 450231"/>
                <a:gd name="connsiteY243" fmla="*/ 339070 h 734302"/>
                <a:gd name="connsiteX244" fmla="*/ 322687 w 450231"/>
                <a:gd name="connsiteY244" fmla="*/ 373534 h 734302"/>
                <a:gd name="connsiteX245" fmla="*/ 276771 w 450231"/>
                <a:gd name="connsiteY245" fmla="*/ 424043 h 734302"/>
                <a:gd name="connsiteX246" fmla="*/ 276771 w 450231"/>
                <a:gd name="connsiteY246" fmla="*/ 406812 h 734302"/>
                <a:gd name="connsiteX247" fmla="*/ 322687 w 450231"/>
                <a:gd name="connsiteY247" fmla="*/ 356302 h 734302"/>
                <a:gd name="connsiteX248" fmla="*/ 322687 w 450231"/>
                <a:gd name="connsiteY248" fmla="*/ 373534 h 734302"/>
                <a:gd name="connsiteX249" fmla="*/ 322687 w 450231"/>
                <a:gd name="connsiteY249" fmla="*/ 407997 h 734302"/>
                <a:gd name="connsiteX250" fmla="*/ 276771 w 450231"/>
                <a:gd name="connsiteY250" fmla="*/ 458506 h 734302"/>
                <a:gd name="connsiteX251" fmla="*/ 276771 w 450231"/>
                <a:gd name="connsiteY251" fmla="*/ 441275 h 734302"/>
                <a:gd name="connsiteX252" fmla="*/ 322687 w 450231"/>
                <a:gd name="connsiteY252" fmla="*/ 390765 h 734302"/>
                <a:gd name="connsiteX253" fmla="*/ 322687 w 450231"/>
                <a:gd name="connsiteY253" fmla="*/ 407997 h 734302"/>
                <a:gd name="connsiteX254" fmla="*/ 276771 w 450231"/>
                <a:gd name="connsiteY254" fmla="*/ 492970 h 734302"/>
                <a:gd name="connsiteX255" fmla="*/ 322687 w 450231"/>
                <a:gd name="connsiteY255" fmla="*/ 442460 h 734302"/>
                <a:gd name="connsiteX256" fmla="*/ 322687 w 450231"/>
                <a:gd name="connsiteY256" fmla="*/ 425228 h 734302"/>
                <a:gd name="connsiteX257" fmla="*/ 276771 w 450231"/>
                <a:gd name="connsiteY257" fmla="*/ 475738 h 734302"/>
                <a:gd name="connsiteX258" fmla="*/ 276771 w 450231"/>
                <a:gd name="connsiteY258" fmla="*/ 492970 h 734302"/>
                <a:gd name="connsiteX259" fmla="*/ 322687 w 450231"/>
                <a:gd name="connsiteY259" fmla="*/ 476923 h 734302"/>
                <a:gd name="connsiteX260" fmla="*/ 276771 w 450231"/>
                <a:gd name="connsiteY260" fmla="*/ 527433 h 734302"/>
                <a:gd name="connsiteX261" fmla="*/ 276771 w 450231"/>
                <a:gd name="connsiteY261" fmla="*/ 510201 h 734302"/>
                <a:gd name="connsiteX262" fmla="*/ 322687 w 450231"/>
                <a:gd name="connsiteY262" fmla="*/ 459692 h 734302"/>
                <a:gd name="connsiteX263" fmla="*/ 322687 w 450231"/>
                <a:gd name="connsiteY263" fmla="*/ 476923 h 734302"/>
                <a:gd name="connsiteX264" fmla="*/ 321412 w 450231"/>
                <a:gd name="connsiteY264" fmla="*/ 512572 h 734302"/>
                <a:gd name="connsiteX265" fmla="*/ 289526 w 450231"/>
                <a:gd name="connsiteY265" fmla="*/ 547035 h 734302"/>
                <a:gd name="connsiteX266" fmla="*/ 276771 w 450231"/>
                <a:gd name="connsiteY266" fmla="*/ 548220 h 734302"/>
                <a:gd name="connsiteX267" fmla="*/ 276771 w 450231"/>
                <a:gd name="connsiteY267" fmla="*/ 544756 h 734302"/>
                <a:gd name="connsiteX268" fmla="*/ 322687 w 450231"/>
                <a:gd name="connsiteY268" fmla="*/ 494246 h 734302"/>
                <a:gd name="connsiteX269" fmla="*/ 322049 w 450231"/>
                <a:gd name="connsiteY269" fmla="*/ 503454 h 734302"/>
                <a:gd name="connsiteX270" fmla="*/ 321412 w 450231"/>
                <a:gd name="connsiteY270" fmla="*/ 512663 h 734302"/>
                <a:gd name="connsiteX271" fmla="*/ 358399 w 450231"/>
                <a:gd name="connsiteY271" fmla="*/ 679144 h 734302"/>
                <a:gd name="connsiteX272" fmla="*/ 313759 w 450231"/>
                <a:gd name="connsiteY272" fmla="*/ 727374 h 734302"/>
                <a:gd name="connsiteX273" fmla="*/ 304193 w 450231"/>
                <a:gd name="connsiteY273" fmla="*/ 730838 h 734302"/>
                <a:gd name="connsiteX274" fmla="*/ 293352 w 450231"/>
                <a:gd name="connsiteY274" fmla="*/ 733118 h 734302"/>
                <a:gd name="connsiteX275" fmla="*/ 340543 w 450231"/>
                <a:gd name="connsiteY275" fmla="*/ 681423 h 734302"/>
                <a:gd name="connsiteX276" fmla="*/ 350109 w 450231"/>
                <a:gd name="connsiteY276" fmla="*/ 680238 h 734302"/>
                <a:gd name="connsiteX277" fmla="*/ 358399 w 450231"/>
                <a:gd name="connsiteY277" fmla="*/ 679053 h 734302"/>
                <a:gd name="connsiteX278" fmla="*/ 306106 w 450231"/>
                <a:gd name="connsiteY278" fmla="*/ 545850 h 734302"/>
                <a:gd name="connsiteX279" fmla="*/ 317585 w 450231"/>
                <a:gd name="connsiteY279" fmla="*/ 533177 h 734302"/>
                <a:gd name="connsiteX280" fmla="*/ 311208 w 450231"/>
                <a:gd name="connsiteY280" fmla="*/ 545850 h 734302"/>
                <a:gd name="connsiteX281" fmla="*/ 306106 w 450231"/>
                <a:gd name="connsiteY281" fmla="*/ 545850 h 734302"/>
                <a:gd name="connsiteX282" fmla="*/ 345645 w 450231"/>
                <a:gd name="connsiteY282" fmla="*/ 710142 h 734302"/>
                <a:gd name="connsiteX283" fmla="*/ 378807 w 450231"/>
                <a:gd name="connsiteY283" fmla="*/ 673400 h 734302"/>
                <a:gd name="connsiteX284" fmla="*/ 383271 w 450231"/>
                <a:gd name="connsiteY284" fmla="*/ 671668 h 734302"/>
                <a:gd name="connsiteX285" fmla="*/ 387735 w 450231"/>
                <a:gd name="connsiteY285" fmla="*/ 669935 h 734302"/>
                <a:gd name="connsiteX286" fmla="*/ 367328 w 450231"/>
                <a:gd name="connsiteY286" fmla="*/ 691178 h 734302"/>
                <a:gd name="connsiteX287" fmla="*/ 345645 w 450231"/>
                <a:gd name="connsiteY287" fmla="*/ 710142 h 7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450231" h="734302">
                  <a:moveTo>
                    <a:pt x="45916" y="160919"/>
                  </a:moveTo>
                  <a:lnTo>
                    <a:pt x="0" y="211429"/>
                  </a:lnTo>
                  <a:lnTo>
                    <a:pt x="0" y="194197"/>
                  </a:lnTo>
                  <a:lnTo>
                    <a:pt x="45916" y="143688"/>
                  </a:lnTo>
                  <a:lnTo>
                    <a:pt x="45916" y="160919"/>
                  </a:lnTo>
                  <a:close/>
                  <a:moveTo>
                    <a:pt x="45916" y="195383"/>
                  </a:moveTo>
                  <a:lnTo>
                    <a:pt x="0" y="245892"/>
                  </a:lnTo>
                  <a:lnTo>
                    <a:pt x="0" y="228661"/>
                  </a:lnTo>
                  <a:lnTo>
                    <a:pt x="45916" y="178151"/>
                  </a:lnTo>
                  <a:lnTo>
                    <a:pt x="45916" y="195383"/>
                  </a:lnTo>
                  <a:close/>
                  <a:moveTo>
                    <a:pt x="45916" y="229846"/>
                  </a:moveTo>
                  <a:lnTo>
                    <a:pt x="0" y="280355"/>
                  </a:lnTo>
                  <a:lnTo>
                    <a:pt x="0" y="263124"/>
                  </a:lnTo>
                  <a:lnTo>
                    <a:pt x="45916" y="212614"/>
                  </a:lnTo>
                  <a:lnTo>
                    <a:pt x="45916" y="229846"/>
                  </a:lnTo>
                  <a:close/>
                  <a:moveTo>
                    <a:pt x="45916" y="264309"/>
                  </a:moveTo>
                  <a:lnTo>
                    <a:pt x="0" y="314819"/>
                  </a:lnTo>
                  <a:lnTo>
                    <a:pt x="0" y="297587"/>
                  </a:lnTo>
                  <a:lnTo>
                    <a:pt x="45916" y="247077"/>
                  </a:lnTo>
                  <a:lnTo>
                    <a:pt x="45916" y="264309"/>
                  </a:lnTo>
                  <a:close/>
                  <a:moveTo>
                    <a:pt x="45916" y="298772"/>
                  </a:moveTo>
                  <a:lnTo>
                    <a:pt x="0" y="349282"/>
                  </a:lnTo>
                  <a:lnTo>
                    <a:pt x="0" y="332050"/>
                  </a:lnTo>
                  <a:lnTo>
                    <a:pt x="45916" y="281541"/>
                  </a:lnTo>
                  <a:lnTo>
                    <a:pt x="45916" y="298772"/>
                  </a:lnTo>
                  <a:close/>
                  <a:moveTo>
                    <a:pt x="45916" y="333235"/>
                  </a:moveTo>
                  <a:lnTo>
                    <a:pt x="0" y="383745"/>
                  </a:lnTo>
                  <a:lnTo>
                    <a:pt x="0" y="366513"/>
                  </a:lnTo>
                  <a:lnTo>
                    <a:pt x="45916" y="316004"/>
                  </a:lnTo>
                  <a:lnTo>
                    <a:pt x="45916" y="333235"/>
                  </a:lnTo>
                  <a:close/>
                  <a:moveTo>
                    <a:pt x="45916" y="367699"/>
                  </a:moveTo>
                  <a:lnTo>
                    <a:pt x="0" y="418208"/>
                  </a:lnTo>
                  <a:lnTo>
                    <a:pt x="0" y="400977"/>
                  </a:lnTo>
                  <a:lnTo>
                    <a:pt x="45916" y="350467"/>
                  </a:lnTo>
                  <a:lnTo>
                    <a:pt x="45916" y="367699"/>
                  </a:lnTo>
                  <a:close/>
                  <a:moveTo>
                    <a:pt x="45916" y="402162"/>
                  </a:moveTo>
                  <a:lnTo>
                    <a:pt x="0" y="452671"/>
                  </a:lnTo>
                  <a:lnTo>
                    <a:pt x="0" y="435440"/>
                  </a:lnTo>
                  <a:lnTo>
                    <a:pt x="45916" y="384930"/>
                  </a:lnTo>
                  <a:lnTo>
                    <a:pt x="45916" y="402162"/>
                  </a:lnTo>
                  <a:close/>
                  <a:moveTo>
                    <a:pt x="45916" y="436625"/>
                  </a:moveTo>
                  <a:lnTo>
                    <a:pt x="0" y="487134"/>
                  </a:lnTo>
                  <a:lnTo>
                    <a:pt x="0" y="469903"/>
                  </a:lnTo>
                  <a:lnTo>
                    <a:pt x="45916" y="419393"/>
                  </a:lnTo>
                  <a:lnTo>
                    <a:pt x="45916" y="436625"/>
                  </a:lnTo>
                  <a:close/>
                  <a:moveTo>
                    <a:pt x="45916" y="471088"/>
                  </a:moveTo>
                  <a:lnTo>
                    <a:pt x="0" y="521598"/>
                  </a:lnTo>
                  <a:lnTo>
                    <a:pt x="0" y="504366"/>
                  </a:lnTo>
                  <a:lnTo>
                    <a:pt x="45916" y="453857"/>
                  </a:lnTo>
                  <a:lnTo>
                    <a:pt x="45916" y="471088"/>
                  </a:lnTo>
                  <a:close/>
                  <a:moveTo>
                    <a:pt x="45916" y="505551"/>
                  </a:moveTo>
                  <a:lnTo>
                    <a:pt x="0" y="556061"/>
                  </a:lnTo>
                  <a:lnTo>
                    <a:pt x="0" y="538829"/>
                  </a:lnTo>
                  <a:lnTo>
                    <a:pt x="45916" y="488320"/>
                  </a:lnTo>
                  <a:lnTo>
                    <a:pt x="45916" y="505551"/>
                  </a:lnTo>
                  <a:close/>
                  <a:moveTo>
                    <a:pt x="45916" y="540015"/>
                  </a:moveTo>
                  <a:lnTo>
                    <a:pt x="0" y="590524"/>
                  </a:lnTo>
                  <a:lnTo>
                    <a:pt x="0" y="573292"/>
                  </a:lnTo>
                  <a:lnTo>
                    <a:pt x="45916" y="522783"/>
                  </a:lnTo>
                  <a:lnTo>
                    <a:pt x="45916" y="540015"/>
                  </a:lnTo>
                  <a:close/>
                  <a:moveTo>
                    <a:pt x="45916" y="126456"/>
                  </a:moveTo>
                  <a:lnTo>
                    <a:pt x="1275" y="175872"/>
                  </a:lnTo>
                  <a:cubicBezTo>
                    <a:pt x="1275" y="169763"/>
                    <a:pt x="2095" y="162834"/>
                    <a:pt x="3826" y="155176"/>
                  </a:cubicBezTo>
                  <a:lnTo>
                    <a:pt x="47191" y="106945"/>
                  </a:lnTo>
                  <a:cubicBezTo>
                    <a:pt x="47191" y="110045"/>
                    <a:pt x="47009" y="113054"/>
                    <a:pt x="46554" y="116154"/>
                  </a:cubicBezTo>
                  <a:cubicBezTo>
                    <a:pt x="46098" y="119254"/>
                    <a:pt x="45916" y="122627"/>
                    <a:pt x="45916" y="126456"/>
                  </a:cubicBezTo>
                  <a:close/>
                  <a:moveTo>
                    <a:pt x="49742" y="569919"/>
                  </a:moveTo>
                  <a:lnTo>
                    <a:pt x="3826" y="620429"/>
                  </a:lnTo>
                  <a:cubicBezTo>
                    <a:pt x="3006" y="618149"/>
                    <a:pt x="2551" y="615870"/>
                    <a:pt x="2551" y="613500"/>
                  </a:cubicBezTo>
                  <a:cubicBezTo>
                    <a:pt x="2551" y="611129"/>
                    <a:pt x="2095" y="608485"/>
                    <a:pt x="1275" y="605476"/>
                  </a:cubicBezTo>
                  <a:lnTo>
                    <a:pt x="47191" y="554967"/>
                  </a:lnTo>
                  <a:cubicBezTo>
                    <a:pt x="48011" y="557246"/>
                    <a:pt x="48467" y="559799"/>
                    <a:pt x="48467" y="562443"/>
                  </a:cubicBezTo>
                  <a:cubicBezTo>
                    <a:pt x="48467" y="565087"/>
                    <a:pt x="48922" y="567640"/>
                    <a:pt x="49742" y="569919"/>
                  </a:cubicBezTo>
                  <a:close/>
                  <a:moveTo>
                    <a:pt x="57395" y="596359"/>
                  </a:moveTo>
                  <a:lnTo>
                    <a:pt x="10204" y="646869"/>
                  </a:lnTo>
                  <a:cubicBezTo>
                    <a:pt x="9384" y="644589"/>
                    <a:pt x="8108" y="640395"/>
                    <a:pt x="6377" y="634196"/>
                  </a:cubicBezTo>
                  <a:lnTo>
                    <a:pt x="53569" y="583686"/>
                  </a:lnTo>
                  <a:cubicBezTo>
                    <a:pt x="54389" y="585965"/>
                    <a:pt x="55026" y="588062"/>
                    <a:pt x="55482" y="589977"/>
                  </a:cubicBezTo>
                  <a:cubicBezTo>
                    <a:pt x="55937" y="591892"/>
                    <a:pt x="56575" y="593989"/>
                    <a:pt x="57395" y="596268"/>
                  </a:cubicBezTo>
                  <a:close/>
                  <a:moveTo>
                    <a:pt x="52293" y="85155"/>
                  </a:moveTo>
                  <a:lnTo>
                    <a:pt x="12754" y="128827"/>
                  </a:lnTo>
                  <a:cubicBezTo>
                    <a:pt x="17036" y="117339"/>
                    <a:pt x="22958" y="106216"/>
                    <a:pt x="30611" y="95549"/>
                  </a:cubicBezTo>
                  <a:cubicBezTo>
                    <a:pt x="38263" y="84790"/>
                    <a:pt x="48011" y="73303"/>
                    <a:pt x="59946" y="61086"/>
                  </a:cubicBezTo>
                  <a:lnTo>
                    <a:pt x="59946" y="59900"/>
                  </a:lnTo>
                  <a:cubicBezTo>
                    <a:pt x="55664" y="68379"/>
                    <a:pt x="53113" y="76767"/>
                    <a:pt x="52293" y="85155"/>
                  </a:cubicBezTo>
                  <a:close/>
                  <a:moveTo>
                    <a:pt x="67598" y="619335"/>
                  </a:moveTo>
                  <a:lnTo>
                    <a:pt x="21683" y="671029"/>
                  </a:lnTo>
                  <a:cubicBezTo>
                    <a:pt x="19952" y="668750"/>
                    <a:pt x="18949" y="666653"/>
                    <a:pt x="18494" y="664738"/>
                  </a:cubicBezTo>
                  <a:cubicBezTo>
                    <a:pt x="18038" y="662824"/>
                    <a:pt x="17036" y="661092"/>
                    <a:pt x="15305" y="659542"/>
                  </a:cubicBezTo>
                  <a:lnTo>
                    <a:pt x="62497" y="607847"/>
                  </a:lnTo>
                  <a:cubicBezTo>
                    <a:pt x="63317" y="609397"/>
                    <a:pt x="64228" y="611311"/>
                    <a:pt x="65048" y="613591"/>
                  </a:cubicBezTo>
                  <a:cubicBezTo>
                    <a:pt x="65868" y="615870"/>
                    <a:pt x="66779" y="617785"/>
                    <a:pt x="67598" y="619335"/>
                  </a:cubicBezTo>
                  <a:close/>
                  <a:moveTo>
                    <a:pt x="81628" y="638845"/>
                  </a:moveTo>
                  <a:lnTo>
                    <a:pt x="34437" y="690540"/>
                  </a:lnTo>
                  <a:cubicBezTo>
                    <a:pt x="31066" y="685982"/>
                    <a:pt x="28880" y="682517"/>
                    <a:pt x="28060" y="680238"/>
                  </a:cubicBezTo>
                  <a:lnTo>
                    <a:pt x="73976" y="629728"/>
                  </a:lnTo>
                  <a:cubicBezTo>
                    <a:pt x="75707" y="631278"/>
                    <a:pt x="78258" y="634287"/>
                    <a:pt x="81628" y="638937"/>
                  </a:cubicBezTo>
                  <a:close/>
                  <a:moveTo>
                    <a:pt x="98209" y="653798"/>
                  </a:moveTo>
                  <a:lnTo>
                    <a:pt x="51018" y="705493"/>
                  </a:lnTo>
                  <a:cubicBezTo>
                    <a:pt x="47647" y="702393"/>
                    <a:pt x="44641" y="700113"/>
                    <a:pt x="42090" y="698563"/>
                  </a:cubicBezTo>
                  <a:lnTo>
                    <a:pt x="89281" y="646869"/>
                  </a:lnTo>
                  <a:cubicBezTo>
                    <a:pt x="91832" y="648419"/>
                    <a:pt x="94838" y="650698"/>
                    <a:pt x="98209" y="653798"/>
                  </a:cubicBezTo>
                  <a:close/>
                  <a:moveTo>
                    <a:pt x="71425" y="718166"/>
                  </a:moveTo>
                  <a:lnTo>
                    <a:pt x="118616" y="666471"/>
                  </a:lnTo>
                  <a:cubicBezTo>
                    <a:pt x="116885" y="664921"/>
                    <a:pt x="115245" y="664009"/>
                    <a:pt x="113514" y="663644"/>
                  </a:cubicBezTo>
                  <a:cubicBezTo>
                    <a:pt x="111783" y="663280"/>
                    <a:pt x="110144" y="662277"/>
                    <a:pt x="108413" y="660818"/>
                  </a:cubicBezTo>
                  <a:lnTo>
                    <a:pt x="61221" y="712513"/>
                  </a:lnTo>
                  <a:cubicBezTo>
                    <a:pt x="63772" y="715522"/>
                    <a:pt x="67143" y="717527"/>
                    <a:pt x="71425" y="718257"/>
                  </a:cubicBezTo>
                  <a:close/>
                  <a:moveTo>
                    <a:pt x="321412" y="91"/>
                  </a:moveTo>
                  <a:cubicBezTo>
                    <a:pt x="346101" y="91"/>
                    <a:pt x="366690" y="3738"/>
                    <a:pt x="383271" y="11032"/>
                  </a:cubicBezTo>
                  <a:cubicBezTo>
                    <a:pt x="399851" y="18326"/>
                    <a:pt x="413061" y="28263"/>
                    <a:pt x="422809" y="40936"/>
                  </a:cubicBezTo>
                  <a:cubicBezTo>
                    <a:pt x="432557" y="53609"/>
                    <a:pt x="439572" y="68744"/>
                    <a:pt x="443854" y="86340"/>
                  </a:cubicBezTo>
                  <a:cubicBezTo>
                    <a:pt x="448136" y="103937"/>
                    <a:pt x="450231" y="122718"/>
                    <a:pt x="450231" y="142594"/>
                  </a:cubicBezTo>
                  <a:lnTo>
                    <a:pt x="450231" y="523968"/>
                  </a:lnTo>
                  <a:cubicBezTo>
                    <a:pt x="450231" y="543935"/>
                    <a:pt x="448136" y="562625"/>
                    <a:pt x="443854" y="580222"/>
                  </a:cubicBezTo>
                  <a:cubicBezTo>
                    <a:pt x="439572" y="597818"/>
                    <a:pt x="432557" y="612953"/>
                    <a:pt x="422809" y="625625"/>
                  </a:cubicBezTo>
                  <a:cubicBezTo>
                    <a:pt x="413061" y="638298"/>
                    <a:pt x="399851" y="648236"/>
                    <a:pt x="383271" y="655530"/>
                  </a:cubicBezTo>
                  <a:cubicBezTo>
                    <a:pt x="366690" y="662824"/>
                    <a:pt x="346101" y="666471"/>
                    <a:pt x="321412" y="666471"/>
                  </a:cubicBezTo>
                  <a:lnTo>
                    <a:pt x="195143" y="666471"/>
                  </a:lnTo>
                  <a:cubicBezTo>
                    <a:pt x="170454" y="666471"/>
                    <a:pt x="149865" y="662824"/>
                    <a:pt x="133284" y="655530"/>
                  </a:cubicBezTo>
                  <a:cubicBezTo>
                    <a:pt x="116703" y="648236"/>
                    <a:pt x="103493" y="638298"/>
                    <a:pt x="93745" y="625625"/>
                  </a:cubicBezTo>
                  <a:cubicBezTo>
                    <a:pt x="83997" y="612953"/>
                    <a:pt x="76982" y="597909"/>
                    <a:pt x="72700" y="580222"/>
                  </a:cubicBezTo>
                  <a:cubicBezTo>
                    <a:pt x="68418" y="562625"/>
                    <a:pt x="66323" y="543844"/>
                    <a:pt x="66323" y="523968"/>
                  </a:cubicBezTo>
                  <a:lnTo>
                    <a:pt x="66323" y="142503"/>
                  </a:lnTo>
                  <a:cubicBezTo>
                    <a:pt x="66323" y="122627"/>
                    <a:pt x="68418" y="103845"/>
                    <a:pt x="72700" y="86249"/>
                  </a:cubicBezTo>
                  <a:cubicBezTo>
                    <a:pt x="76982" y="68653"/>
                    <a:pt x="83997" y="53518"/>
                    <a:pt x="93745" y="40845"/>
                  </a:cubicBezTo>
                  <a:cubicBezTo>
                    <a:pt x="103493" y="28172"/>
                    <a:pt x="116703" y="18234"/>
                    <a:pt x="133284" y="10941"/>
                  </a:cubicBezTo>
                  <a:cubicBezTo>
                    <a:pt x="149865" y="3647"/>
                    <a:pt x="170454" y="0"/>
                    <a:pt x="195143" y="0"/>
                  </a:cubicBezTo>
                  <a:lnTo>
                    <a:pt x="321412" y="0"/>
                  </a:lnTo>
                  <a:close/>
                  <a:moveTo>
                    <a:pt x="142850" y="675588"/>
                  </a:moveTo>
                  <a:lnTo>
                    <a:pt x="94383" y="727283"/>
                  </a:lnTo>
                  <a:lnTo>
                    <a:pt x="82904" y="723818"/>
                  </a:lnTo>
                  <a:lnTo>
                    <a:pt x="130095" y="670938"/>
                  </a:lnTo>
                  <a:cubicBezTo>
                    <a:pt x="135197" y="672488"/>
                    <a:pt x="139479" y="673947"/>
                    <a:pt x="142850" y="675497"/>
                  </a:cubicBezTo>
                  <a:close/>
                  <a:moveTo>
                    <a:pt x="168358" y="680147"/>
                  </a:moveTo>
                  <a:lnTo>
                    <a:pt x="121167" y="733027"/>
                  </a:lnTo>
                  <a:cubicBezTo>
                    <a:pt x="118616" y="732297"/>
                    <a:pt x="116247" y="731841"/>
                    <a:pt x="114152" y="731841"/>
                  </a:cubicBezTo>
                  <a:cubicBezTo>
                    <a:pt x="112057" y="731841"/>
                    <a:pt x="109688" y="731477"/>
                    <a:pt x="107137" y="730656"/>
                  </a:cubicBezTo>
                  <a:lnTo>
                    <a:pt x="155604" y="677776"/>
                  </a:lnTo>
                  <a:cubicBezTo>
                    <a:pt x="157335" y="678506"/>
                    <a:pt x="159430" y="678961"/>
                    <a:pt x="161981" y="678961"/>
                  </a:cubicBezTo>
                  <a:cubicBezTo>
                    <a:pt x="164532" y="678961"/>
                    <a:pt x="166627" y="679326"/>
                    <a:pt x="168358" y="680147"/>
                  </a:cubicBezTo>
                  <a:close/>
                  <a:moveTo>
                    <a:pt x="198969" y="681332"/>
                  </a:moveTo>
                  <a:lnTo>
                    <a:pt x="150502" y="734212"/>
                  </a:lnTo>
                  <a:lnTo>
                    <a:pt x="135197" y="734212"/>
                  </a:lnTo>
                  <a:lnTo>
                    <a:pt x="183664" y="681332"/>
                  </a:lnTo>
                  <a:lnTo>
                    <a:pt x="198969" y="681332"/>
                  </a:lnTo>
                  <a:close/>
                  <a:moveTo>
                    <a:pt x="230855" y="681332"/>
                  </a:moveTo>
                  <a:lnTo>
                    <a:pt x="182388" y="734212"/>
                  </a:lnTo>
                  <a:lnTo>
                    <a:pt x="167083" y="734212"/>
                  </a:lnTo>
                  <a:lnTo>
                    <a:pt x="214274" y="681332"/>
                  </a:lnTo>
                  <a:lnTo>
                    <a:pt x="230855" y="681332"/>
                  </a:lnTo>
                  <a:close/>
                  <a:moveTo>
                    <a:pt x="299729" y="569919"/>
                  </a:moveTo>
                  <a:cubicBezTo>
                    <a:pt x="310753" y="569919"/>
                    <a:pt x="319316" y="567275"/>
                    <a:pt x="325238" y="561896"/>
                  </a:cubicBezTo>
                  <a:cubicBezTo>
                    <a:pt x="331160" y="556517"/>
                    <a:pt x="335442" y="549679"/>
                    <a:pt x="337992" y="541200"/>
                  </a:cubicBezTo>
                  <a:cubicBezTo>
                    <a:pt x="340543" y="532812"/>
                    <a:pt x="342001" y="523239"/>
                    <a:pt x="342456" y="512480"/>
                  </a:cubicBezTo>
                  <a:cubicBezTo>
                    <a:pt x="342912" y="501722"/>
                    <a:pt x="343094" y="491055"/>
                    <a:pt x="343094" y="480297"/>
                  </a:cubicBezTo>
                  <a:lnTo>
                    <a:pt x="343094" y="186174"/>
                  </a:lnTo>
                  <a:cubicBezTo>
                    <a:pt x="343094" y="175416"/>
                    <a:pt x="342912" y="164749"/>
                    <a:pt x="342456" y="153990"/>
                  </a:cubicBezTo>
                  <a:cubicBezTo>
                    <a:pt x="342001" y="143232"/>
                    <a:pt x="340543" y="133659"/>
                    <a:pt x="337992" y="125271"/>
                  </a:cubicBezTo>
                  <a:cubicBezTo>
                    <a:pt x="335442" y="116883"/>
                    <a:pt x="331160" y="109954"/>
                    <a:pt x="325238" y="104575"/>
                  </a:cubicBezTo>
                  <a:cubicBezTo>
                    <a:pt x="319316" y="99196"/>
                    <a:pt x="310753" y="96552"/>
                    <a:pt x="299729" y="96552"/>
                  </a:cubicBezTo>
                  <a:lnTo>
                    <a:pt x="216825" y="96552"/>
                  </a:lnTo>
                  <a:cubicBezTo>
                    <a:pt x="205802" y="96552"/>
                    <a:pt x="197511" y="99287"/>
                    <a:pt x="191954" y="104575"/>
                  </a:cubicBezTo>
                  <a:cubicBezTo>
                    <a:pt x="186397" y="109954"/>
                    <a:pt x="182388" y="116792"/>
                    <a:pt x="179837" y="125271"/>
                  </a:cubicBezTo>
                  <a:cubicBezTo>
                    <a:pt x="177287" y="133750"/>
                    <a:pt x="175829" y="143232"/>
                    <a:pt x="175373" y="153990"/>
                  </a:cubicBezTo>
                  <a:cubicBezTo>
                    <a:pt x="174918" y="164749"/>
                    <a:pt x="174736" y="175416"/>
                    <a:pt x="174736" y="186174"/>
                  </a:cubicBezTo>
                  <a:lnTo>
                    <a:pt x="174736" y="480297"/>
                  </a:lnTo>
                  <a:cubicBezTo>
                    <a:pt x="174736" y="491055"/>
                    <a:pt x="174918" y="501722"/>
                    <a:pt x="175373" y="512480"/>
                  </a:cubicBezTo>
                  <a:cubicBezTo>
                    <a:pt x="175829" y="523239"/>
                    <a:pt x="177287" y="532812"/>
                    <a:pt x="179837" y="541200"/>
                  </a:cubicBezTo>
                  <a:cubicBezTo>
                    <a:pt x="182388" y="549679"/>
                    <a:pt x="186397" y="556517"/>
                    <a:pt x="191954" y="561896"/>
                  </a:cubicBezTo>
                  <a:cubicBezTo>
                    <a:pt x="197511" y="567275"/>
                    <a:pt x="205802" y="569919"/>
                    <a:pt x="216825" y="569919"/>
                  </a:cubicBezTo>
                  <a:lnTo>
                    <a:pt x="299729" y="569919"/>
                  </a:lnTo>
                  <a:close/>
                  <a:moveTo>
                    <a:pt x="247436" y="111595"/>
                  </a:moveTo>
                  <a:lnTo>
                    <a:pt x="198969" y="164475"/>
                  </a:lnTo>
                  <a:lnTo>
                    <a:pt x="195143" y="164475"/>
                  </a:lnTo>
                  <a:lnTo>
                    <a:pt x="195143" y="151802"/>
                  </a:lnTo>
                  <a:lnTo>
                    <a:pt x="230855" y="111595"/>
                  </a:lnTo>
                  <a:lnTo>
                    <a:pt x="247436" y="111595"/>
                  </a:lnTo>
                  <a:close/>
                  <a:moveTo>
                    <a:pt x="215550" y="111595"/>
                  </a:moveTo>
                  <a:lnTo>
                    <a:pt x="197694" y="132291"/>
                  </a:lnTo>
                  <a:cubicBezTo>
                    <a:pt x="199425" y="123903"/>
                    <a:pt x="202340" y="118160"/>
                    <a:pt x="206622" y="115060"/>
                  </a:cubicBezTo>
                  <a:cubicBezTo>
                    <a:pt x="209173" y="112780"/>
                    <a:pt x="212179" y="111595"/>
                    <a:pt x="215550" y="111595"/>
                  </a:cubicBezTo>
                  <a:close/>
                  <a:moveTo>
                    <a:pt x="261466" y="681423"/>
                  </a:moveTo>
                  <a:lnTo>
                    <a:pt x="214274" y="734303"/>
                  </a:lnTo>
                  <a:lnTo>
                    <a:pt x="197694" y="734303"/>
                  </a:lnTo>
                  <a:lnTo>
                    <a:pt x="246160" y="681423"/>
                  </a:lnTo>
                  <a:lnTo>
                    <a:pt x="261466" y="681423"/>
                  </a:lnTo>
                  <a:close/>
                  <a:moveTo>
                    <a:pt x="278047" y="111595"/>
                  </a:moveTo>
                  <a:lnTo>
                    <a:pt x="229580" y="164475"/>
                  </a:lnTo>
                  <a:lnTo>
                    <a:pt x="214274" y="164475"/>
                  </a:lnTo>
                  <a:lnTo>
                    <a:pt x="262741" y="111595"/>
                  </a:lnTo>
                  <a:lnTo>
                    <a:pt x="278047" y="111595"/>
                  </a:lnTo>
                  <a:close/>
                  <a:moveTo>
                    <a:pt x="293352" y="681423"/>
                  </a:moveTo>
                  <a:lnTo>
                    <a:pt x="244885" y="734303"/>
                  </a:lnTo>
                  <a:lnTo>
                    <a:pt x="229580" y="734303"/>
                  </a:lnTo>
                  <a:lnTo>
                    <a:pt x="276771" y="681423"/>
                  </a:lnTo>
                  <a:lnTo>
                    <a:pt x="293352" y="681423"/>
                  </a:lnTo>
                  <a:close/>
                  <a:moveTo>
                    <a:pt x="307382" y="113966"/>
                  </a:moveTo>
                  <a:lnTo>
                    <a:pt x="260190" y="166846"/>
                  </a:lnTo>
                  <a:cubicBezTo>
                    <a:pt x="258459" y="166116"/>
                    <a:pt x="253358" y="165660"/>
                    <a:pt x="244885" y="165660"/>
                  </a:cubicBezTo>
                  <a:lnTo>
                    <a:pt x="293352" y="111686"/>
                  </a:lnTo>
                  <a:lnTo>
                    <a:pt x="295903" y="111686"/>
                  </a:lnTo>
                  <a:cubicBezTo>
                    <a:pt x="298454" y="111686"/>
                    <a:pt x="302280" y="112416"/>
                    <a:pt x="307382" y="113966"/>
                  </a:cubicBezTo>
                  <a:close/>
                  <a:moveTo>
                    <a:pt x="323963" y="681423"/>
                  </a:moveTo>
                  <a:lnTo>
                    <a:pt x="276771" y="734303"/>
                  </a:lnTo>
                  <a:lnTo>
                    <a:pt x="260190" y="734303"/>
                  </a:lnTo>
                  <a:lnTo>
                    <a:pt x="308657" y="681423"/>
                  </a:lnTo>
                  <a:lnTo>
                    <a:pt x="323963" y="681423"/>
                  </a:lnTo>
                  <a:close/>
                  <a:moveTo>
                    <a:pt x="320136" y="134571"/>
                  </a:moveTo>
                  <a:lnTo>
                    <a:pt x="272945" y="186265"/>
                  </a:lnTo>
                  <a:cubicBezTo>
                    <a:pt x="272945" y="181707"/>
                    <a:pt x="271669" y="177513"/>
                    <a:pt x="269118" y="173592"/>
                  </a:cubicBezTo>
                  <a:lnTo>
                    <a:pt x="316310" y="121898"/>
                  </a:lnTo>
                  <a:cubicBezTo>
                    <a:pt x="317130" y="124177"/>
                    <a:pt x="318405" y="128371"/>
                    <a:pt x="320136" y="134571"/>
                  </a:cubicBezTo>
                  <a:close/>
                  <a:moveTo>
                    <a:pt x="322687" y="166754"/>
                  </a:moveTo>
                  <a:lnTo>
                    <a:pt x="276771" y="217264"/>
                  </a:lnTo>
                  <a:cubicBezTo>
                    <a:pt x="276771" y="214255"/>
                    <a:pt x="276589" y="211520"/>
                    <a:pt x="276133" y="209241"/>
                  </a:cubicBezTo>
                  <a:cubicBezTo>
                    <a:pt x="275678" y="206962"/>
                    <a:pt x="275496" y="204226"/>
                    <a:pt x="275496" y="201218"/>
                  </a:cubicBezTo>
                  <a:lnTo>
                    <a:pt x="322687" y="149523"/>
                  </a:lnTo>
                  <a:lnTo>
                    <a:pt x="322687" y="166754"/>
                  </a:lnTo>
                  <a:close/>
                  <a:moveTo>
                    <a:pt x="322687" y="201218"/>
                  </a:moveTo>
                  <a:lnTo>
                    <a:pt x="276771" y="251727"/>
                  </a:lnTo>
                  <a:lnTo>
                    <a:pt x="276771" y="234496"/>
                  </a:lnTo>
                  <a:lnTo>
                    <a:pt x="322687" y="183986"/>
                  </a:lnTo>
                  <a:lnTo>
                    <a:pt x="322687" y="201218"/>
                  </a:lnTo>
                  <a:close/>
                  <a:moveTo>
                    <a:pt x="322687" y="235681"/>
                  </a:moveTo>
                  <a:lnTo>
                    <a:pt x="276771" y="286190"/>
                  </a:lnTo>
                  <a:lnTo>
                    <a:pt x="276771" y="268959"/>
                  </a:lnTo>
                  <a:lnTo>
                    <a:pt x="322687" y="218449"/>
                  </a:lnTo>
                  <a:lnTo>
                    <a:pt x="322687" y="235681"/>
                  </a:lnTo>
                  <a:close/>
                  <a:moveTo>
                    <a:pt x="322687" y="270144"/>
                  </a:moveTo>
                  <a:lnTo>
                    <a:pt x="276771" y="320654"/>
                  </a:lnTo>
                  <a:lnTo>
                    <a:pt x="276771" y="303422"/>
                  </a:lnTo>
                  <a:lnTo>
                    <a:pt x="322687" y="252912"/>
                  </a:lnTo>
                  <a:lnTo>
                    <a:pt x="322687" y="270144"/>
                  </a:lnTo>
                  <a:close/>
                  <a:moveTo>
                    <a:pt x="322687" y="304607"/>
                  </a:moveTo>
                  <a:lnTo>
                    <a:pt x="276771" y="355117"/>
                  </a:lnTo>
                  <a:lnTo>
                    <a:pt x="276771" y="337885"/>
                  </a:lnTo>
                  <a:lnTo>
                    <a:pt x="322687" y="287376"/>
                  </a:lnTo>
                  <a:lnTo>
                    <a:pt x="322687" y="304607"/>
                  </a:lnTo>
                  <a:close/>
                  <a:moveTo>
                    <a:pt x="322687" y="339070"/>
                  </a:moveTo>
                  <a:lnTo>
                    <a:pt x="276771" y="389580"/>
                  </a:lnTo>
                  <a:lnTo>
                    <a:pt x="276771" y="372348"/>
                  </a:lnTo>
                  <a:lnTo>
                    <a:pt x="322687" y="321839"/>
                  </a:lnTo>
                  <a:lnTo>
                    <a:pt x="322687" y="339070"/>
                  </a:lnTo>
                  <a:close/>
                  <a:moveTo>
                    <a:pt x="322687" y="373534"/>
                  </a:moveTo>
                  <a:lnTo>
                    <a:pt x="276771" y="424043"/>
                  </a:lnTo>
                  <a:lnTo>
                    <a:pt x="276771" y="406812"/>
                  </a:lnTo>
                  <a:lnTo>
                    <a:pt x="322687" y="356302"/>
                  </a:lnTo>
                  <a:lnTo>
                    <a:pt x="322687" y="373534"/>
                  </a:lnTo>
                  <a:close/>
                  <a:moveTo>
                    <a:pt x="322687" y="407997"/>
                  </a:moveTo>
                  <a:lnTo>
                    <a:pt x="276771" y="458506"/>
                  </a:lnTo>
                  <a:lnTo>
                    <a:pt x="276771" y="441275"/>
                  </a:lnTo>
                  <a:lnTo>
                    <a:pt x="322687" y="390765"/>
                  </a:lnTo>
                  <a:lnTo>
                    <a:pt x="322687" y="407997"/>
                  </a:lnTo>
                  <a:close/>
                  <a:moveTo>
                    <a:pt x="276771" y="492970"/>
                  </a:moveTo>
                  <a:lnTo>
                    <a:pt x="322687" y="442460"/>
                  </a:lnTo>
                  <a:lnTo>
                    <a:pt x="322687" y="425228"/>
                  </a:lnTo>
                  <a:lnTo>
                    <a:pt x="276771" y="475738"/>
                  </a:lnTo>
                  <a:lnTo>
                    <a:pt x="276771" y="492970"/>
                  </a:lnTo>
                  <a:close/>
                  <a:moveTo>
                    <a:pt x="322687" y="476923"/>
                  </a:moveTo>
                  <a:lnTo>
                    <a:pt x="276771" y="527433"/>
                  </a:lnTo>
                  <a:lnTo>
                    <a:pt x="276771" y="510201"/>
                  </a:lnTo>
                  <a:lnTo>
                    <a:pt x="322687" y="459692"/>
                  </a:lnTo>
                  <a:lnTo>
                    <a:pt x="322687" y="476923"/>
                  </a:lnTo>
                  <a:close/>
                  <a:moveTo>
                    <a:pt x="321412" y="512572"/>
                  </a:moveTo>
                  <a:lnTo>
                    <a:pt x="289526" y="547035"/>
                  </a:lnTo>
                  <a:lnTo>
                    <a:pt x="276771" y="548220"/>
                  </a:lnTo>
                  <a:lnTo>
                    <a:pt x="276771" y="544756"/>
                  </a:lnTo>
                  <a:lnTo>
                    <a:pt x="322687" y="494246"/>
                  </a:lnTo>
                  <a:cubicBezTo>
                    <a:pt x="322687" y="497346"/>
                    <a:pt x="322505" y="500354"/>
                    <a:pt x="322049" y="503454"/>
                  </a:cubicBezTo>
                  <a:cubicBezTo>
                    <a:pt x="321594" y="506554"/>
                    <a:pt x="321412" y="509563"/>
                    <a:pt x="321412" y="512663"/>
                  </a:cubicBezTo>
                  <a:close/>
                  <a:moveTo>
                    <a:pt x="358399" y="679144"/>
                  </a:moveTo>
                  <a:lnTo>
                    <a:pt x="313759" y="727374"/>
                  </a:lnTo>
                  <a:cubicBezTo>
                    <a:pt x="310388" y="728924"/>
                    <a:pt x="307200" y="730018"/>
                    <a:pt x="304193" y="730838"/>
                  </a:cubicBezTo>
                  <a:cubicBezTo>
                    <a:pt x="301187" y="731568"/>
                    <a:pt x="297634" y="732388"/>
                    <a:pt x="293352" y="733118"/>
                  </a:cubicBezTo>
                  <a:lnTo>
                    <a:pt x="340543" y="681423"/>
                  </a:lnTo>
                  <a:cubicBezTo>
                    <a:pt x="343914" y="680694"/>
                    <a:pt x="347103" y="680238"/>
                    <a:pt x="350109" y="680238"/>
                  </a:cubicBezTo>
                  <a:cubicBezTo>
                    <a:pt x="353115" y="680238"/>
                    <a:pt x="355849" y="679873"/>
                    <a:pt x="358399" y="679053"/>
                  </a:cubicBezTo>
                  <a:close/>
                  <a:moveTo>
                    <a:pt x="306106" y="545850"/>
                  </a:moveTo>
                  <a:lnTo>
                    <a:pt x="317585" y="533177"/>
                  </a:lnTo>
                  <a:cubicBezTo>
                    <a:pt x="315854" y="539285"/>
                    <a:pt x="313759" y="543479"/>
                    <a:pt x="311208" y="545850"/>
                  </a:cubicBezTo>
                  <a:lnTo>
                    <a:pt x="306106" y="545850"/>
                  </a:lnTo>
                  <a:close/>
                  <a:moveTo>
                    <a:pt x="345645" y="710142"/>
                  </a:moveTo>
                  <a:lnTo>
                    <a:pt x="378807" y="673400"/>
                  </a:lnTo>
                  <a:cubicBezTo>
                    <a:pt x="380538" y="672670"/>
                    <a:pt x="381995" y="672032"/>
                    <a:pt x="383271" y="671668"/>
                  </a:cubicBezTo>
                  <a:cubicBezTo>
                    <a:pt x="384546" y="671303"/>
                    <a:pt x="386004" y="670665"/>
                    <a:pt x="387735" y="669935"/>
                  </a:cubicBezTo>
                  <a:cubicBezTo>
                    <a:pt x="380902" y="677594"/>
                    <a:pt x="374160" y="684705"/>
                    <a:pt x="367328" y="691178"/>
                  </a:cubicBezTo>
                  <a:cubicBezTo>
                    <a:pt x="360495" y="697652"/>
                    <a:pt x="353298" y="704034"/>
                    <a:pt x="345645" y="710142"/>
                  </a:cubicBezTo>
                  <a:close/>
                </a:path>
              </a:pathLst>
            </a:custGeom>
            <a:grpFill/>
            <a:ln w="9102" cap="flat">
              <a:noFill/>
              <a:prstDash val="solid"/>
              <a:miter/>
            </a:ln>
          </p:spPr>
          <p:txBody>
            <a:bodyPr rtlCol="0" anchor="ctr"/>
            <a:lstStyle/>
            <a:p>
              <a:endParaRPr lang="en-US"/>
            </a:p>
          </p:txBody>
        </p:sp>
      </p:grpSp>
      <p:grpSp>
        <p:nvGrpSpPr>
          <p:cNvPr id="67" name="Group 66">
            <a:extLst>
              <a:ext uri="{FF2B5EF4-FFF2-40B4-BE49-F238E27FC236}">
                <a16:creationId xmlns:a16="http://schemas.microsoft.com/office/drawing/2014/main" id="{EC918E94-E51A-CAD9-0EB3-4AB2ADC2C49F}"/>
              </a:ext>
            </a:extLst>
          </p:cNvPr>
          <p:cNvGrpSpPr/>
          <p:nvPr/>
        </p:nvGrpSpPr>
        <p:grpSpPr>
          <a:xfrm>
            <a:off x="6459918" y="3085645"/>
            <a:ext cx="1721642" cy="491844"/>
            <a:chOff x="954515" y="2738971"/>
            <a:chExt cx="2570017" cy="734211"/>
          </a:xfrm>
          <a:solidFill>
            <a:srgbClr val="AD5902"/>
          </a:solidFill>
        </p:grpSpPr>
        <p:sp>
          <p:nvSpPr>
            <p:cNvPr id="68" name="Freeform 67">
              <a:extLst>
                <a:ext uri="{FF2B5EF4-FFF2-40B4-BE49-F238E27FC236}">
                  <a16:creationId xmlns:a16="http://schemas.microsoft.com/office/drawing/2014/main" id="{095414A2-BC21-8F2D-5A39-E3C9EBB38556}"/>
                </a:ext>
              </a:extLst>
            </p:cNvPr>
            <p:cNvSpPr/>
            <p:nvPr/>
          </p:nvSpPr>
          <p:spPr>
            <a:xfrm>
              <a:off x="954515" y="2738971"/>
              <a:ext cx="450231" cy="734120"/>
            </a:xfrm>
            <a:custGeom>
              <a:avLst/>
              <a:gdLst>
                <a:gd name="connsiteX0" fmla="*/ 45916 w 450231"/>
                <a:gd name="connsiteY0" fmla="*/ 16137 h 734120"/>
                <a:gd name="connsiteX1" fmla="*/ 0 w 450231"/>
                <a:gd name="connsiteY1" fmla="*/ 66647 h 734120"/>
                <a:gd name="connsiteX2" fmla="*/ 0 w 450231"/>
                <a:gd name="connsiteY2" fmla="*/ 49415 h 734120"/>
                <a:gd name="connsiteX3" fmla="*/ 45916 w 450231"/>
                <a:gd name="connsiteY3" fmla="*/ 0 h 734120"/>
                <a:gd name="connsiteX4" fmla="*/ 45916 w 450231"/>
                <a:gd name="connsiteY4" fmla="*/ 16046 h 734120"/>
                <a:gd name="connsiteX5" fmla="*/ 45916 w 450231"/>
                <a:gd name="connsiteY5" fmla="*/ 50601 h 734120"/>
                <a:gd name="connsiteX6" fmla="*/ 0 w 450231"/>
                <a:gd name="connsiteY6" fmla="*/ 101110 h 734120"/>
                <a:gd name="connsiteX7" fmla="*/ 0 w 450231"/>
                <a:gd name="connsiteY7" fmla="*/ 83879 h 734120"/>
                <a:gd name="connsiteX8" fmla="*/ 45916 w 450231"/>
                <a:gd name="connsiteY8" fmla="*/ 33369 h 734120"/>
                <a:gd name="connsiteX9" fmla="*/ 45916 w 450231"/>
                <a:gd name="connsiteY9" fmla="*/ 50601 h 734120"/>
                <a:gd name="connsiteX10" fmla="*/ 45916 w 450231"/>
                <a:gd name="connsiteY10" fmla="*/ 85064 h 734120"/>
                <a:gd name="connsiteX11" fmla="*/ 0 w 450231"/>
                <a:gd name="connsiteY11" fmla="*/ 135573 h 734120"/>
                <a:gd name="connsiteX12" fmla="*/ 0 w 450231"/>
                <a:gd name="connsiteY12" fmla="*/ 118342 h 734120"/>
                <a:gd name="connsiteX13" fmla="*/ 45916 w 450231"/>
                <a:gd name="connsiteY13" fmla="*/ 67832 h 734120"/>
                <a:gd name="connsiteX14" fmla="*/ 45916 w 450231"/>
                <a:gd name="connsiteY14" fmla="*/ 85064 h 734120"/>
                <a:gd name="connsiteX15" fmla="*/ 45916 w 450231"/>
                <a:gd name="connsiteY15" fmla="*/ 119527 h 734120"/>
                <a:gd name="connsiteX16" fmla="*/ 0 w 450231"/>
                <a:gd name="connsiteY16" fmla="*/ 170037 h 734120"/>
                <a:gd name="connsiteX17" fmla="*/ 0 w 450231"/>
                <a:gd name="connsiteY17" fmla="*/ 152805 h 734120"/>
                <a:gd name="connsiteX18" fmla="*/ 45916 w 450231"/>
                <a:gd name="connsiteY18" fmla="*/ 102296 h 734120"/>
                <a:gd name="connsiteX19" fmla="*/ 45916 w 450231"/>
                <a:gd name="connsiteY19" fmla="*/ 119527 h 734120"/>
                <a:gd name="connsiteX20" fmla="*/ 45916 w 450231"/>
                <a:gd name="connsiteY20" fmla="*/ 153990 h 734120"/>
                <a:gd name="connsiteX21" fmla="*/ 0 w 450231"/>
                <a:gd name="connsiteY21" fmla="*/ 204500 h 734120"/>
                <a:gd name="connsiteX22" fmla="*/ 0 w 450231"/>
                <a:gd name="connsiteY22" fmla="*/ 187268 h 734120"/>
                <a:gd name="connsiteX23" fmla="*/ 45916 w 450231"/>
                <a:gd name="connsiteY23" fmla="*/ 136759 h 734120"/>
                <a:gd name="connsiteX24" fmla="*/ 45916 w 450231"/>
                <a:gd name="connsiteY24" fmla="*/ 153990 h 734120"/>
                <a:gd name="connsiteX25" fmla="*/ 45916 w 450231"/>
                <a:gd name="connsiteY25" fmla="*/ 188453 h 734120"/>
                <a:gd name="connsiteX26" fmla="*/ 0 w 450231"/>
                <a:gd name="connsiteY26" fmla="*/ 238963 h 734120"/>
                <a:gd name="connsiteX27" fmla="*/ 0 w 450231"/>
                <a:gd name="connsiteY27" fmla="*/ 221731 h 734120"/>
                <a:gd name="connsiteX28" fmla="*/ 45916 w 450231"/>
                <a:gd name="connsiteY28" fmla="*/ 171222 h 734120"/>
                <a:gd name="connsiteX29" fmla="*/ 45916 w 450231"/>
                <a:gd name="connsiteY29" fmla="*/ 188453 h 734120"/>
                <a:gd name="connsiteX30" fmla="*/ 45916 w 450231"/>
                <a:gd name="connsiteY30" fmla="*/ 222917 h 734120"/>
                <a:gd name="connsiteX31" fmla="*/ 0 w 450231"/>
                <a:gd name="connsiteY31" fmla="*/ 273426 h 734120"/>
                <a:gd name="connsiteX32" fmla="*/ 0 w 450231"/>
                <a:gd name="connsiteY32" fmla="*/ 256195 h 734120"/>
                <a:gd name="connsiteX33" fmla="*/ 45916 w 450231"/>
                <a:gd name="connsiteY33" fmla="*/ 205685 h 734120"/>
                <a:gd name="connsiteX34" fmla="*/ 45916 w 450231"/>
                <a:gd name="connsiteY34" fmla="*/ 222917 h 734120"/>
                <a:gd name="connsiteX35" fmla="*/ 45916 w 450231"/>
                <a:gd name="connsiteY35" fmla="*/ 257380 h 734120"/>
                <a:gd name="connsiteX36" fmla="*/ 0 w 450231"/>
                <a:gd name="connsiteY36" fmla="*/ 307889 h 734120"/>
                <a:gd name="connsiteX37" fmla="*/ 0 w 450231"/>
                <a:gd name="connsiteY37" fmla="*/ 290658 h 734120"/>
                <a:gd name="connsiteX38" fmla="*/ 45916 w 450231"/>
                <a:gd name="connsiteY38" fmla="*/ 240148 h 734120"/>
                <a:gd name="connsiteX39" fmla="*/ 45916 w 450231"/>
                <a:gd name="connsiteY39" fmla="*/ 257380 h 734120"/>
                <a:gd name="connsiteX40" fmla="*/ 45916 w 450231"/>
                <a:gd name="connsiteY40" fmla="*/ 291843 h 734120"/>
                <a:gd name="connsiteX41" fmla="*/ 0 w 450231"/>
                <a:gd name="connsiteY41" fmla="*/ 342352 h 734120"/>
                <a:gd name="connsiteX42" fmla="*/ 0 w 450231"/>
                <a:gd name="connsiteY42" fmla="*/ 325121 h 734120"/>
                <a:gd name="connsiteX43" fmla="*/ 45916 w 450231"/>
                <a:gd name="connsiteY43" fmla="*/ 274611 h 734120"/>
                <a:gd name="connsiteX44" fmla="*/ 45916 w 450231"/>
                <a:gd name="connsiteY44" fmla="*/ 291843 h 734120"/>
                <a:gd name="connsiteX45" fmla="*/ 45916 w 450231"/>
                <a:gd name="connsiteY45" fmla="*/ 326306 h 734120"/>
                <a:gd name="connsiteX46" fmla="*/ 0 w 450231"/>
                <a:gd name="connsiteY46" fmla="*/ 376816 h 734120"/>
                <a:gd name="connsiteX47" fmla="*/ 0 w 450231"/>
                <a:gd name="connsiteY47" fmla="*/ 359584 h 734120"/>
                <a:gd name="connsiteX48" fmla="*/ 45916 w 450231"/>
                <a:gd name="connsiteY48" fmla="*/ 309075 h 734120"/>
                <a:gd name="connsiteX49" fmla="*/ 45916 w 450231"/>
                <a:gd name="connsiteY49" fmla="*/ 326306 h 734120"/>
                <a:gd name="connsiteX50" fmla="*/ 45916 w 450231"/>
                <a:gd name="connsiteY50" fmla="*/ 360769 h 734120"/>
                <a:gd name="connsiteX51" fmla="*/ 0 w 450231"/>
                <a:gd name="connsiteY51" fmla="*/ 411279 h 734120"/>
                <a:gd name="connsiteX52" fmla="*/ 0 w 450231"/>
                <a:gd name="connsiteY52" fmla="*/ 394047 h 734120"/>
                <a:gd name="connsiteX53" fmla="*/ 45916 w 450231"/>
                <a:gd name="connsiteY53" fmla="*/ 343538 h 734120"/>
                <a:gd name="connsiteX54" fmla="*/ 45916 w 450231"/>
                <a:gd name="connsiteY54" fmla="*/ 360769 h 734120"/>
                <a:gd name="connsiteX55" fmla="*/ 45916 w 450231"/>
                <a:gd name="connsiteY55" fmla="*/ 395233 h 734120"/>
                <a:gd name="connsiteX56" fmla="*/ 0 w 450231"/>
                <a:gd name="connsiteY56" fmla="*/ 445742 h 734120"/>
                <a:gd name="connsiteX57" fmla="*/ 0 w 450231"/>
                <a:gd name="connsiteY57" fmla="*/ 428511 h 734120"/>
                <a:gd name="connsiteX58" fmla="*/ 45916 w 450231"/>
                <a:gd name="connsiteY58" fmla="*/ 378001 h 734120"/>
                <a:gd name="connsiteX59" fmla="*/ 45916 w 450231"/>
                <a:gd name="connsiteY59" fmla="*/ 395233 h 734120"/>
                <a:gd name="connsiteX60" fmla="*/ 45916 w 450231"/>
                <a:gd name="connsiteY60" fmla="*/ 429696 h 734120"/>
                <a:gd name="connsiteX61" fmla="*/ 0 w 450231"/>
                <a:gd name="connsiteY61" fmla="*/ 480205 h 734120"/>
                <a:gd name="connsiteX62" fmla="*/ 0 w 450231"/>
                <a:gd name="connsiteY62" fmla="*/ 462974 h 734120"/>
                <a:gd name="connsiteX63" fmla="*/ 45916 w 450231"/>
                <a:gd name="connsiteY63" fmla="*/ 412464 h 734120"/>
                <a:gd name="connsiteX64" fmla="*/ 45916 w 450231"/>
                <a:gd name="connsiteY64" fmla="*/ 429696 h 734120"/>
                <a:gd name="connsiteX65" fmla="*/ 45916 w 450231"/>
                <a:gd name="connsiteY65" fmla="*/ 464159 h 734120"/>
                <a:gd name="connsiteX66" fmla="*/ 0 w 450231"/>
                <a:gd name="connsiteY66" fmla="*/ 514669 h 734120"/>
                <a:gd name="connsiteX67" fmla="*/ 0 w 450231"/>
                <a:gd name="connsiteY67" fmla="*/ 497437 h 734120"/>
                <a:gd name="connsiteX68" fmla="*/ 45916 w 450231"/>
                <a:gd name="connsiteY68" fmla="*/ 446927 h 734120"/>
                <a:gd name="connsiteX69" fmla="*/ 45916 w 450231"/>
                <a:gd name="connsiteY69" fmla="*/ 464159 h 734120"/>
                <a:gd name="connsiteX70" fmla="*/ 45916 w 450231"/>
                <a:gd name="connsiteY70" fmla="*/ 498622 h 734120"/>
                <a:gd name="connsiteX71" fmla="*/ 0 w 450231"/>
                <a:gd name="connsiteY71" fmla="*/ 549132 h 734120"/>
                <a:gd name="connsiteX72" fmla="*/ 0 w 450231"/>
                <a:gd name="connsiteY72" fmla="*/ 531900 h 734120"/>
                <a:gd name="connsiteX73" fmla="*/ 45916 w 450231"/>
                <a:gd name="connsiteY73" fmla="*/ 481391 h 734120"/>
                <a:gd name="connsiteX74" fmla="*/ 45916 w 450231"/>
                <a:gd name="connsiteY74" fmla="*/ 498622 h 734120"/>
                <a:gd name="connsiteX75" fmla="*/ 45916 w 450231"/>
                <a:gd name="connsiteY75" fmla="*/ 533085 h 734120"/>
                <a:gd name="connsiteX76" fmla="*/ 0 w 450231"/>
                <a:gd name="connsiteY76" fmla="*/ 583595 h 734120"/>
                <a:gd name="connsiteX77" fmla="*/ 0 w 450231"/>
                <a:gd name="connsiteY77" fmla="*/ 566363 h 734120"/>
                <a:gd name="connsiteX78" fmla="*/ 45916 w 450231"/>
                <a:gd name="connsiteY78" fmla="*/ 515854 h 734120"/>
                <a:gd name="connsiteX79" fmla="*/ 45916 w 450231"/>
                <a:gd name="connsiteY79" fmla="*/ 533085 h 734120"/>
                <a:gd name="connsiteX80" fmla="*/ 45916 w 450231"/>
                <a:gd name="connsiteY80" fmla="*/ 567549 h 734120"/>
                <a:gd name="connsiteX81" fmla="*/ 0 w 450231"/>
                <a:gd name="connsiteY81" fmla="*/ 618058 h 734120"/>
                <a:gd name="connsiteX82" fmla="*/ 0 w 450231"/>
                <a:gd name="connsiteY82" fmla="*/ 600826 h 734120"/>
                <a:gd name="connsiteX83" fmla="*/ 45916 w 450231"/>
                <a:gd name="connsiteY83" fmla="*/ 550317 h 734120"/>
                <a:gd name="connsiteX84" fmla="*/ 45916 w 450231"/>
                <a:gd name="connsiteY84" fmla="*/ 567549 h 734120"/>
                <a:gd name="connsiteX85" fmla="*/ 45916 w 450231"/>
                <a:gd name="connsiteY85" fmla="*/ 602012 h 734120"/>
                <a:gd name="connsiteX86" fmla="*/ 0 w 450231"/>
                <a:gd name="connsiteY86" fmla="*/ 652521 h 734120"/>
                <a:gd name="connsiteX87" fmla="*/ 0 w 450231"/>
                <a:gd name="connsiteY87" fmla="*/ 635290 h 734120"/>
                <a:gd name="connsiteX88" fmla="*/ 45916 w 450231"/>
                <a:gd name="connsiteY88" fmla="*/ 584780 h 734120"/>
                <a:gd name="connsiteX89" fmla="*/ 45916 w 450231"/>
                <a:gd name="connsiteY89" fmla="*/ 602012 h 734120"/>
                <a:gd name="connsiteX90" fmla="*/ 45916 w 450231"/>
                <a:gd name="connsiteY90" fmla="*/ 636475 h 734120"/>
                <a:gd name="connsiteX91" fmla="*/ 0 w 450231"/>
                <a:gd name="connsiteY91" fmla="*/ 686984 h 734120"/>
                <a:gd name="connsiteX92" fmla="*/ 0 w 450231"/>
                <a:gd name="connsiteY92" fmla="*/ 669753 h 734120"/>
                <a:gd name="connsiteX93" fmla="*/ 45916 w 450231"/>
                <a:gd name="connsiteY93" fmla="*/ 619243 h 734120"/>
                <a:gd name="connsiteX94" fmla="*/ 45916 w 450231"/>
                <a:gd name="connsiteY94" fmla="*/ 636475 h 734120"/>
                <a:gd name="connsiteX95" fmla="*/ 0 w 450231"/>
                <a:gd name="connsiteY95" fmla="*/ 721448 h 734120"/>
                <a:gd name="connsiteX96" fmla="*/ 45916 w 450231"/>
                <a:gd name="connsiteY96" fmla="*/ 670938 h 734120"/>
                <a:gd name="connsiteX97" fmla="*/ 45916 w 450231"/>
                <a:gd name="connsiteY97" fmla="*/ 653707 h 734120"/>
                <a:gd name="connsiteX98" fmla="*/ 0 w 450231"/>
                <a:gd name="connsiteY98" fmla="*/ 704216 h 734120"/>
                <a:gd name="connsiteX99" fmla="*/ 0 w 450231"/>
                <a:gd name="connsiteY99" fmla="*/ 721448 h 734120"/>
                <a:gd name="connsiteX100" fmla="*/ 67598 w 450231"/>
                <a:gd name="connsiteY100" fmla="*/ 681241 h 734120"/>
                <a:gd name="connsiteX101" fmla="*/ 19132 w 450231"/>
                <a:gd name="connsiteY101" fmla="*/ 734121 h 734120"/>
                <a:gd name="connsiteX102" fmla="*/ 3826 w 450231"/>
                <a:gd name="connsiteY102" fmla="*/ 734121 h 734120"/>
                <a:gd name="connsiteX103" fmla="*/ 52293 w 450231"/>
                <a:gd name="connsiteY103" fmla="*/ 681241 h 734120"/>
                <a:gd name="connsiteX104" fmla="*/ 67598 w 450231"/>
                <a:gd name="connsiteY104" fmla="*/ 681241 h 734120"/>
                <a:gd name="connsiteX105" fmla="*/ 98209 w 450231"/>
                <a:gd name="connsiteY105" fmla="*/ 681241 h 734120"/>
                <a:gd name="connsiteX106" fmla="*/ 51018 w 450231"/>
                <a:gd name="connsiteY106" fmla="*/ 734121 h 734120"/>
                <a:gd name="connsiteX107" fmla="*/ 34437 w 450231"/>
                <a:gd name="connsiteY107" fmla="*/ 734121 h 734120"/>
                <a:gd name="connsiteX108" fmla="*/ 82904 w 450231"/>
                <a:gd name="connsiteY108" fmla="*/ 681241 h 734120"/>
                <a:gd name="connsiteX109" fmla="*/ 98209 w 450231"/>
                <a:gd name="connsiteY109" fmla="*/ 681241 h 734120"/>
                <a:gd name="connsiteX110" fmla="*/ 66323 w 450231"/>
                <a:gd name="connsiteY110" fmla="*/ 666288 h 734120"/>
                <a:gd name="connsiteX111" fmla="*/ 66323 w 450231"/>
                <a:gd name="connsiteY111" fmla="*/ 0 h 734120"/>
                <a:gd name="connsiteX112" fmla="*/ 321412 w 450231"/>
                <a:gd name="connsiteY112" fmla="*/ 0 h 734120"/>
                <a:gd name="connsiteX113" fmla="*/ 383271 w 450231"/>
                <a:gd name="connsiteY113" fmla="*/ 10941 h 734120"/>
                <a:gd name="connsiteX114" fmla="*/ 422809 w 450231"/>
                <a:gd name="connsiteY114" fmla="*/ 40845 h 734120"/>
                <a:gd name="connsiteX115" fmla="*/ 443854 w 450231"/>
                <a:gd name="connsiteY115" fmla="*/ 86249 h 734120"/>
                <a:gd name="connsiteX116" fmla="*/ 450231 w 450231"/>
                <a:gd name="connsiteY116" fmla="*/ 142502 h 734120"/>
                <a:gd name="connsiteX117" fmla="*/ 450231 w 450231"/>
                <a:gd name="connsiteY117" fmla="*/ 523877 h 734120"/>
                <a:gd name="connsiteX118" fmla="*/ 443854 w 450231"/>
                <a:gd name="connsiteY118" fmla="*/ 580130 h 734120"/>
                <a:gd name="connsiteX119" fmla="*/ 422809 w 450231"/>
                <a:gd name="connsiteY119" fmla="*/ 625534 h 734120"/>
                <a:gd name="connsiteX120" fmla="*/ 383271 w 450231"/>
                <a:gd name="connsiteY120" fmla="*/ 655439 h 734120"/>
                <a:gd name="connsiteX121" fmla="*/ 321412 w 450231"/>
                <a:gd name="connsiteY121" fmla="*/ 666380 h 734120"/>
                <a:gd name="connsiteX122" fmla="*/ 66323 w 450231"/>
                <a:gd name="connsiteY122" fmla="*/ 666380 h 734120"/>
                <a:gd name="connsiteX123" fmla="*/ 130095 w 450231"/>
                <a:gd name="connsiteY123" fmla="*/ 681241 h 734120"/>
                <a:gd name="connsiteX124" fmla="*/ 81628 w 450231"/>
                <a:gd name="connsiteY124" fmla="*/ 734121 h 734120"/>
                <a:gd name="connsiteX125" fmla="*/ 66323 w 450231"/>
                <a:gd name="connsiteY125" fmla="*/ 734121 h 734120"/>
                <a:gd name="connsiteX126" fmla="*/ 114790 w 450231"/>
                <a:gd name="connsiteY126" fmla="*/ 681241 h 734120"/>
                <a:gd name="connsiteX127" fmla="*/ 130095 w 450231"/>
                <a:gd name="connsiteY127" fmla="*/ 681241 h 734120"/>
                <a:gd name="connsiteX128" fmla="*/ 161981 w 450231"/>
                <a:gd name="connsiteY128" fmla="*/ 681241 h 734120"/>
                <a:gd name="connsiteX129" fmla="*/ 113514 w 450231"/>
                <a:gd name="connsiteY129" fmla="*/ 734121 h 734120"/>
                <a:gd name="connsiteX130" fmla="*/ 98209 w 450231"/>
                <a:gd name="connsiteY130" fmla="*/ 734121 h 734120"/>
                <a:gd name="connsiteX131" fmla="*/ 145400 w 450231"/>
                <a:gd name="connsiteY131" fmla="*/ 681241 h 734120"/>
                <a:gd name="connsiteX132" fmla="*/ 161981 w 450231"/>
                <a:gd name="connsiteY132" fmla="*/ 681241 h 734120"/>
                <a:gd name="connsiteX133" fmla="*/ 192592 w 450231"/>
                <a:gd name="connsiteY133" fmla="*/ 681241 h 734120"/>
                <a:gd name="connsiteX134" fmla="*/ 144125 w 450231"/>
                <a:gd name="connsiteY134" fmla="*/ 734121 h 734120"/>
                <a:gd name="connsiteX135" fmla="*/ 128820 w 450231"/>
                <a:gd name="connsiteY135" fmla="*/ 734121 h 734120"/>
                <a:gd name="connsiteX136" fmla="*/ 177287 w 450231"/>
                <a:gd name="connsiteY136" fmla="*/ 681241 h 734120"/>
                <a:gd name="connsiteX137" fmla="*/ 192592 w 450231"/>
                <a:gd name="connsiteY137" fmla="*/ 681241 h 734120"/>
                <a:gd name="connsiteX138" fmla="*/ 224478 w 450231"/>
                <a:gd name="connsiteY138" fmla="*/ 681241 h 734120"/>
                <a:gd name="connsiteX139" fmla="*/ 176011 w 450231"/>
                <a:gd name="connsiteY139" fmla="*/ 734121 h 734120"/>
                <a:gd name="connsiteX140" fmla="*/ 160706 w 450231"/>
                <a:gd name="connsiteY140" fmla="*/ 734121 h 734120"/>
                <a:gd name="connsiteX141" fmla="*/ 207897 w 450231"/>
                <a:gd name="connsiteY141" fmla="*/ 681241 h 734120"/>
                <a:gd name="connsiteX142" fmla="*/ 224478 w 450231"/>
                <a:gd name="connsiteY142" fmla="*/ 681241 h 734120"/>
                <a:gd name="connsiteX143" fmla="*/ 173460 w 450231"/>
                <a:gd name="connsiteY143" fmla="*/ 569828 h 734120"/>
                <a:gd name="connsiteX144" fmla="*/ 299729 w 450231"/>
                <a:gd name="connsiteY144" fmla="*/ 569828 h 734120"/>
                <a:gd name="connsiteX145" fmla="*/ 323963 w 450231"/>
                <a:gd name="connsiteY145" fmla="*/ 561805 h 734120"/>
                <a:gd name="connsiteX146" fmla="*/ 336717 w 450231"/>
                <a:gd name="connsiteY146" fmla="*/ 541109 h 734120"/>
                <a:gd name="connsiteX147" fmla="*/ 341181 w 450231"/>
                <a:gd name="connsiteY147" fmla="*/ 512389 h 734120"/>
                <a:gd name="connsiteX148" fmla="*/ 341819 w 450231"/>
                <a:gd name="connsiteY148" fmla="*/ 480205 h 734120"/>
                <a:gd name="connsiteX149" fmla="*/ 341819 w 450231"/>
                <a:gd name="connsiteY149" fmla="*/ 186083 h 734120"/>
                <a:gd name="connsiteX150" fmla="*/ 341181 w 450231"/>
                <a:gd name="connsiteY150" fmla="*/ 153899 h 734120"/>
                <a:gd name="connsiteX151" fmla="*/ 336717 w 450231"/>
                <a:gd name="connsiteY151" fmla="*/ 125180 h 734120"/>
                <a:gd name="connsiteX152" fmla="*/ 323963 w 450231"/>
                <a:gd name="connsiteY152" fmla="*/ 104484 h 734120"/>
                <a:gd name="connsiteX153" fmla="*/ 299729 w 450231"/>
                <a:gd name="connsiteY153" fmla="*/ 96460 h 734120"/>
                <a:gd name="connsiteX154" fmla="*/ 173460 w 450231"/>
                <a:gd name="connsiteY154" fmla="*/ 96460 h 734120"/>
                <a:gd name="connsiteX155" fmla="*/ 173460 w 450231"/>
                <a:gd name="connsiteY155" fmla="*/ 569737 h 734120"/>
                <a:gd name="connsiteX156" fmla="*/ 255089 w 450231"/>
                <a:gd name="connsiteY156" fmla="*/ 681241 h 734120"/>
                <a:gd name="connsiteX157" fmla="*/ 207897 w 450231"/>
                <a:gd name="connsiteY157" fmla="*/ 734121 h 734120"/>
                <a:gd name="connsiteX158" fmla="*/ 191316 w 450231"/>
                <a:gd name="connsiteY158" fmla="*/ 734121 h 734120"/>
                <a:gd name="connsiteX159" fmla="*/ 239783 w 450231"/>
                <a:gd name="connsiteY159" fmla="*/ 681241 h 734120"/>
                <a:gd name="connsiteX160" fmla="*/ 255089 w 450231"/>
                <a:gd name="connsiteY160" fmla="*/ 681241 h 734120"/>
                <a:gd name="connsiteX161" fmla="*/ 241059 w 450231"/>
                <a:gd name="connsiteY161" fmla="*/ 111413 h 734120"/>
                <a:gd name="connsiteX162" fmla="*/ 193867 w 450231"/>
                <a:gd name="connsiteY162" fmla="*/ 163108 h 734120"/>
                <a:gd name="connsiteX163" fmla="*/ 193867 w 450231"/>
                <a:gd name="connsiteY163" fmla="*/ 145876 h 734120"/>
                <a:gd name="connsiteX164" fmla="*/ 224478 w 450231"/>
                <a:gd name="connsiteY164" fmla="*/ 111413 h 734120"/>
                <a:gd name="connsiteX165" fmla="*/ 241059 w 450231"/>
                <a:gd name="connsiteY165" fmla="*/ 111413 h 734120"/>
                <a:gd name="connsiteX166" fmla="*/ 209173 w 450231"/>
                <a:gd name="connsiteY166" fmla="*/ 111413 h 734120"/>
                <a:gd name="connsiteX167" fmla="*/ 193867 w 450231"/>
                <a:gd name="connsiteY167" fmla="*/ 128644 h 734120"/>
                <a:gd name="connsiteX168" fmla="*/ 193867 w 450231"/>
                <a:gd name="connsiteY168" fmla="*/ 111413 h 734120"/>
                <a:gd name="connsiteX169" fmla="*/ 209173 w 450231"/>
                <a:gd name="connsiteY169" fmla="*/ 111413 h 734120"/>
                <a:gd name="connsiteX170" fmla="*/ 271669 w 450231"/>
                <a:gd name="connsiteY170" fmla="*/ 111413 h 734120"/>
                <a:gd name="connsiteX171" fmla="*/ 224478 w 450231"/>
                <a:gd name="connsiteY171" fmla="*/ 164293 h 734120"/>
                <a:gd name="connsiteX172" fmla="*/ 207897 w 450231"/>
                <a:gd name="connsiteY172" fmla="*/ 164293 h 734120"/>
                <a:gd name="connsiteX173" fmla="*/ 256364 w 450231"/>
                <a:gd name="connsiteY173" fmla="*/ 111413 h 734120"/>
                <a:gd name="connsiteX174" fmla="*/ 271669 w 450231"/>
                <a:gd name="connsiteY174" fmla="*/ 111413 h 734120"/>
                <a:gd name="connsiteX175" fmla="*/ 286975 w 450231"/>
                <a:gd name="connsiteY175" fmla="*/ 681241 h 734120"/>
                <a:gd name="connsiteX176" fmla="*/ 238508 w 450231"/>
                <a:gd name="connsiteY176" fmla="*/ 734121 h 734120"/>
                <a:gd name="connsiteX177" fmla="*/ 223203 w 450231"/>
                <a:gd name="connsiteY177" fmla="*/ 734121 h 734120"/>
                <a:gd name="connsiteX178" fmla="*/ 271669 w 450231"/>
                <a:gd name="connsiteY178" fmla="*/ 681241 h 734120"/>
                <a:gd name="connsiteX179" fmla="*/ 286975 w 450231"/>
                <a:gd name="connsiteY179" fmla="*/ 681241 h 734120"/>
                <a:gd name="connsiteX180" fmla="*/ 303555 w 450231"/>
                <a:gd name="connsiteY180" fmla="*/ 111413 h 734120"/>
                <a:gd name="connsiteX181" fmla="*/ 255089 w 450231"/>
                <a:gd name="connsiteY181" fmla="*/ 164293 h 734120"/>
                <a:gd name="connsiteX182" fmla="*/ 239783 w 450231"/>
                <a:gd name="connsiteY182" fmla="*/ 164293 h 734120"/>
                <a:gd name="connsiteX183" fmla="*/ 288250 w 450231"/>
                <a:gd name="connsiteY183" fmla="*/ 111413 h 734120"/>
                <a:gd name="connsiteX184" fmla="*/ 303555 w 450231"/>
                <a:gd name="connsiteY184" fmla="*/ 111413 h 734120"/>
                <a:gd name="connsiteX185" fmla="*/ 317585 w 450231"/>
                <a:gd name="connsiteY185" fmla="*/ 681241 h 734120"/>
                <a:gd name="connsiteX186" fmla="*/ 270394 w 450231"/>
                <a:gd name="connsiteY186" fmla="*/ 734121 h 734120"/>
                <a:gd name="connsiteX187" fmla="*/ 253813 w 450231"/>
                <a:gd name="connsiteY187" fmla="*/ 734121 h 734120"/>
                <a:gd name="connsiteX188" fmla="*/ 302280 w 450231"/>
                <a:gd name="connsiteY188" fmla="*/ 681241 h 734120"/>
                <a:gd name="connsiteX189" fmla="*/ 317585 w 450231"/>
                <a:gd name="connsiteY189" fmla="*/ 681241 h 734120"/>
                <a:gd name="connsiteX190" fmla="*/ 318861 w 450231"/>
                <a:gd name="connsiteY190" fmla="*/ 129830 h 734120"/>
                <a:gd name="connsiteX191" fmla="*/ 271669 w 450231"/>
                <a:gd name="connsiteY191" fmla="*/ 180339 h 734120"/>
                <a:gd name="connsiteX192" fmla="*/ 269118 w 450231"/>
                <a:gd name="connsiteY192" fmla="*/ 174595 h 734120"/>
                <a:gd name="connsiteX193" fmla="*/ 266568 w 450231"/>
                <a:gd name="connsiteY193" fmla="*/ 170037 h 734120"/>
                <a:gd name="connsiteX194" fmla="*/ 312484 w 450231"/>
                <a:gd name="connsiteY194" fmla="*/ 118342 h 734120"/>
                <a:gd name="connsiteX195" fmla="*/ 318861 w 450231"/>
                <a:gd name="connsiteY195" fmla="*/ 129830 h 734120"/>
                <a:gd name="connsiteX196" fmla="*/ 321412 w 450231"/>
                <a:gd name="connsiteY196" fmla="*/ 160828 h 734120"/>
                <a:gd name="connsiteX197" fmla="*/ 275496 w 450231"/>
                <a:gd name="connsiteY197" fmla="*/ 211338 h 734120"/>
                <a:gd name="connsiteX198" fmla="*/ 274858 w 450231"/>
                <a:gd name="connsiteY198" fmla="*/ 202767 h 734120"/>
                <a:gd name="connsiteX199" fmla="*/ 274220 w 450231"/>
                <a:gd name="connsiteY199" fmla="*/ 195291 h 734120"/>
                <a:gd name="connsiteX200" fmla="*/ 320136 w 450231"/>
                <a:gd name="connsiteY200" fmla="*/ 143597 h 734120"/>
                <a:gd name="connsiteX201" fmla="*/ 321412 w 450231"/>
                <a:gd name="connsiteY201" fmla="*/ 160828 h 734120"/>
                <a:gd name="connsiteX202" fmla="*/ 321412 w 450231"/>
                <a:gd name="connsiteY202" fmla="*/ 195291 h 734120"/>
                <a:gd name="connsiteX203" fmla="*/ 275496 w 450231"/>
                <a:gd name="connsiteY203" fmla="*/ 245801 h 734120"/>
                <a:gd name="connsiteX204" fmla="*/ 275496 w 450231"/>
                <a:gd name="connsiteY204" fmla="*/ 228569 h 734120"/>
                <a:gd name="connsiteX205" fmla="*/ 321412 w 450231"/>
                <a:gd name="connsiteY205" fmla="*/ 178060 h 734120"/>
                <a:gd name="connsiteX206" fmla="*/ 321412 w 450231"/>
                <a:gd name="connsiteY206" fmla="*/ 195291 h 734120"/>
                <a:gd name="connsiteX207" fmla="*/ 321412 w 450231"/>
                <a:gd name="connsiteY207" fmla="*/ 229755 h 734120"/>
                <a:gd name="connsiteX208" fmla="*/ 275496 w 450231"/>
                <a:gd name="connsiteY208" fmla="*/ 280264 h 734120"/>
                <a:gd name="connsiteX209" fmla="*/ 275496 w 450231"/>
                <a:gd name="connsiteY209" fmla="*/ 263032 h 734120"/>
                <a:gd name="connsiteX210" fmla="*/ 321412 w 450231"/>
                <a:gd name="connsiteY210" fmla="*/ 212523 h 734120"/>
                <a:gd name="connsiteX211" fmla="*/ 321412 w 450231"/>
                <a:gd name="connsiteY211" fmla="*/ 229755 h 734120"/>
                <a:gd name="connsiteX212" fmla="*/ 321412 w 450231"/>
                <a:gd name="connsiteY212" fmla="*/ 264218 h 734120"/>
                <a:gd name="connsiteX213" fmla="*/ 275496 w 450231"/>
                <a:gd name="connsiteY213" fmla="*/ 314727 h 734120"/>
                <a:gd name="connsiteX214" fmla="*/ 275496 w 450231"/>
                <a:gd name="connsiteY214" fmla="*/ 297496 h 734120"/>
                <a:gd name="connsiteX215" fmla="*/ 321412 w 450231"/>
                <a:gd name="connsiteY215" fmla="*/ 246986 h 734120"/>
                <a:gd name="connsiteX216" fmla="*/ 321412 w 450231"/>
                <a:gd name="connsiteY216" fmla="*/ 264218 h 734120"/>
                <a:gd name="connsiteX217" fmla="*/ 321412 w 450231"/>
                <a:gd name="connsiteY217" fmla="*/ 298681 h 734120"/>
                <a:gd name="connsiteX218" fmla="*/ 275496 w 450231"/>
                <a:gd name="connsiteY218" fmla="*/ 349190 h 734120"/>
                <a:gd name="connsiteX219" fmla="*/ 275496 w 450231"/>
                <a:gd name="connsiteY219" fmla="*/ 331959 h 734120"/>
                <a:gd name="connsiteX220" fmla="*/ 321412 w 450231"/>
                <a:gd name="connsiteY220" fmla="*/ 281449 h 734120"/>
                <a:gd name="connsiteX221" fmla="*/ 321412 w 450231"/>
                <a:gd name="connsiteY221" fmla="*/ 298681 h 734120"/>
                <a:gd name="connsiteX222" fmla="*/ 321412 w 450231"/>
                <a:gd name="connsiteY222" fmla="*/ 333144 h 734120"/>
                <a:gd name="connsiteX223" fmla="*/ 275496 w 450231"/>
                <a:gd name="connsiteY223" fmla="*/ 383654 h 734120"/>
                <a:gd name="connsiteX224" fmla="*/ 275496 w 450231"/>
                <a:gd name="connsiteY224" fmla="*/ 366422 h 734120"/>
                <a:gd name="connsiteX225" fmla="*/ 321412 w 450231"/>
                <a:gd name="connsiteY225" fmla="*/ 315913 h 734120"/>
                <a:gd name="connsiteX226" fmla="*/ 321412 w 450231"/>
                <a:gd name="connsiteY226" fmla="*/ 333144 h 734120"/>
                <a:gd name="connsiteX227" fmla="*/ 275496 w 450231"/>
                <a:gd name="connsiteY227" fmla="*/ 418117 h 734120"/>
                <a:gd name="connsiteX228" fmla="*/ 321412 w 450231"/>
                <a:gd name="connsiteY228" fmla="*/ 367607 h 734120"/>
                <a:gd name="connsiteX229" fmla="*/ 321412 w 450231"/>
                <a:gd name="connsiteY229" fmla="*/ 350376 h 734120"/>
                <a:gd name="connsiteX230" fmla="*/ 275496 w 450231"/>
                <a:gd name="connsiteY230" fmla="*/ 400885 h 734120"/>
                <a:gd name="connsiteX231" fmla="*/ 275496 w 450231"/>
                <a:gd name="connsiteY231" fmla="*/ 418117 h 734120"/>
                <a:gd name="connsiteX232" fmla="*/ 321412 w 450231"/>
                <a:gd name="connsiteY232" fmla="*/ 402070 h 734120"/>
                <a:gd name="connsiteX233" fmla="*/ 275496 w 450231"/>
                <a:gd name="connsiteY233" fmla="*/ 452580 h 734120"/>
                <a:gd name="connsiteX234" fmla="*/ 275496 w 450231"/>
                <a:gd name="connsiteY234" fmla="*/ 435349 h 734120"/>
                <a:gd name="connsiteX235" fmla="*/ 321412 w 450231"/>
                <a:gd name="connsiteY235" fmla="*/ 384839 h 734120"/>
                <a:gd name="connsiteX236" fmla="*/ 321412 w 450231"/>
                <a:gd name="connsiteY236" fmla="*/ 402070 h 734120"/>
                <a:gd name="connsiteX237" fmla="*/ 321412 w 450231"/>
                <a:gd name="connsiteY237" fmla="*/ 436534 h 734120"/>
                <a:gd name="connsiteX238" fmla="*/ 275496 w 450231"/>
                <a:gd name="connsiteY238" fmla="*/ 487043 h 734120"/>
                <a:gd name="connsiteX239" fmla="*/ 275496 w 450231"/>
                <a:gd name="connsiteY239" fmla="*/ 469812 h 734120"/>
                <a:gd name="connsiteX240" fmla="*/ 321412 w 450231"/>
                <a:gd name="connsiteY240" fmla="*/ 419302 h 734120"/>
                <a:gd name="connsiteX241" fmla="*/ 321412 w 450231"/>
                <a:gd name="connsiteY241" fmla="*/ 436534 h 734120"/>
                <a:gd name="connsiteX242" fmla="*/ 321412 w 450231"/>
                <a:gd name="connsiteY242" fmla="*/ 470997 h 734120"/>
                <a:gd name="connsiteX243" fmla="*/ 275496 w 450231"/>
                <a:gd name="connsiteY243" fmla="*/ 521506 h 734120"/>
                <a:gd name="connsiteX244" fmla="*/ 275496 w 450231"/>
                <a:gd name="connsiteY244" fmla="*/ 504275 h 734120"/>
                <a:gd name="connsiteX245" fmla="*/ 321412 w 450231"/>
                <a:gd name="connsiteY245" fmla="*/ 453765 h 734120"/>
                <a:gd name="connsiteX246" fmla="*/ 321412 w 450231"/>
                <a:gd name="connsiteY246" fmla="*/ 470997 h 734120"/>
                <a:gd name="connsiteX247" fmla="*/ 320136 w 450231"/>
                <a:gd name="connsiteY247" fmla="*/ 505460 h 734120"/>
                <a:gd name="connsiteX248" fmla="*/ 283148 w 450231"/>
                <a:gd name="connsiteY248" fmla="*/ 547946 h 734120"/>
                <a:gd name="connsiteX249" fmla="*/ 275496 w 450231"/>
                <a:gd name="connsiteY249" fmla="*/ 547946 h 734120"/>
                <a:gd name="connsiteX250" fmla="*/ 275496 w 450231"/>
                <a:gd name="connsiteY250" fmla="*/ 538738 h 734120"/>
                <a:gd name="connsiteX251" fmla="*/ 321412 w 450231"/>
                <a:gd name="connsiteY251" fmla="*/ 488228 h 734120"/>
                <a:gd name="connsiteX252" fmla="*/ 320136 w 450231"/>
                <a:gd name="connsiteY252" fmla="*/ 505460 h 734120"/>
                <a:gd name="connsiteX253" fmla="*/ 350747 w 450231"/>
                <a:gd name="connsiteY253" fmla="*/ 678961 h 734120"/>
                <a:gd name="connsiteX254" fmla="*/ 306106 w 450231"/>
                <a:gd name="connsiteY254" fmla="*/ 729471 h 734120"/>
                <a:gd name="connsiteX255" fmla="*/ 296540 w 450231"/>
                <a:gd name="connsiteY255" fmla="*/ 731750 h 734120"/>
                <a:gd name="connsiteX256" fmla="*/ 285699 w 450231"/>
                <a:gd name="connsiteY256" fmla="*/ 732935 h 734120"/>
                <a:gd name="connsiteX257" fmla="*/ 334166 w 450231"/>
                <a:gd name="connsiteY257" fmla="*/ 681241 h 734120"/>
                <a:gd name="connsiteX258" fmla="*/ 343094 w 450231"/>
                <a:gd name="connsiteY258" fmla="*/ 680055 h 734120"/>
                <a:gd name="connsiteX259" fmla="*/ 350747 w 450231"/>
                <a:gd name="connsiteY259" fmla="*/ 678870 h 734120"/>
                <a:gd name="connsiteX260" fmla="*/ 298454 w 450231"/>
                <a:gd name="connsiteY260" fmla="*/ 548038 h 734120"/>
                <a:gd name="connsiteX261" fmla="*/ 318861 w 450231"/>
                <a:gd name="connsiteY261" fmla="*/ 525062 h 734120"/>
                <a:gd name="connsiteX262" fmla="*/ 314397 w 450231"/>
                <a:gd name="connsiteY262" fmla="*/ 537735 h 734120"/>
                <a:gd name="connsiteX263" fmla="*/ 309933 w 450231"/>
                <a:gd name="connsiteY263" fmla="*/ 545758 h 734120"/>
                <a:gd name="connsiteX264" fmla="*/ 298454 w 450231"/>
                <a:gd name="connsiteY264" fmla="*/ 548038 h 734120"/>
                <a:gd name="connsiteX265" fmla="*/ 331615 w 450231"/>
                <a:gd name="connsiteY265" fmla="*/ 718074 h 734120"/>
                <a:gd name="connsiteX266" fmla="*/ 369878 w 450231"/>
                <a:gd name="connsiteY266" fmla="*/ 675588 h 734120"/>
                <a:gd name="connsiteX267" fmla="*/ 387735 w 450231"/>
                <a:gd name="connsiteY267" fmla="*/ 669844 h 734120"/>
                <a:gd name="connsiteX268" fmla="*/ 360313 w 450231"/>
                <a:gd name="connsiteY268" fmla="*/ 696284 h 734120"/>
                <a:gd name="connsiteX269" fmla="*/ 331615 w 450231"/>
                <a:gd name="connsiteY269" fmla="*/ 718074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Lst>
              <a:rect l="l" t="t" r="r" b="b"/>
              <a:pathLst>
                <a:path w="450231" h="734120">
                  <a:moveTo>
                    <a:pt x="45916" y="16137"/>
                  </a:moveTo>
                  <a:lnTo>
                    <a:pt x="0" y="66647"/>
                  </a:lnTo>
                  <a:lnTo>
                    <a:pt x="0" y="49415"/>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3"/>
                  </a:moveTo>
                  <a:lnTo>
                    <a:pt x="0" y="238963"/>
                  </a:lnTo>
                  <a:lnTo>
                    <a:pt x="0" y="221731"/>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89"/>
                  </a:lnTo>
                  <a:lnTo>
                    <a:pt x="0" y="290658"/>
                  </a:lnTo>
                  <a:lnTo>
                    <a:pt x="45916" y="240148"/>
                  </a:lnTo>
                  <a:lnTo>
                    <a:pt x="45916" y="257380"/>
                  </a:lnTo>
                  <a:close/>
                  <a:moveTo>
                    <a:pt x="45916" y="291843"/>
                  </a:moveTo>
                  <a:lnTo>
                    <a:pt x="0" y="342352"/>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69"/>
                  </a:moveTo>
                  <a:lnTo>
                    <a:pt x="0" y="411279"/>
                  </a:lnTo>
                  <a:lnTo>
                    <a:pt x="0" y="394047"/>
                  </a:lnTo>
                  <a:lnTo>
                    <a:pt x="45916" y="343538"/>
                  </a:lnTo>
                  <a:lnTo>
                    <a:pt x="45916" y="360769"/>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7"/>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6"/>
                  </a:lnTo>
                  <a:lnTo>
                    <a:pt x="45916" y="550317"/>
                  </a:lnTo>
                  <a:lnTo>
                    <a:pt x="45916" y="567549"/>
                  </a:lnTo>
                  <a:close/>
                  <a:moveTo>
                    <a:pt x="45916" y="602012"/>
                  </a:moveTo>
                  <a:lnTo>
                    <a:pt x="0" y="652521"/>
                  </a:lnTo>
                  <a:lnTo>
                    <a:pt x="0" y="635290"/>
                  </a:lnTo>
                  <a:lnTo>
                    <a:pt x="45916" y="584780"/>
                  </a:lnTo>
                  <a:lnTo>
                    <a:pt x="45916" y="602012"/>
                  </a:lnTo>
                  <a:close/>
                  <a:moveTo>
                    <a:pt x="45916" y="636475"/>
                  </a:moveTo>
                  <a:lnTo>
                    <a:pt x="0" y="686984"/>
                  </a:lnTo>
                  <a:lnTo>
                    <a:pt x="0" y="669753"/>
                  </a:lnTo>
                  <a:lnTo>
                    <a:pt x="45916" y="619243"/>
                  </a:lnTo>
                  <a:lnTo>
                    <a:pt x="45916" y="636475"/>
                  </a:lnTo>
                  <a:close/>
                  <a:moveTo>
                    <a:pt x="0" y="721448"/>
                  </a:moveTo>
                  <a:lnTo>
                    <a:pt x="45916" y="670938"/>
                  </a:lnTo>
                  <a:lnTo>
                    <a:pt x="45916" y="653707"/>
                  </a:lnTo>
                  <a:lnTo>
                    <a:pt x="0" y="704216"/>
                  </a:lnTo>
                  <a:lnTo>
                    <a:pt x="0" y="721448"/>
                  </a:lnTo>
                  <a:close/>
                  <a:moveTo>
                    <a:pt x="67598" y="681241"/>
                  </a:moveTo>
                  <a:lnTo>
                    <a:pt x="19132" y="734121"/>
                  </a:lnTo>
                  <a:lnTo>
                    <a:pt x="3826" y="734121"/>
                  </a:lnTo>
                  <a:lnTo>
                    <a:pt x="52293" y="681241"/>
                  </a:lnTo>
                  <a:lnTo>
                    <a:pt x="67598" y="681241"/>
                  </a:lnTo>
                  <a:close/>
                  <a:moveTo>
                    <a:pt x="98209" y="681241"/>
                  </a:moveTo>
                  <a:lnTo>
                    <a:pt x="51018" y="734121"/>
                  </a:lnTo>
                  <a:lnTo>
                    <a:pt x="34437" y="734121"/>
                  </a:lnTo>
                  <a:lnTo>
                    <a:pt x="82904" y="681241"/>
                  </a:lnTo>
                  <a:lnTo>
                    <a:pt x="98209" y="681241"/>
                  </a:lnTo>
                  <a:close/>
                  <a:moveTo>
                    <a:pt x="66323" y="666288"/>
                  </a:moveTo>
                  <a:lnTo>
                    <a:pt x="66323" y="0"/>
                  </a:ln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5"/>
                    <a:pt x="450231" y="122627"/>
                    <a:pt x="450231" y="142502"/>
                  </a:cubicBezTo>
                  <a:lnTo>
                    <a:pt x="450231" y="523877"/>
                  </a:lnTo>
                  <a:cubicBezTo>
                    <a:pt x="450231" y="543844"/>
                    <a:pt x="448136" y="562534"/>
                    <a:pt x="443854" y="580130"/>
                  </a:cubicBezTo>
                  <a:cubicBezTo>
                    <a:pt x="439572" y="597727"/>
                    <a:pt x="432557" y="612861"/>
                    <a:pt x="422809" y="625534"/>
                  </a:cubicBezTo>
                  <a:cubicBezTo>
                    <a:pt x="413061" y="638207"/>
                    <a:pt x="399851" y="648145"/>
                    <a:pt x="383271" y="655439"/>
                  </a:cubicBezTo>
                  <a:cubicBezTo>
                    <a:pt x="366690" y="662733"/>
                    <a:pt x="346101" y="666380"/>
                    <a:pt x="321412" y="666380"/>
                  </a:cubicBezTo>
                  <a:lnTo>
                    <a:pt x="66323" y="666380"/>
                  </a:lnTo>
                  <a:close/>
                  <a:moveTo>
                    <a:pt x="130095" y="681241"/>
                  </a:moveTo>
                  <a:lnTo>
                    <a:pt x="81628" y="734121"/>
                  </a:lnTo>
                  <a:lnTo>
                    <a:pt x="66323" y="734121"/>
                  </a:lnTo>
                  <a:lnTo>
                    <a:pt x="114790" y="681241"/>
                  </a:lnTo>
                  <a:lnTo>
                    <a:pt x="130095" y="681241"/>
                  </a:lnTo>
                  <a:close/>
                  <a:moveTo>
                    <a:pt x="161981" y="681241"/>
                  </a:moveTo>
                  <a:lnTo>
                    <a:pt x="113514" y="734121"/>
                  </a:lnTo>
                  <a:lnTo>
                    <a:pt x="98209" y="734121"/>
                  </a:lnTo>
                  <a:lnTo>
                    <a:pt x="145400" y="681241"/>
                  </a:lnTo>
                  <a:lnTo>
                    <a:pt x="161981" y="681241"/>
                  </a:lnTo>
                  <a:close/>
                  <a:moveTo>
                    <a:pt x="192592" y="681241"/>
                  </a:moveTo>
                  <a:lnTo>
                    <a:pt x="144125" y="734121"/>
                  </a:lnTo>
                  <a:lnTo>
                    <a:pt x="128820" y="734121"/>
                  </a:lnTo>
                  <a:lnTo>
                    <a:pt x="177287" y="681241"/>
                  </a:lnTo>
                  <a:lnTo>
                    <a:pt x="192592" y="681241"/>
                  </a:lnTo>
                  <a:close/>
                  <a:moveTo>
                    <a:pt x="224478" y="681241"/>
                  </a:moveTo>
                  <a:lnTo>
                    <a:pt x="176011" y="734121"/>
                  </a:lnTo>
                  <a:lnTo>
                    <a:pt x="160706" y="734121"/>
                  </a:lnTo>
                  <a:lnTo>
                    <a:pt x="207897" y="681241"/>
                  </a:lnTo>
                  <a:lnTo>
                    <a:pt x="224478" y="681241"/>
                  </a:lnTo>
                  <a:close/>
                  <a:moveTo>
                    <a:pt x="173460" y="569828"/>
                  </a:moveTo>
                  <a:lnTo>
                    <a:pt x="299729" y="569828"/>
                  </a:lnTo>
                  <a:cubicBezTo>
                    <a:pt x="309933" y="569828"/>
                    <a:pt x="318041" y="567184"/>
                    <a:pt x="323963" y="561805"/>
                  </a:cubicBezTo>
                  <a:cubicBezTo>
                    <a:pt x="329884" y="556426"/>
                    <a:pt x="334166" y="549588"/>
                    <a:pt x="336717" y="541109"/>
                  </a:cubicBezTo>
                  <a:cubicBezTo>
                    <a:pt x="339268" y="532721"/>
                    <a:pt x="340725" y="523148"/>
                    <a:pt x="341181" y="512389"/>
                  </a:cubicBezTo>
                  <a:cubicBezTo>
                    <a:pt x="341636" y="501631"/>
                    <a:pt x="341819" y="490964"/>
                    <a:pt x="341819" y="480205"/>
                  </a:cubicBezTo>
                  <a:lnTo>
                    <a:pt x="341819" y="186083"/>
                  </a:lnTo>
                  <a:cubicBezTo>
                    <a:pt x="341819" y="175325"/>
                    <a:pt x="341636" y="164657"/>
                    <a:pt x="341181" y="153899"/>
                  </a:cubicBezTo>
                  <a:cubicBezTo>
                    <a:pt x="340725" y="143141"/>
                    <a:pt x="339268" y="133568"/>
                    <a:pt x="336717" y="125180"/>
                  </a:cubicBezTo>
                  <a:cubicBezTo>
                    <a:pt x="334166" y="116792"/>
                    <a:pt x="329884" y="109863"/>
                    <a:pt x="323963" y="104484"/>
                  </a:cubicBezTo>
                  <a:cubicBezTo>
                    <a:pt x="318041" y="99104"/>
                    <a:pt x="309933" y="96460"/>
                    <a:pt x="299729" y="96460"/>
                  </a:cubicBezTo>
                  <a:lnTo>
                    <a:pt x="173460" y="96460"/>
                  </a:lnTo>
                  <a:lnTo>
                    <a:pt x="173460" y="569737"/>
                  </a:lnTo>
                  <a:close/>
                  <a:moveTo>
                    <a:pt x="255089" y="681241"/>
                  </a:moveTo>
                  <a:lnTo>
                    <a:pt x="207897" y="734121"/>
                  </a:lnTo>
                  <a:lnTo>
                    <a:pt x="191316" y="734121"/>
                  </a:lnTo>
                  <a:lnTo>
                    <a:pt x="239783" y="681241"/>
                  </a:lnTo>
                  <a:lnTo>
                    <a:pt x="255089" y="681241"/>
                  </a:lnTo>
                  <a:close/>
                  <a:moveTo>
                    <a:pt x="241059" y="111413"/>
                  </a:moveTo>
                  <a:lnTo>
                    <a:pt x="193867" y="163108"/>
                  </a:lnTo>
                  <a:lnTo>
                    <a:pt x="193867" y="145876"/>
                  </a:lnTo>
                  <a:lnTo>
                    <a:pt x="224478" y="111413"/>
                  </a:lnTo>
                  <a:lnTo>
                    <a:pt x="241059" y="111413"/>
                  </a:lnTo>
                  <a:close/>
                  <a:moveTo>
                    <a:pt x="209173" y="111413"/>
                  </a:moveTo>
                  <a:lnTo>
                    <a:pt x="193867" y="128644"/>
                  </a:lnTo>
                  <a:lnTo>
                    <a:pt x="193867" y="111413"/>
                  </a:lnTo>
                  <a:lnTo>
                    <a:pt x="209173" y="111413"/>
                  </a:lnTo>
                  <a:close/>
                  <a:moveTo>
                    <a:pt x="271669" y="111413"/>
                  </a:moveTo>
                  <a:lnTo>
                    <a:pt x="224478" y="164293"/>
                  </a:lnTo>
                  <a:lnTo>
                    <a:pt x="207897" y="164293"/>
                  </a:lnTo>
                  <a:lnTo>
                    <a:pt x="256364" y="111413"/>
                  </a:lnTo>
                  <a:lnTo>
                    <a:pt x="271669" y="111413"/>
                  </a:lnTo>
                  <a:close/>
                  <a:moveTo>
                    <a:pt x="286975" y="681241"/>
                  </a:moveTo>
                  <a:lnTo>
                    <a:pt x="238508" y="734121"/>
                  </a:lnTo>
                  <a:lnTo>
                    <a:pt x="223203" y="734121"/>
                  </a:lnTo>
                  <a:lnTo>
                    <a:pt x="271669" y="681241"/>
                  </a:lnTo>
                  <a:lnTo>
                    <a:pt x="286975" y="681241"/>
                  </a:lnTo>
                  <a:close/>
                  <a:moveTo>
                    <a:pt x="303555" y="111413"/>
                  </a:moveTo>
                  <a:lnTo>
                    <a:pt x="255089" y="164293"/>
                  </a:lnTo>
                  <a:lnTo>
                    <a:pt x="239783" y="164293"/>
                  </a:lnTo>
                  <a:lnTo>
                    <a:pt x="288250" y="111413"/>
                  </a:lnTo>
                  <a:lnTo>
                    <a:pt x="303555" y="111413"/>
                  </a:lnTo>
                  <a:close/>
                  <a:moveTo>
                    <a:pt x="317585" y="681241"/>
                  </a:moveTo>
                  <a:lnTo>
                    <a:pt x="270394" y="734121"/>
                  </a:lnTo>
                  <a:lnTo>
                    <a:pt x="253813" y="734121"/>
                  </a:lnTo>
                  <a:lnTo>
                    <a:pt x="302280" y="681241"/>
                  </a:lnTo>
                  <a:lnTo>
                    <a:pt x="317585" y="681241"/>
                  </a:lnTo>
                  <a:close/>
                  <a:moveTo>
                    <a:pt x="318861" y="129830"/>
                  </a:moveTo>
                  <a:lnTo>
                    <a:pt x="271669" y="180339"/>
                  </a:lnTo>
                  <a:cubicBezTo>
                    <a:pt x="270849" y="178060"/>
                    <a:pt x="269938" y="176145"/>
                    <a:pt x="269118" y="174595"/>
                  </a:cubicBezTo>
                  <a:cubicBezTo>
                    <a:pt x="268299" y="173045"/>
                    <a:pt x="267388" y="171587"/>
                    <a:pt x="266568" y="170037"/>
                  </a:cubicBezTo>
                  <a:lnTo>
                    <a:pt x="312484" y="118342"/>
                  </a:lnTo>
                  <a:cubicBezTo>
                    <a:pt x="315034" y="120621"/>
                    <a:pt x="317130" y="124450"/>
                    <a:pt x="318861" y="129830"/>
                  </a:cubicBezTo>
                  <a:close/>
                  <a:moveTo>
                    <a:pt x="321412" y="160828"/>
                  </a:moveTo>
                  <a:lnTo>
                    <a:pt x="275496" y="211338"/>
                  </a:lnTo>
                  <a:cubicBezTo>
                    <a:pt x="275496" y="208329"/>
                    <a:pt x="275313" y="205412"/>
                    <a:pt x="274858" y="202767"/>
                  </a:cubicBezTo>
                  <a:cubicBezTo>
                    <a:pt x="274402" y="200124"/>
                    <a:pt x="274220" y="197571"/>
                    <a:pt x="274220" y="195291"/>
                  </a:cubicBezTo>
                  <a:lnTo>
                    <a:pt x="320136" y="143597"/>
                  </a:lnTo>
                  <a:cubicBezTo>
                    <a:pt x="320956" y="147426"/>
                    <a:pt x="321412" y="153170"/>
                    <a:pt x="321412" y="160828"/>
                  </a:cubicBezTo>
                  <a:close/>
                  <a:moveTo>
                    <a:pt x="321412" y="195291"/>
                  </a:moveTo>
                  <a:lnTo>
                    <a:pt x="275496" y="245801"/>
                  </a:lnTo>
                  <a:lnTo>
                    <a:pt x="275496" y="228569"/>
                  </a:lnTo>
                  <a:lnTo>
                    <a:pt x="321412" y="178060"/>
                  </a:lnTo>
                  <a:lnTo>
                    <a:pt x="321412" y="195291"/>
                  </a:lnTo>
                  <a:close/>
                  <a:moveTo>
                    <a:pt x="321412" y="229755"/>
                  </a:moveTo>
                  <a:lnTo>
                    <a:pt x="275496" y="280264"/>
                  </a:lnTo>
                  <a:lnTo>
                    <a:pt x="275496" y="263032"/>
                  </a:lnTo>
                  <a:lnTo>
                    <a:pt x="321412" y="212523"/>
                  </a:lnTo>
                  <a:lnTo>
                    <a:pt x="321412" y="229755"/>
                  </a:lnTo>
                  <a:close/>
                  <a:moveTo>
                    <a:pt x="321412" y="264218"/>
                  </a:moveTo>
                  <a:lnTo>
                    <a:pt x="275496" y="314727"/>
                  </a:lnTo>
                  <a:lnTo>
                    <a:pt x="275496" y="297496"/>
                  </a:lnTo>
                  <a:lnTo>
                    <a:pt x="321412" y="246986"/>
                  </a:lnTo>
                  <a:lnTo>
                    <a:pt x="321412" y="264218"/>
                  </a:lnTo>
                  <a:close/>
                  <a:moveTo>
                    <a:pt x="321412" y="298681"/>
                  </a:moveTo>
                  <a:lnTo>
                    <a:pt x="275496" y="349190"/>
                  </a:lnTo>
                  <a:lnTo>
                    <a:pt x="275496" y="331959"/>
                  </a:lnTo>
                  <a:lnTo>
                    <a:pt x="321412" y="281449"/>
                  </a:lnTo>
                  <a:lnTo>
                    <a:pt x="321412" y="298681"/>
                  </a:lnTo>
                  <a:close/>
                  <a:moveTo>
                    <a:pt x="321412" y="333144"/>
                  </a:moveTo>
                  <a:lnTo>
                    <a:pt x="275496" y="383654"/>
                  </a:lnTo>
                  <a:lnTo>
                    <a:pt x="275496" y="366422"/>
                  </a:lnTo>
                  <a:lnTo>
                    <a:pt x="321412" y="315913"/>
                  </a:lnTo>
                  <a:lnTo>
                    <a:pt x="321412" y="333144"/>
                  </a:lnTo>
                  <a:close/>
                  <a:moveTo>
                    <a:pt x="275496" y="418117"/>
                  </a:moveTo>
                  <a:lnTo>
                    <a:pt x="321412" y="367607"/>
                  </a:lnTo>
                  <a:lnTo>
                    <a:pt x="321412" y="350376"/>
                  </a:lnTo>
                  <a:lnTo>
                    <a:pt x="275496" y="400885"/>
                  </a:lnTo>
                  <a:lnTo>
                    <a:pt x="275496" y="418117"/>
                  </a:lnTo>
                  <a:close/>
                  <a:moveTo>
                    <a:pt x="321412" y="402070"/>
                  </a:moveTo>
                  <a:lnTo>
                    <a:pt x="275496" y="452580"/>
                  </a:lnTo>
                  <a:lnTo>
                    <a:pt x="275496" y="435349"/>
                  </a:lnTo>
                  <a:lnTo>
                    <a:pt x="321412" y="384839"/>
                  </a:lnTo>
                  <a:lnTo>
                    <a:pt x="321412" y="402070"/>
                  </a:lnTo>
                  <a:close/>
                  <a:moveTo>
                    <a:pt x="321412" y="436534"/>
                  </a:moveTo>
                  <a:lnTo>
                    <a:pt x="275496" y="487043"/>
                  </a:lnTo>
                  <a:lnTo>
                    <a:pt x="275496" y="469812"/>
                  </a:lnTo>
                  <a:lnTo>
                    <a:pt x="321412" y="419302"/>
                  </a:lnTo>
                  <a:lnTo>
                    <a:pt x="321412" y="436534"/>
                  </a:lnTo>
                  <a:close/>
                  <a:moveTo>
                    <a:pt x="321412" y="470997"/>
                  </a:moveTo>
                  <a:lnTo>
                    <a:pt x="275496" y="521506"/>
                  </a:lnTo>
                  <a:lnTo>
                    <a:pt x="275496" y="504275"/>
                  </a:lnTo>
                  <a:lnTo>
                    <a:pt x="321412" y="453765"/>
                  </a:lnTo>
                  <a:lnTo>
                    <a:pt x="321412" y="470997"/>
                  </a:lnTo>
                  <a:close/>
                  <a:moveTo>
                    <a:pt x="320136" y="505460"/>
                  </a:moveTo>
                  <a:lnTo>
                    <a:pt x="283148" y="547946"/>
                  </a:lnTo>
                  <a:lnTo>
                    <a:pt x="275496" y="547946"/>
                  </a:lnTo>
                  <a:lnTo>
                    <a:pt x="275496" y="538738"/>
                  </a:lnTo>
                  <a:lnTo>
                    <a:pt x="321412" y="488228"/>
                  </a:lnTo>
                  <a:cubicBezTo>
                    <a:pt x="321412" y="495887"/>
                    <a:pt x="320956" y="501631"/>
                    <a:pt x="320136" y="505460"/>
                  </a:cubicBezTo>
                  <a:close/>
                  <a:moveTo>
                    <a:pt x="350747" y="678961"/>
                  </a:moveTo>
                  <a:lnTo>
                    <a:pt x="306106" y="729471"/>
                  </a:lnTo>
                  <a:cubicBezTo>
                    <a:pt x="302735" y="730200"/>
                    <a:pt x="299547" y="731021"/>
                    <a:pt x="296540" y="731750"/>
                  </a:cubicBezTo>
                  <a:cubicBezTo>
                    <a:pt x="293534" y="732480"/>
                    <a:pt x="289981" y="732935"/>
                    <a:pt x="285699" y="732935"/>
                  </a:cubicBezTo>
                  <a:lnTo>
                    <a:pt x="334166" y="681241"/>
                  </a:lnTo>
                  <a:cubicBezTo>
                    <a:pt x="337537" y="680511"/>
                    <a:pt x="340543" y="680055"/>
                    <a:pt x="343094" y="680055"/>
                  </a:cubicBezTo>
                  <a:cubicBezTo>
                    <a:pt x="345645" y="680055"/>
                    <a:pt x="348196" y="679691"/>
                    <a:pt x="350747" y="678870"/>
                  </a:cubicBezTo>
                  <a:close/>
                  <a:moveTo>
                    <a:pt x="298454" y="548038"/>
                  </a:moveTo>
                  <a:lnTo>
                    <a:pt x="318861" y="525062"/>
                  </a:lnTo>
                  <a:cubicBezTo>
                    <a:pt x="317130" y="529621"/>
                    <a:pt x="315672" y="533906"/>
                    <a:pt x="314397" y="537735"/>
                  </a:cubicBezTo>
                  <a:cubicBezTo>
                    <a:pt x="313121" y="541564"/>
                    <a:pt x="311664" y="544208"/>
                    <a:pt x="309933" y="545758"/>
                  </a:cubicBezTo>
                  <a:cubicBezTo>
                    <a:pt x="309113" y="546488"/>
                    <a:pt x="305286" y="547308"/>
                    <a:pt x="298454" y="548038"/>
                  </a:cubicBezTo>
                  <a:close/>
                  <a:moveTo>
                    <a:pt x="331615" y="718074"/>
                  </a:moveTo>
                  <a:lnTo>
                    <a:pt x="369878" y="675588"/>
                  </a:lnTo>
                  <a:cubicBezTo>
                    <a:pt x="375800" y="674858"/>
                    <a:pt x="381813" y="672944"/>
                    <a:pt x="387735" y="669844"/>
                  </a:cubicBezTo>
                  <a:cubicBezTo>
                    <a:pt x="378351" y="679052"/>
                    <a:pt x="369241" y="687805"/>
                    <a:pt x="360313" y="696284"/>
                  </a:cubicBezTo>
                  <a:cubicBezTo>
                    <a:pt x="351385" y="704672"/>
                    <a:pt x="341819" y="711966"/>
                    <a:pt x="331615" y="718074"/>
                  </a:cubicBezTo>
                  <a:close/>
                </a:path>
              </a:pathLst>
            </a:custGeom>
            <a:grpFill/>
            <a:ln w="9102"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F7E2E283-5233-0144-28C7-055EE62183C1}"/>
                </a:ext>
              </a:extLst>
            </p:cNvPr>
            <p:cNvSpPr/>
            <p:nvPr/>
          </p:nvSpPr>
          <p:spPr>
            <a:xfrm>
              <a:off x="1441734" y="2738971"/>
              <a:ext cx="441303" cy="734120"/>
            </a:xfrm>
            <a:custGeom>
              <a:avLst/>
              <a:gdLst>
                <a:gd name="connsiteX0" fmla="*/ 45916 w 441303"/>
                <a:gd name="connsiteY0" fmla="*/ 16137 h 734120"/>
                <a:gd name="connsiteX1" fmla="*/ 0 w 441303"/>
                <a:gd name="connsiteY1" fmla="*/ 66647 h 734120"/>
                <a:gd name="connsiteX2" fmla="*/ 0 w 441303"/>
                <a:gd name="connsiteY2" fmla="*/ 49415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0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8 h 734120"/>
                <a:gd name="connsiteX24" fmla="*/ 45916 w 441303"/>
                <a:gd name="connsiteY24" fmla="*/ 136759 h 734120"/>
                <a:gd name="connsiteX25" fmla="*/ 45916 w 441303"/>
                <a:gd name="connsiteY25" fmla="*/ 153990 h 734120"/>
                <a:gd name="connsiteX26" fmla="*/ 45916 w 441303"/>
                <a:gd name="connsiteY26" fmla="*/ 188453 h 734120"/>
                <a:gd name="connsiteX27" fmla="*/ 0 w 441303"/>
                <a:gd name="connsiteY27" fmla="*/ 238963 h 734120"/>
                <a:gd name="connsiteX28" fmla="*/ 0 w 441303"/>
                <a:gd name="connsiteY28" fmla="*/ 221731 h 734120"/>
                <a:gd name="connsiteX29" fmla="*/ 45916 w 441303"/>
                <a:gd name="connsiteY29" fmla="*/ 171222 h 734120"/>
                <a:gd name="connsiteX30" fmla="*/ 45916 w 441303"/>
                <a:gd name="connsiteY30" fmla="*/ 188453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89 h 734120"/>
                <a:gd name="connsiteX38" fmla="*/ 0 w 441303"/>
                <a:gd name="connsiteY38" fmla="*/ 290658 h 734120"/>
                <a:gd name="connsiteX39" fmla="*/ 45916 w 441303"/>
                <a:gd name="connsiteY39" fmla="*/ 240148 h 734120"/>
                <a:gd name="connsiteX40" fmla="*/ 45916 w 441303"/>
                <a:gd name="connsiteY40" fmla="*/ 257380 h 734120"/>
                <a:gd name="connsiteX41" fmla="*/ 45916 w 441303"/>
                <a:gd name="connsiteY41" fmla="*/ 291843 h 734120"/>
                <a:gd name="connsiteX42" fmla="*/ 0 w 441303"/>
                <a:gd name="connsiteY42" fmla="*/ 342352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6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6 h 734120"/>
                <a:gd name="connsiteX51" fmla="*/ 45916 w 441303"/>
                <a:gd name="connsiteY51" fmla="*/ 360769 h 734120"/>
                <a:gd name="connsiteX52" fmla="*/ 0 w 441303"/>
                <a:gd name="connsiteY52" fmla="*/ 411279 h 734120"/>
                <a:gd name="connsiteX53" fmla="*/ 0 w 441303"/>
                <a:gd name="connsiteY53" fmla="*/ 394047 h 734120"/>
                <a:gd name="connsiteX54" fmla="*/ 45916 w 441303"/>
                <a:gd name="connsiteY54" fmla="*/ 343538 h 734120"/>
                <a:gd name="connsiteX55" fmla="*/ 45916 w 441303"/>
                <a:gd name="connsiteY55" fmla="*/ 360769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7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5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5 h 734120"/>
                <a:gd name="connsiteX81" fmla="*/ 45916 w 441303"/>
                <a:gd name="connsiteY81" fmla="*/ 567549 h 734120"/>
                <a:gd name="connsiteX82" fmla="*/ 0 w 441303"/>
                <a:gd name="connsiteY82" fmla="*/ 618058 h 734120"/>
                <a:gd name="connsiteX83" fmla="*/ 0 w 441303"/>
                <a:gd name="connsiteY83" fmla="*/ 600826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3 h 734120"/>
                <a:gd name="connsiteX93" fmla="*/ 45916 w 441303"/>
                <a:gd name="connsiteY93" fmla="*/ 636475 h 734120"/>
                <a:gd name="connsiteX94" fmla="*/ 0 w 441303"/>
                <a:gd name="connsiteY94" fmla="*/ 686984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8 h 734120"/>
                <a:gd name="connsiteX119" fmla="*/ 65048 w 441303"/>
                <a:gd name="connsiteY119" fmla="*/ 666288 h 734120"/>
                <a:gd name="connsiteX120" fmla="*/ 65048 w 441303"/>
                <a:gd name="connsiteY120" fmla="*/ 0 h 734120"/>
                <a:gd name="connsiteX121" fmla="*/ 441303 w 441303"/>
                <a:gd name="connsiteY121" fmla="*/ 0 h 734120"/>
                <a:gd name="connsiteX122" fmla="*/ 441303 w 441303"/>
                <a:gd name="connsiteY122" fmla="*/ 96460 h 734120"/>
                <a:gd name="connsiteX123" fmla="*/ 173460 w 441303"/>
                <a:gd name="connsiteY123" fmla="*/ 96460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1 w 441303"/>
                <a:gd name="connsiteY135" fmla="*/ 734121 h 734120"/>
                <a:gd name="connsiteX136" fmla="*/ 130095 w 441303"/>
                <a:gd name="connsiteY136" fmla="*/ 734121 h 734120"/>
                <a:gd name="connsiteX137" fmla="*/ 177287 w 441303"/>
                <a:gd name="connsiteY137" fmla="*/ 681241 h 734120"/>
                <a:gd name="connsiteX138" fmla="*/ 193867 w 441303"/>
                <a:gd name="connsiteY138" fmla="*/ 681241 h 734120"/>
                <a:gd name="connsiteX139" fmla="*/ 224478 w 441303"/>
                <a:gd name="connsiteY139" fmla="*/ 681241 h 734120"/>
                <a:gd name="connsiteX140" fmla="*/ 177287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6 h 734120"/>
                <a:gd name="connsiteX162" fmla="*/ 193867 w 441303"/>
                <a:gd name="connsiteY162" fmla="*/ 456045 h 734120"/>
                <a:gd name="connsiteX163" fmla="*/ 200245 w 441303"/>
                <a:gd name="connsiteY163" fmla="*/ 433069 h 734120"/>
                <a:gd name="connsiteX164" fmla="*/ 193867 w 441303"/>
                <a:gd name="connsiteY164" fmla="*/ 438813 h 734120"/>
                <a:gd name="connsiteX165" fmla="*/ 193867 w 441303"/>
                <a:gd name="connsiteY165" fmla="*/ 433069 h 734120"/>
                <a:gd name="connsiteX166" fmla="*/ 200245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0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3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3 w 441303"/>
                <a:gd name="connsiteY236" fmla="*/ 681241 h 734120"/>
                <a:gd name="connsiteX237" fmla="*/ 366052 w 441303"/>
                <a:gd name="connsiteY237" fmla="*/ 164293 h 734120"/>
                <a:gd name="connsiteX238" fmla="*/ 413243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6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7"/>
                  </a:moveTo>
                  <a:lnTo>
                    <a:pt x="0" y="66647"/>
                  </a:lnTo>
                  <a:lnTo>
                    <a:pt x="0" y="49415"/>
                  </a:lnTo>
                  <a:lnTo>
                    <a:pt x="5102" y="43672"/>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3"/>
                  </a:moveTo>
                  <a:lnTo>
                    <a:pt x="0" y="238963"/>
                  </a:lnTo>
                  <a:lnTo>
                    <a:pt x="0" y="221731"/>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89"/>
                  </a:lnTo>
                  <a:lnTo>
                    <a:pt x="0" y="290658"/>
                  </a:lnTo>
                  <a:lnTo>
                    <a:pt x="45916" y="240148"/>
                  </a:lnTo>
                  <a:lnTo>
                    <a:pt x="45916" y="257380"/>
                  </a:lnTo>
                  <a:close/>
                  <a:moveTo>
                    <a:pt x="45916" y="291843"/>
                  </a:moveTo>
                  <a:lnTo>
                    <a:pt x="0" y="342352"/>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69"/>
                  </a:moveTo>
                  <a:lnTo>
                    <a:pt x="0" y="411279"/>
                  </a:lnTo>
                  <a:lnTo>
                    <a:pt x="0" y="394047"/>
                  </a:lnTo>
                  <a:lnTo>
                    <a:pt x="45916" y="343538"/>
                  </a:lnTo>
                  <a:lnTo>
                    <a:pt x="45916" y="360769"/>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7"/>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6"/>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3"/>
                  </a:lnTo>
                  <a:lnTo>
                    <a:pt x="45916" y="636475"/>
                  </a:lnTo>
                  <a:lnTo>
                    <a:pt x="0" y="686984"/>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8"/>
                  </a:lnTo>
                  <a:lnTo>
                    <a:pt x="65048" y="666288"/>
                  </a:lnTo>
                  <a:lnTo>
                    <a:pt x="65048" y="0"/>
                  </a:lnTo>
                  <a:lnTo>
                    <a:pt x="441303" y="0"/>
                  </a:lnTo>
                  <a:lnTo>
                    <a:pt x="441303" y="96460"/>
                  </a:lnTo>
                  <a:lnTo>
                    <a:pt x="173460" y="96460"/>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1" y="734121"/>
                  </a:lnTo>
                  <a:lnTo>
                    <a:pt x="130095" y="734121"/>
                  </a:lnTo>
                  <a:lnTo>
                    <a:pt x="177287" y="681241"/>
                  </a:lnTo>
                  <a:lnTo>
                    <a:pt x="193867" y="681241"/>
                  </a:lnTo>
                  <a:close/>
                  <a:moveTo>
                    <a:pt x="224478" y="681241"/>
                  </a:moveTo>
                  <a:lnTo>
                    <a:pt x="177287"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6"/>
                  </a:lnTo>
                  <a:lnTo>
                    <a:pt x="193867" y="456045"/>
                  </a:lnTo>
                  <a:close/>
                  <a:moveTo>
                    <a:pt x="200245" y="433069"/>
                  </a:moveTo>
                  <a:lnTo>
                    <a:pt x="193867" y="438813"/>
                  </a:lnTo>
                  <a:lnTo>
                    <a:pt x="193867" y="433069"/>
                  </a:lnTo>
                  <a:lnTo>
                    <a:pt x="200245"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0"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3" y="681241"/>
                  </a:moveTo>
                  <a:lnTo>
                    <a:pt x="364777" y="734121"/>
                  </a:lnTo>
                  <a:lnTo>
                    <a:pt x="349471" y="734121"/>
                  </a:lnTo>
                  <a:lnTo>
                    <a:pt x="396663" y="681241"/>
                  </a:lnTo>
                  <a:lnTo>
                    <a:pt x="413243" y="681241"/>
                  </a:lnTo>
                  <a:close/>
                  <a:moveTo>
                    <a:pt x="366052" y="164293"/>
                  </a:moveTo>
                  <a:lnTo>
                    <a:pt x="413243" y="111413"/>
                  </a:lnTo>
                  <a:lnTo>
                    <a:pt x="427273" y="111413"/>
                  </a:lnTo>
                  <a:lnTo>
                    <a:pt x="378807" y="164293"/>
                  </a:lnTo>
                  <a:lnTo>
                    <a:pt x="366052" y="164293"/>
                  </a:lnTo>
                  <a:close/>
                  <a:moveTo>
                    <a:pt x="380082" y="734121"/>
                  </a:moveTo>
                  <a:lnTo>
                    <a:pt x="428549" y="681241"/>
                  </a:lnTo>
                  <a:lnTo>
                    <a:pt x="438752" y="681241"/>
                  </a:lnTo>
                  <a:lnTo>
                    <a:pt x="390286" y="734121"/>
                  </a:lnTo>
                  <a:lnTo>
                    <a:pt x="380082" y="734121"/>
                  </a:lnTo>
                  <a:close/>
                </a:path>
              </a:pathLst>
            </a:custGeom>
            <a:grpFill/>
            <a:ln w="9102"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D6AD7B22-5EAA-9EE3-6C25-D5DE84076DAF}"/>
                </a:ext>
              </a:extLst>
            </p:cNvPr>
            <p:cNvSpPr/>
            <p:nvPr/>
          </p:nvSpPr>
          <p:spPr>
            <a:xfrm>
              <a:off x="1905995" y="2739062"/>
              <a:ext cx="450231" cy="734120"/>
            </a:xfrm>
            <a:custGeom>
              <a:avLst/>
              <a:gdLst>
                <a:gd name="connsiteX0" fmla="*/ 45916 w 450231"/>
                <a:gd name="connsiteY0" fmla="*/ 124086 h 734120"/>
                <a:gd name="connsiteX1" fmla="*/ 0 w 450231"/>
                <a:gd name="connsiteY1" fmla="*/ 174595 h 734120"/>
                <a:gd name="connsiteX2" fmla="*/ 2551 w 450231"/>
                <a:gd name="connsiteY2" fmla="*/ 155084 h 734120"/>
                <a:gd name="connsiteX3" fmla="*/ 47191 w 450231"/>
                <a:gd name="connsiteY3" fmla="*/ 105669 h 734120"/>
                <a:gd name="connsiteX4" fmla="*/ 46554 w 450231"/>
                <a:gd name="connsiteY4" fmla="*/ 114877 h 734120"/>
                <a:gd name="connsiteX5" fmla="*/ 45916 w 450231"/>
                <a:gd name="connsiteY5" fmla="*/ 124086 h 734120"/>
                <a:gd name="connsiteX6" fmla="*/ 45916 w 450231"/>
                <a:gd name="connsiteY6" fmla="*/ 159734 h 734120"/>
                <a:gd name="connsiteX7" fmla="*/ 0 w 450231"/>
                <a:gd name="connsiteY7" fmla="*/ 210244 h 734120"/>
                <a:gd name="connsiteX8" fmla="*/ 0 w 450231"/>
                <a:gd name="connsiteY8" fmla="*/ 193012 h 734120"/>
                <a:gd name="connsiteX9" fmla="*/ 45916 w 450231"/>
                <a:gd name="connsiteY9" fmla="*/ 142503 h 734120"/>
                <a:gd name="connsiteX10" fmla="*/ 45916 w 450231"/>
                <a:gd name="connsiteY10" fmla="*/ 159734 h 734120"/>
                <a:gd name="connsiteX11" fmla="*/ 45916 w 450231"/>
                <a:gd name="connsiteY11" fmla="*/ 194197 h 734120"/>
                <a:gd name="connsiteX12" fmla="*/ 0 w 450231"/>
                <a:gd name="connsiteY12" fmla="*/ 244707 h 734120"/>
                <a:gd name="connsiteX13" fmla="*/ 0 w 450231"/>
                <a:gd name="connsiteY13" fmla="*/ 227475 h 734120"/>
                <a:gd name="connsiteX14" fmla="*/ 45916 w 450231"/>
                <a:gd name="connsiteY14" fmla="*/ 176966 h 734120"/>
                <a:gd name="connsiteX15" fmla="*/ 45916 w 450231"/>
                <a:gd name="connsiteY15" fmla="*/ 194197 h 734120"/>
                <a:gd name="connsiteX16" fmla="*/ 45916 w 450231"/>
                <a:gd name="connsiteY16" fmla="*/ 228661 h 734120"/>
                <a:gd name="connsiteX17" fmla="*/ 0 w 450231"/>
                <a:gd name="connsiteY17" fmla="*/ 279170 h 734120"/>
                <a:gd name="connsiteX18" fmla="*/ 0 w 450231"/>
                <a:gd name="connsiteY18" fmla="*/ 261938 h 734120"/>
                <a:gd name="connsiteX19" fmla="*/ 45916 w 450231"/>
                <a:gd name="connsiteY19" fmla="*/ 211429 h 734120"/>
                <a:gd name="connsiteX20" fmla="*/ 45916 w 450231"/>
                <a:gd name="connsiteY20" fmla="*/ 228661 h 734120"/>
                <a:gd name="connsiteX21" fmla="*/ 45916 w 450231"/>
                <a:gd name="connsiteY21" fmla="*/ 263124 h 734120"/>
                <a:gd name="connsiteX22" fmla="*/ 0 w 450231"/>
                <a:gd name="connsiteY22" fmla="*/ 313633 h 734120"/>
                <a:gd name="connsiteX23" fmla="*/ 0 w 450231"/>
                <a:gd name="connsiteY23" fmla="*/ 296402 h 734120"/>
                <a:gd name="connsiteX24" fmla="*/ 45916 w 450231"/>
                <a:gd name="connsiteY24" fmla="*/ 245892 h 734120"/>
                <a:gd name="connsiteX25" fmla="*/ 45916 w 450231"/>
                <a:gd name="connsiteY25" fmla="*/ 263124 h 734120"/>
                <a:gd name="connsiteX26" fmla="*/ 45916 w 450231"/>
                <a:gd name="connsiteY26" fmla="*/ 297587 h 734120"/>
                <a:gd name="connsiteX27" fmla="*/ 0 w 450231"/>
                <a:gd name="connsiteY27" fmla="*/ 348096 h 734120"/>
                <a:gd name="connsiteX28" fmla="*/ 0 w 450231"/>
                <a:gd name="connsiteY28" fmla="*/ 330865 h 734120"/>
                <a:gd name="connsiteX29" fmla="*/ 45916 w 450231"/>
                <a:gd name="connsiteY29" fmla="*/ 280355 h 734120"/>
                <a:gd name="connsiteX30" fmla="*/ 45916 w 450231"/>
                <a:gd name="connsiteY30" fmla="*/ 297587 h 734120"/>
                <a:gd name="connsiteX31" fmla="*/ 45916 w 450231"/>
                <a:gd name="connsiteY31" fmla="*/ 332050 h 734120"/>
                <a:gd name="connsiteX32" fmla="*/ 0 w 450231"/>
                <a:gd name="connsiteY32" fmla="*/ 382560 h 734120"/>
                <a:gd name="connsiteX33" fmla="*/ 0 w 450231"/>
                <a:gd name="connsiteY33" fmla="*/ 365328 h 734120"/>
                <a:gd name="connsiteX34" fmla="*/ 45916 w 450231"/>
                <a:gd name="connsiteY34" fmla="*/ 314819 h 734120"/>
                <a:gd name="connsiteX35" fmla="*/ 45916 w 450231"/>
                <a:gd name="connsiteY35" fmla="*/ 332050 h 734120"/>
                <a:gd name="connsiteX36" fmla="*/ 45916 w 450231"/>
                <a:gd name="connsiteY36" fmla="*/ 366513 h 734120"/>
                <a:gd name="connsiteX37" fmla="*/ 0 w 450231"/>
                <a:gd name="connsiteY37" fmla="*/ 417023 h 734120"/>
                <a:gd name="connsiteX38" fmla="*/ 0 w 450231"/>
                <a:gd name="connsiteY38" fmla="*/ 399791 h 734120"/>
                <a:gd name="connsiteX39" fmla="*/ 45916 w 450231"/>
                <a:gd name="connsiteY39" fmla="*/ 349282 h 734120"/>
                <a:gd name="connsiteX40" fmla="*/ 45916 w 450231"/>
                <a:gd name="connsiteY40" fmla="*/ 366513 h 734120"/>
                <a:gd name="connsiteX41" fmla="*/ 45916 w 450231"/>
                <a:gd name="connsiteY41" fmla="*/ 400976 h 734120"/>
                <a:gd name="connsiteX42" fmla="*/ 0 w 450231"/>
                <a:gd name="connsiteY42" fmla="*/ 451486 h 734120"/>
                <a:gd name="connsiteX43" fmla="*/ 0 w 450231"/>
                <a:gd name="connsiteY43" fmla="*/ 434254 h 734120"/>
                <a:gd name="connsiteX44" fmla="*/ 45916 w 450231"/>
                <a:gd name="connsiteY44" fmla="*/ 383745 h 734120"/>
                <a:gd name="connsiteX45" fmla="*/ 45916 w 450231"/>
                <a:gd name="connsiteY45" fmla="*/ 400976 h 734120"/>
                <a:gd name="connsiteX46" fmla="*/ 45916 w 450231"/>
                <a:gd name="connsiteY46" fmla="*/ 435440 h 734120"/>
                <a:gd name="connsiteX47" fmla="*/ 0 w 450231"/>
                <a:gd name="connsiteY47" fmla="*/ 485949 h 734120"/>
                <a:gd name="connsiteX48" fmla="*/ 0 w 450231"/>
                <a:gd name="connsiteY48" fmla="*/ 468718 h 734120"/>
                <a:gd name="connsiteX49" fmla="*/ 45916 w 450231"/>
                <a:gd name="connsiteY49" fmla="*/ 418208 h 734120"/>
                <a:gd name="connsiteX50" fmla="*/ 45916 w 450231"/>
                <a:gd name="connsiteY50" fmla="*/ 435440 h 734120"/>
                <a:gd name="connsiteX51" fmla="*/ 45916 w 450231"/>
                <a:gd name="connsiteY51" fmla="*/ 469903 h 734120"/>
                <a:gd name="connsiteX52" fmla="*/ 0 w 450231"/>
                <a:gd name="connsiteY52" fmla="*/ 520412 h 734120"/>
                <a:gd name="connsiteX53" fmla="*/ 0 w 450231"/>
                <a:gd name="connsiteY53" fmla="*/ 503181 h 734120"/>
                <a:gd name="connsiteX54" fmla="*/ 45916 w 450231"/>
                <a:gd name="connsiteY54" fmla="*/ 452671 h 734120"/>
                <a:gd name="connsiteX55" fmla="*/ 45916 w 450231"/>
                <a:gd name="connsiteY55" fmla="*/ 469903 h 734120"/>
                <a:gd name="connsiteX56" fmla="*/ 45916 w 450231"/>
                <a:gd name="connsiteY56" fmla="*/ 504366 h 734120"/>
                <a:gd name="connsiteX57" fmla="*/ 0 w 450231"/>
                <a:gd name="connsiteY57" fmla="*/ 554876 h 734120"/>
                <a:gd name="connsiteX58" fmla="*/ 0 w 450231"/>
                <a:gd name="connsiteY58" fmla="*/ 537644 h 734120"/>
                <a:gd name="connsiteX59" fmla="*/ 45916 w 450231"/>
                <a:gd name="connsiteY59" fmla="*/ 487134 h 734120"/>
                <a:gd name="connsiteX60" fmla="*/ 45916 w 450231"/>
                <a:gd name="connsiteY60" fmla="*/ 504366 h 734120"/>
                <a:gd name="connsiteX61" fmla="*/ 45916 w 450231"/>
                <a:gd name="connsiteY61" fmla="*/ 537644 h 734120"/>
                <a:gd name="connsiteX62" fmla="*/ 0 w 450231"/>
                <a:gd name="connsiteY62" fmla="*/ 588154 h 734120"/>
                <a:gd name="connsiteX63" fmla="*/ 0 w 450231"/>
                <a:gd name="connsiteY63" fmla="*/ 572107 h 734120"/>
                <a:gd name="connsiteX64" fmla="*/ 45916 w 450231"/>
                <a:gd name="connsiteY64" fmla="*/ 521598 h 734120"/>
                <a:gd name="connsiteX65" fmla="*/ 45916 w 450231"/>
                <a:gd name="connsiteY65" fmla="*/ 537644 h 734120"/>
                <a:gd name="connsiteX66" fmla="*/ 49742 w 450231"/>
                <a:gd name="connsiteY66" fmla="*/ 568643 h 734120"/>
                <a:gd name="connsiteX67" fmla="*/ 3826 w 450231"/>
                <a:gd name="connsiteY67" fmla="*/ 619152 h 734120"/>
                <a:gd name="connsiteX68" fmla="*/ 2551 w 450231"/>
                <a:gd name="connsiteY68" fmla="*/ 611676 h 734120"/>
                <a:gd name="connsiteX69" fmla="*/ 1275 w 450231"/>
                <a:gd name="connsiteY69" fmla="*/ 604200 h 734120"/>
                <a:gd name="connsiteX70" fmla="*/ 47191 w 450231"/>
                <a:gd name="connsiteY70" fmla="*/ 553690 h 734120"/>
                <a:gd name="connsiteX71" fmla="*/ 48467 w 450231"/>
                <a:gd name="connsiteY71" fmla="*/ 560620 h 734120"/>
                <a:gd name="connsiteX72" fmla="*/ 49742 w 450231"/>
                <a:gd name="connsiteY72" fmla="*/ 568643 h 734120"/>
                <a:gd name="connsiteX73" fmla="*/ 57395 w 450231"/>
                <a:gd name="connsiteY73" fmla="*/ 595083 h 734120"/>
                <a:gd name="connsiteX74" fmla="*/ 10203 w 450231"/>
                <a:gd name="connsiteY74" fmla="*/ 645592 h 734120"/>
                <a:gd name="connsiteX75" fmla="*/ 6377 w 450231"/>
                <a:gd name="connsiteY75" fmla="*/ 632919 h 734120"/>
                <a:gd name="connsiteX76" fmla="*/ 53569 w 450231"/>
                <a:gd name="connsiteY76" fmla="*/ 582410 h 734120"/>
                <a:gd name="connsiteX77" fmla="*/ 57395 w 450231"/>
                <a:gd name="connsiteY77" fmla="*/ 595083 h 734120"/>
                <a:gd name="connsiteX78" fmla="*/ 51018 w 450231"/>
                <a:gd name="connsiteY78" fmla="*/ 83879 h 734120"/>
                <a:gd name="connsiteX79" fmla="*/ 11479 w 450231"/>
                <a:gd name="connsiteY79" fmla="*/ 127550 h 734120"/>
                <a:gd name="connsiteX80" fmla="*/ 29335 w 450231"/>
                <a:gd name="connsiteY80" fmla="*/ 96005 h 734120"/>
                <a:gd name="connsiteX81" fmla="*/ 58670 w 450231"/>
                <a:gd name="connsiteY81" fmla="*/ 60994 h 734120"/>
                <a:gd name="connsiteX82" fmla="*/ 58670 w 450231"/>
                <a:gd name="connsiteY82" fmla="*/ 59809 h 734120"/>
                <a:gd name="connsiteX83" fmla="*/ 54844 w 450231"/>
                <a:gd name="connsiteY83" fmla="*/ 71844 h 734120"/>
                <a:gd name="connsiteX84" fmla="*/ 51018 w 450231"/>
                <a:gd name="connsiteY84" fmla="*/ 83879 h 734120"/>
                <a:gd name="connsiteX85" fmla="*/ 67598 w 450231"/>
                <a:gd name="connsiteY85" fmla="*/ 618058 h 734120"/>
                <a:gd name="connsiteX86" fmla="*/ 20407 w 450231"/>
                <a:gd name="connsiteY86" fmla="*/ 669753 h 734120"/>
                <a:gd name="connsiteX87" fmla="*/ 17856 w 450231"/>
                <a:gd name="connsiteY87" fmla="*/ 663462 h 734120"/>
                <a:gd name="connsiteX88" fmla="*/ 15305 w 450231"/>
                <a:gd name="connsiteY88" fmla="*/ 658265 h 734120"/>
                <a:gd name="connsiteX89" fmla="*/ 62497 w 450231"/>
                <a:gd name="connsiteY89" fmla="*/ 606570 h 734120"/>
                <a:gd name="connsiteX90" fmla="*/ 67598 w 450231"/>
                <a:gd name="connsiteY90" fmla="*/ 618058 h 734120"/>
                <a:gd name="connsiteX91" fmla="*/ 34437 w 450231"/>
                <a:gd name="connsiteY91" fmla="*/ 689264 h 734120"/>
                <a:gd name="connsiteX92" fmla="*/ 26784 w 450231"/>
                <a:gd name="connsiteY92" fmla="*/ 680055 h 734120"/>
                <a:gd name="connsiteX93" fmla="*/ 73976 w 450231"/>
                <a:gd name="connsiteY93" fmla="*/ 628361 h 734120"/>
                <a:gd name="connsiteX94" fmla="*/ 81628 w 450231"/>
                <a:gd name="connsiteY94" fmla="*/ 637569 h 734120"/>
                <a:gd name="connsiteX95" fmla="*/ 34437 w 450231"/>
                <a:gd name="connsiteY95" fmla="*/ 689264 h 734120"/>
                <a:gd name="connsiteX96" fmla="*/ 98209 w 450231"/>
                <a:gd name="connsiteY96" fmla="*/ 653615 h 734120"/>
                <a:gd name="connsiteX97" fmla="*/ 51018 w 450231"/>
                <a:gd name="connsiteY97" fmla="*/ 705310 h 734120"/>
                <a:gd name="connsiteX98" fmla="*/ 46554 w 450231"/>
                <a:gd name="connsiteY98" fmla="*/ 701299 h 734120"/>
                <a:gd name="connsiteX99" fmla="*/ 42090 w 450231"/>
                <a:gd name="connsiteY99" fmla="*/ 697287 h 734120"/>
                <a:gd name="connsiteX100" fmla="*/ 89281 w 450231"/>
                <a:gd name="connsiteY100" fmla="*/ 645592 h 734120"/>
                <a:gd name="connsiteX101" fmla="*/ 93745 w 450231"/>
                <a:gd name="connsiteY101" fmla="*/ 649604 h 734120"/>
                <a:gd name="connsiteX102" fmla="*/ 98209 w 450231"/>
                <a:gd name="connsiteY102" fmla="*/ 653615 h 734120"/>
                <a:gd name="connsiteX103" fmla="*/ 118616 w 450231"/>
                <a:gd name="connsiteY103" fmla="*/ 665103 h 734120"/>
                <a:gd name="connsiteX104" fmla="*/ 70149 w 450231"/>
                <a:gd name="connsiteY104" fmla="*/ 717983 h 734120"/>
                <a:gd name="connsiteX105" fmla="*/ 59946 w 450231"/>
                <a:gd name="connsiteY105" fmla="*/ 712239 h 734120"/>
                <a:gd name="connsiteX106" fmla="*/ 107137 w 450231"/>
                <a:gd name="connsiteY106" fmla="*/ 659359 h 734120"/>
                <a:gd name="connsiteX107" fmla="*/ 118616 w 450231"/>
                <a:gd name="connsiteY107" fmla="*/ 665103 h 734120"/>
                <a:gd name="connsiteX108" fmla="*/ 341819 w 450231"/>
                <a:gd name="connsiteY108" fmla="*/ 206779 h 734120"/>
                <a:gd name="connsiteX109" fmla="*/ 341819 w 450231"/>
                <a:gd name="connsiteY109" fmla="*/ 186083 h 734120"/>
                <a:gd name="connsiteX110" fmla="*/ 341181 w 450231"/>
                <a:gd name="connsiteY110" fmla="*/ 153899 h 734120"/>
                <a:gd name="connsiteX111" fmla="*/ 336717 w 450231"/>
                <a:gd name="connsiteY111" fmla="*/ 125180 h 734120"/>
                <a:gd name="connsiteX112" fmla="*/ 323962 w 450231"/>
                <a:gd name="connsiteY112" fmla="*/ 104484 h 734120"/>
                <a:gd name="connsiteX113" fmla="*/ 299729 w 450231"/>
                <a:gd name="connsiteY113" fmla="*/ 96460 h 734120"/>
                <a:gd name="connsiteX114" fmla="*/ 215550 w 450231"/>
                <a:gd name="connsiteY114" fmla="*/ 96460 h 734120"/>
                <a:gd name="connsiteX115" fmla="*/ 191316 w 450231"/>
                <a:gd name="connsiteY115" fmla="*/ 104484 h 734120"/>
                <a:gd name="connsiteX116" fmla="*/ 178562 w 450231"/>
                <a:gd name="connsiteY116" fmla="*/ 125180 h 734120"/>
                <a:gd name="connsiteX117" fmla="*/ 174098 w 450231"/>
                <a:gd name="connsiteY117" fmla="*/ 153899 h 734120"/>
                <a:gd name="connsiteX118" fmla="*/ 173460 w 450231"/>
                <a:gd name="connsiteY118" fmla="*/ 186083 h 734120"/>
                <a:gd name="connsiteX119" fmla="*/ 173460 w 450231"/>
                <a:gd name="connsiteY119" fmla="*/ 480205 h 734120"/>
                <a:gd name="connsiteX120" fmla="*/ 174098 w 450231"/>
                <a:gd name="connsiteY120" fmla="*/ 512389 h 734120"/>
                <a:gd name="connsiteX121" fmla="*/ 178562 w 450231"/>
                <a:gd name="connsiteY121" fmla="*/ 541109 h 734120"/>
                <a:gd name="connsiteX122" fmla="*/ 191316 w 450231"/>
                <a:gd name="connsiteY122" fmla="*/ 561805 h 734120"/>
                <a:gd name="connsiteX123" fmla="*/ 215550 w 450231"/>
                <a:gd name="connsiteY123" fmla="*/ 569828 h 734120"/>
                <a:gd name="connsiteX124" fmla="*/ 299729 w 450231"/>
                <a:gd name="connsiteY124" fmla="*/ 569828 h 734120"/>
                <a:gd name="connsiteX125" fmla="*/ 323962 w 450231"/>
                <a:gd name="connsiteY125" fmla="*/ 561805 h 734120"/>
                <a:gd name="connsiteX126" fmla="*/ 336717 w 450231"/>
                <a:gd name="connsiteY126" fmla="*/ 541109 h 734120"/>
                <a:gd name="connsiteX127" fmla="*/ 341181 w 450231"/>
                <a:gd name="connsiteY127" fmla="*/ 512389 h 734120"/>
                <a:gd name="connsiteX128" fmla="*/ 341819 w 450231"/>
                <a:gd name="connsiteY128" fmla="*/ 480205 h 734120"/>
                <a:gd name="connsiteX129" fmla="*/ 341819 w 450231"/>
                <a:gd name="connsiteY129" fmla="*/ 459509 h 734120"/>
                <a:gd name="connsiteX130" fmla="*/ 450231 w 450231"/>
                <a:gd name="connsiteY130" fmla="*/ 459509 h 734120"/>
                <a:gd name="connsiteX131" fmla="*/ 450231 w 450231"/>
                <a:gd name="connsiteY131" fmla="*/ 523877 h 734120"/>
                <a:gd name="connsiteX132" fmla="*/ 443854 w 450231"/>
                <a:gd name="connsiteY132" fmla="*/ 580130 h 734120"/>
                <a:gd name="connsiteX133" fmla="*/ 422172 w 450231"/>
                <a:gd name="connsiteY133" fmla="*/ 625534 h 734120"/>
                <a:gd name="connsiteX134" fmla="*/ 381995 w 450231"/>
                <a:gd name="connsiteY134" fmla="*/ 655439 h 734120"/>
                <a:gd name="connsiteX135" fmla="*/ 321412 w 450231"/>
                <a:gd name="connsiteY135" fmla="*/ 666380 h 734120"/>
                <a:gd name="connsiteX136" fmla="*/ 193867 w 450231"/>
                <a:gd name="connsiteY136" fmla="*/ 666380 h 734120"/>
                <a:gd name="connsiteX137" fmla="*/ 132646 w 450231"/>
                <a:gd name="connsiteY137" fmla="*/ 655439 h 734120"/>
                <a:gd name="connsiteX138" fmla="*/ 93745 w 450231"/>
                <a:gd name="connsiteY138" fmla="*/ 625534 h 734120"/>
                <a:gd name="connsiteX139" fmla="*/ 72700 w 450231"/>
                <a:gd name="connsiteY139" fmla="*/ 580130 h 734120"/>
                <a:gd name="connsiteX140" fmla="*/ 66323 w 450231"/>
                <a:gd name="connsiteY140" fmla="*/ 523877 h 734120"/>
                <a:gd name="connsiteX141" fmla="*/ 66323 w 450231"/>
                <a:gd name="connsiteY141" fmla="*/ 142503 h 734120"/>
                <a:gd name="connsiteX142" fmla="*/ 72700 w 450231"/>
                <a:gd name="connsiteY142" fmla="*/ 86249 h 734120"/>
                <a:gd name="connsiteX143" fmla="*/ 93745 w 450231"/>
                <a:gd name="connsiteY143" fmla="*/ 40845 h 734120"/>
                <a:gd name="connsiteX144" fmla="*/ 132646 w 450231"/>
                <a:gd name="connsiteY144" fmla="*/ 10941 h 734120"/>
                <a:gd name="connsiteX145" fmla="*/ 193867 w 450231"/>
                <a:gd name="connsiteY145" fmla="*/ 0 h 734120"/>
                <a:gd name="connsiteX146" fmla="*/ 321412 w 450231"/>
                <a:gd name="connsiteY146" fmla="*/ 0 h 734120"/>
                <a:gd name="connsiteX147" fmla="*/ 381995 w 450231"/>
                <a:gd name="connsiteY147" fmla="*/ 10941 h 734120"/>
                <a:gd name="connsiteX148" fmla="*/ 422172 w 450231"/>
                <a:gd name="connsiteY148" fmla="*/ 40845 h 734120"/>
                <a:gd name="connsiteX149" fmla="*/ 443854 w 450231"/>
                <a:gd name="connsiteY149" fmla="*/ 86249 h 734120"/>
                <a:gd name="connsiteX150" fmla="*/ 450231 w 450231"/>
                <a:gd name="connsiteY150" fmla="*/ 142503 h 734120"/>
                <a:gd name="connsiteX151" fmla="*/ 450231 w 450231"/>
                <a:gd name="connsiteY151" fmla="*/ 206870 h 734120"/>
                <a:gd name="connsiteX152" fmla="*/ 341819 w 450231"/>
                <a:gd name="connsiteY152" fmla="*/ 206870 h 734120"/>
                <a:gd name="connsiteX153" fmla="*/ 141574 w 450231"/>
                <a:gd name="connsiteY153" fmla="*/ 674312 h 734120"/>
                <a:gd name="connsiteX154" fmla="*/ 94383 w 450231"/>
                <a:gd name="connsiteY154" fmla="*/ 727192 h 734120"/>
                <a:gd name="connsiteX155" fmla="*/ 87368 w 450231"/>
                <a:gd name="connsiteY155" fmla="*/ 724912 h 734120"/>
                <a:gd name="connsiteX156" fmla="*/ 81628 w 450231"/>
                <a:gd name="connsiteY156" fmla="*/ 722633 h 734120"/>
                <a:gd name="connsiteX157" fmla="*/ 128820 w 450231"/>
                <a:gd name="connsiteY157" fmla="*/ 670938 h 734120"/>
                <a:gd name="connsiteX158" fmla="*/ 135197 w 450231"/>
                <a:gd name="connsiteY158" fmla="*/ 672670 h 734120"/>
                <a:gd name="connsiteX159" fmla="*/ 141574 w 450231"/>
                <a:gd name="connsiteY159" fmla="*/ 674403 h 734120"/>
                <a:gd name="connsiteX160" fmla="*/ 168358 w 450231"/>
                <a:gd name="connsiteY160" fmla="*/ 680055 h 734120"/>
                <a:gd name="connsiteX161" fmla="*/ 119892 w 450231"/>
                <a:gd name="connsiteY161" fmla="*/ 731750 h 734120"/>
                <a:gd name="connsiteX162" fmla="*/ 107137 w 450231"/>
                <a:gd name="connsiteY162" fmla="*/ 729471 h 734120"/>
                <a:gd name="connsiteX163" fmla="*/ 154329 w 450231"/>
                <a:gd name="connsiteY163" fmla="*/ 677776 h 734120"/>
                <a:gd name="connsiteX164" fmla="*/ 168358 w 450231"/>
                <a:gd name="connsiteY164" fmla="*/ 680055 h 734120"/>
                <a:gd name="connsiteX165" fmla="*/ 197694 w 450231"/>
                <a:gd name="connsiteY165" fmla="*/ 681241 h 734120"/>
                <a:gd name="connsiteX166" fmla="*/ 150502 w 450231"/>
                <a:gd name="connsiteY166" fmla="*/ 734121 h 734120"/>
                <a:gd name="connsiteX167" fmla="*/ 147951 w 450231"/>
                <a:gd name="connsiteY167" fmla="*/ 734121 h 734120"/>
                <a:gd name="connsiteX168" fmla="*/ 135197 w 450231"/>
                <a:gd name="connsiteY168" fmla="*/ 732935 h 734120"/>
                <a:gd name="connsiteX169" fmla="*/ 182388 w 450231"/>
                <a:gd name="connsiteY169" fmla="*/ 681241 h 734120"/>
                <a:gd name="connsiteX170" fmla="*/ 197694 w 450231"/>
                <a:gd name="connsiteY170" fmla="*/ 681241 h 734120"/>
                <a:gd name="connsiteX171" fmla="*/ 229580 w 450231"/>
                <a:gd name="connsiteY171" fmla="*/ 681241 h 734120"/>
                <a:gd name="connsiteX172" fmla="*/ 181113 w 450231"/>
                <a:gd name="connsiteY172" fmla="*/ 734121 h 734120"/>
                <a:gd name="connsiteX173" fmla="*/ 165808 w 450231"/>
                <a:gd name="connsiteY173" fmla="*/ 734121 h 734120"/>
                <a:gd name="connsiteX174" fmla="*/ 214274 w 450231"/>
                <a:gd name="connsiteY174" fmla="*/ 681241 h 734120"/>
                <a:gd name="connsiteX175" fmla="*/ 229580 w 450231"/>
                <a:gd name="connsiteY175" fmla="*/ 681241 h 734120"/>
                <a:gd name="connsiteX176" fmla="*/ 246161 w 450231"/>
                <a:gd name="connsiteY176" fmla="*/ 111413 h 734120"/>
                <a:gd name="connsiteX177" fmla="*/ 197694 w 450231"/>
                <a:gd name="connsiteY177" fmla="*/ 164293 h 734120"/>
                <a:gd name="connsiteX178" fmla="*/ 193867 w 450231"/>
                <a:gd name="connsiteY178" fmla="*/ 164293 h 734120"/>
                <a:gd name="connsiteX179" fmla="*/ 193867 w 450231"/>
                <a:gd name="connsiteY179" fmla="*/ 151620 h 734120"/>
                <a:gd name="connsiteX180" fmla="*/ 230855 w 450231"/>
                <a:gd name="connsiteY180" fmla="*/ 111413 h 734120"/>
                <a:gd name="connsiteX181" fmla="*/ 246161 w 450231"/>
                <a:gd name="connsiteY181" fmla="*/ 111413 h 734120"/>
                <a:gd name="connsiteX182" fmla="*/ 214274 w 450231"/>
                <a:gd name="connsiteY182" fmla="*/ 111413 h 734120"/>
                <a:gd name="connsiteX183" fmla="*/ 196418 w 450231"/>
                <a:gd name="connsiteY183" fmla="*/ 130924 h 734120"/>
                <a:gd name="connsiteX184" fmla="*/ 205346 w 450231"/>
                <a:gd name="connsiteY184" fmla="*/ 114877 h 734120"/>
                <a:gd name="connsiteX185" fmla="*/ 214274 w 450231"/>
                <a:gd name="connsiteY185" fmla="*/ 111413 h 734120"/>
                <a:gd name="connsiteX186" fmla="*/ 260190 w 450231"/>
                <a:gd name="connsiteY186" fmla="*/ 681241 h 734120"/>
                <a:gd name="connsiteX187" fmla="*/ 212999 w 450231"/>
                <a:gd name="connsiteY187" fmla="*/ 734121 h 734120"/>
                <a:gd name="connsiteX188" fmla="*/ 197694 w 450231"/>
                <a:gd name="connsiteY188" fmla="*/ 734121 h 734120"/>
                <a:gd name="connsiteX189" fmla="*/ 244885 w 450231"/>
                <a:gd name="connsiteY189" fmla="*/ 681241 h 734120"/>
                <a:gd name="connsiteX190" fmla="*/ 260190 w 450231"/>
                <a:gd name="connsiteY190" fmla="*/ 681241 h 734120"/>
                <a:gd name="connsiteX191" fmla="*/ 276771 w 450231"/>
                <a:gd name="connsiteY191" fmla="*/ 111413 h 734120"/>
                <a:gd name="connsiteX192" fmla="*/ 229580 w 450231"/>
                <a:gd name="connsiteY192" fmla="*/ 164293 h 734120"/>
                <a:gd name="connsiteX193" fmla="*/ 214274 w 450231"/>
                <a:gd name="connsiteY193" fmla="*/ 164293 h 734120"/>
                <a:gd name="connsiteX194" fmla="*/ 261466 w 450231"/>
                <a:gd name="connsiteY194" fmla="*/ 111413 h 734120"/>
                <a:gd name="connsiteX195" fmla="*/ 276771 w 450231"/>
                <a:gd name="connsiteY195" fmla="*/ 111413 h 734120"/>
                <a:gd name="connsiteX196" fmla="*/ 292076 w 450231"/>
                <a:gd name="connsiteY196" fmla="*/ 681241 h 734120"/>
                <a:gd name="connsiteX197" fmla="*/ 243610 w 450231"/>
                <a:gd name="connsiteY197" fmla="*/ 734121 h 734120"/>
                <a:gd name="connsiteX198" fmla="*/ 228304 w 450231"/>
                <a:gd name="connsiteY198" fmla="*/ 734121 h 734120"/>
                <a:gd name="connsiteX199" fmla="*/ 276771 w 450231"/>
                <a:gd name="connsiteY199" fmla="*/ 681241 h 734120"/>
                <a:gd name="connsiteX200" fmla="*/ 292076 w 450231"/>
                <a:gd name="connsiteY200" fmla="*/ 681241 h 734120"/>
                <a:gd name="connsiteX201" fmla="*/ 307382 w 450231"/>
                <a:gd name="connsiteY201" fmla="*/ 112598 h 734120"/>
                <a:gd name="connsiteX202" fmla="*/ 258915 w 450231"/>
                <a:gd name="connsiteY202" fmla="*/ 165478 h 734120"/>
                <a:gd name="connsiteX203" fmla="*/ 253813 w 450231"/>
                <a:gd name="connsiteY203" fmla="*/ 164931 h 734120"/>
                <a:gd name="connsiteX204" fmla="*/ 244885 w 450231"/>
                <a:gd name="connsiteY204" fmla="*/ 164384 h 734120"/>
                <a:gd name="connsiteX205" fmla="*/ 293352 w 450231"/>
                <a:gd name="connsiteY205" fmla="*/ 111504 h 734120"/>
                <a:gd name="connsiteX206" fmla="*/ 299729 w 450231"/>
                <a:gd name="connsiteY206" fmla="*/ 111504 h 734120"/>
                <a:gd name="connsiteX207" fmla="*/ 307382 w 450231"/>
                <a:gd name="connsiteY207" fmla="*/ 112689 h 734120"/>
                <a:gd name="connsiteX208" fmla="*/ 323962 w 450231"/>
                <a:gd name="connsiteY208" fmla="*/ 681241 h 734120"/>
                <a:gd name="connsiteX209" fmla="*/ 275496 w 450231"/>
                <a:gd name="connsiteY209" fmla="*/ 734121 h 734120"/>
                <a:gd name="connsiteX210" fmla="*/ 260190 w 450231"/>
                <a:gd name="connsiteY210" fmla="*/ 734121 h 734120"/>
                <a:gd name="connsiteX211" fmla="*/ 307382 w 450231"/>
                <a:gd name="connsiteY211" fmla="*/ 681241 h 734120"/>
                <a:gd name="connsiteX212" fmla="*/ 323962 w 450231"/>
                <a:gd name="connsiteY212" fmla="*/ 681241 h 734120"/>
                <a:gd name="connsiteX213" fmla="*/ 318861 w 450231"/>
                <a:gd name="connsiteY213" fmla="*/ 134388 h 734120"/>
                <a:gd name="connsiteX214" fmla="*/ 272945 w 450231"/>
                <a:gd name="connsiteY214" fmla="*/ 184898 h 734120"/>
                <a:gd name="connsiteX215" fmla="*/ 267843 w 450231"/>
                <a:gd name="connsiteY215" fmla="*/ 173410 h 734120"/>
                <a:gd name="connsiteX216" fmla="*/ 315034 w 450231"/>
                <a:gd name="connsiteY216" fmla="*/ 121715 h 734120"/>
                <a:gd name="connsiteX217" fmla="*/ 318861 w 450231"/>
                <a:gd name="connsiteY217" fmla="*/ 134388 h 734120"/>
                <a:gd name="connsiteX218" fmla="*/ 321412 w 450231"/>
                <a:gd name="connsiteY218" fmla="*/ 166572 h 734120"/>
                <a:gd name="connsiteX219" fmla="*/ 275496 w 450231"/>
                <a:gd name="connsiteY219" fmla="*/ 217082 h 734120"/>
                <a:gd name="connsiteX220" fmla="*/ 275496 w 450231"/>
                <a:gd name="connsiteY220" fmla="*/ 209606 h 734120"/>
                <a:gd name="connsiteX221" fmla="*/ 274220 w 450231"/>
                <a:gd name="connsiteY221" fmla="*/ 201035 h 734120"/>
                <a:gd name="connsiteX222" fmla="*/ 320136 w 450231"/>
                <a:gd name="connsiteY222" fmla="*/ 149341 h 734120"/>
                <a:gd name="connsiteX223" fmla="*/ 321412 w 450231"/>
                <a:gd name="connsiteY223" fmla="*/ 159096 h 734120"/>
                <a:gd name="connsiteX224" fmla="*/ 321412 w 450231"/>
                <a:gd name="connsiteY224" fmla="*/ 166572 h 734120"/>
                <a:gd name="connsiteX225" fmla="*/ 321412 w 450231"/>
                <a:gd name="connsiteY225" fmla="*/ 201035 h 734120"/>
                <a:gd name="connsiteX226" fmla="*/ 275496 w 450231"/>
                <a:gd name="connsiteY226" fmla="*/ 251545 h 734120"/>
                <a:gd name="connsiteX227" fmla="*/ 275496 w 450231"/>
                <a:gd name="connsiteY227" fmla="*/ 234313 h 734120"/>
                <a:gd name="connsiteX228" fmla="*/ 321412 w 450231"/>
                <a:gd name="connsiteY228" fmla="*/ 183804 h 734120"/>
                <a:gd name="connsiteX229" fmla="*/ 321412 w 450231"/>
                <a:gd name="connsiteY229" fmla="*/ 201035 h 734120"/>
                <a:gd name="connsiteX230" fmla="*/ 334166 w 450231"/>
                <a:gd name="connsiteY230" fmla="*/ 221732 h 734120"/>
                <a:gd name="connsiteX231" fmla="*/ 285699 w 450231"/>
                <a:gd name="connsiteY231" fmla="*/ 274611 h 734120"/>
                <a:gd name="connsiteX232" fmla="*/ 275496 w 450231"/>
                <a:gd name="connsiteY232" fmla="*/ 274611 h 734120"/>
                <a:gd name="connsiteX233" fmla="*/ 275496 w 450231"/>
                <a:gd name="connsiteY233" fmla="*/ 268868 h 734120"/>
                <a:gd name="connsiteX234" fmla="*/ 321412 w 450231"/>
                <a:gd name="connsiteY234" fmla="*/ 218358 h 734120"/>
                <a:gd name="connsiteX235" fmla="*/ 321412 w 450231"/>
                <a:gd name="connsiteY235" fmla="*/ 221823 h 734120"/>
                <a:gd name="connsiteX236" fmla="*/ 334166 w 450231"/>
                <a:gd name="connsiteY236" fmla="*/ 221823 h 734120"/>
                <a:gd name="connsiteX237" fmla="*/ 321412 w 450231"/>
                <a:gd name="connsiteY237" fmla="*/ 476741 h 734120"/>
                <a:gd name="connsiteX238" fmla="*/ 275496 w 450231"/>
                <a:gd name="connsiteY238" fmla="*/ 527250 h 734120"/>
                <a:gd name="connsiteX239" fmla="*/ 275496 w 450231"/>
                <a:gd name="connsiteY239" fmla="*/ 514577 h 734120"/>
                <a:gd name="connsiteX240" fmla="*/ 321412 w 450231"/>
                <a:gd name="connsiteY240" fmla="*/ 464068 h 734120"/>
                <a:gd name="connsiteX241" fmla="*/ 321412 w 450231"/>
                <a:gd name="connsiteY241" fmla="*/ 476741 h 734120"/>
                <a:gd name="connsiteX242" fmla="*/ 320136 w 450231"/>
                <a:gd name="connsiteY242" fmla="*/ 512389 h 734120"/>
                <a:gd name="connsiteX243" fmla="*/ 288250 w 450231"/>
                <a:gd name="connsiteY243" fmla="*/ 548038 h 734120"/>
                <a:gd name="connsiteX244" fmla="*/ 275496 w 450231"/>
                <a:gd name="connsiteY244" fmla="*/ 548038 h 734120"/>
                <a:gd name="connsiteX245" fmla="*/ 275496 w 450231"/>
                <a:gd name="connsiteY245" fmla="*/ 544573 h 734120"/>
                <a:gd name="connsiteX246" fmla="*/ 321412 w 450231"/>
                <a:gd name="connsiteY246" fmla="*/ 494064 h 734120"/>
                <a:gd name="connsiteX247" fmla="*/ 320774 w 450231"/>
                <a:gd name="connsiteY247" fmla="*/ 503272 h 734120"/>
                <a:gd name="connsiteX248" fmla="*/ 320136 w 450231"/>
                <a:gd name="connsiteY248" fmla="*/ 512480 h 734120"/>
                <a:gd name="connsiteX249" fmla="*/ 357124 w 450231"/>
                <a:gd name="connsiteY249" fmla="*/ 677776 h 734120"/>
                <a:gd name="connsiteX250" fmla="*/ 308657 w 450231"/>
                <a:gd name="connsiteY250" fmla="*/ 731750 h 734120"/>
                <a:gd name="connsiteX251" fmla="*/ 290801 w 450231"/>
                <a:gd name="connsiteY251" fmla="*/ 734029 h 734120"/>
                <a:gd name="connsiteX252" fmla="*/ 339268 w 450231"/>
                <a:gd name="connsiteY252" fmla="*/ 680055 h 734120"/>
                <a:gd name="connsiteX253" fmla="*/ 357124 w 450231"/>
                <a:gd name="connsiteY253" fmla="*/ 677776 h 734120"/>
                <a:gd name="connsiteX254" fmla="*/ 364777 w 450231"/>
                <a:gd name="connsiteY254" fmla="*/ 221732 h 734120"/>
                <a:gd name="connsiteX255" fmla="*/ 317585 w 450231"/>
                <a:gd name="connsiteY255" fmla="*/ 274611 h 734120"/>
                <a:gd name="connsiteX256" fmla="*/ 301004 w 450231"/>
                <a:gd name="connsiteY256" fmla="*/ 274611 h 734120"/>
                <a:gd name="connsiteX257" fmla="*/ 349471 w 450231"/>
                <a:gd name="connsiteY257" fmla="*/ 221732 h 734120"/>
                <a:gd name="connsiteX258" fmla="*/ 364777 w 450231"/>
                <a:gd name="connsiteY258" fmla="*/ 221732 h 734120"/>
                <a:gd name="connsiteX259" fmla="*/ 303555 w 450231"/>
                <a:gd name="connsiteY259" fmla="*/ 547947 h 734120"/>
                <a:gd name="connsiteX260" fmla="*/ 316310 w 450231"/>
                <a:gd name="connsiteY260" fmla="*/ 532994 h 734120"/>
                <a:gd name="connsiteX261" fmla="*/ 309933 w 450231"/>
                <a:gd name="connsiteY261" fmla="*/ 545667 h 734120"/>
                <a:gd name="connsiteX262" fmla="*/ 303555 w 450231"/>
                <a:gd name="connsiteY262" fmla="*/ 547947 h 734120"/>
                <a:gd name="connsiteX263" fmla="*/ 401764 w 450231"/>
                <a:gd name="connsiteY263" fmla="*/ 662824 h 734120"/>
                <a:gd name="connsiteX264" fmla="*/ 366052 w 450231"/>
                <a:gd name="connsiteY264" fmla="*/ 704216 h 734120"/>
                <a:gd name="connsiteX265" fmla="*/ 348834 w 450231"/>
                <a:gd name="connsiteY265" fmla="*/ 715704 h 734120"/>
                <a:gd name="connsiteX266" fmla="*/ 330340 w 450231"/>
                <a:gd name="connsiteY266" fmla="*/ 724912 h 734120"/>
                <a:gd name="connsiteX267" fmla="*/ 377531 w 450231"/>
                <a:gd name="connsiteY267" fmla="*/ 673217 h 734120"/>
                <a:gd name="connsiteX268" fmla="*/ 401764 w 450231"/>
                <a:gd name="connsiteY268" fmla="*/ 662915 h 734120"/>
                <a:gd name="connsiteX269" fmla="*/ 396663 w 450231"/>
                <a:gd name="connsiteY269" fmla="*/ 221732 h 734120"/>
                <a:gd name="connsiteX270" fmla="*/ 348196 w 450231"/>
                <a:gd name="connsiteY270" fmla="*/ 274611 h 734120"/>
                <a:gd name="connsiteX271" fmla="*/ 332891 w 450231"/>
                <a:gd name="connsiteY271" fmla="*/ 274611 h 734120"/>
                <a:gd name="connsiteX272" fmla="*/ 381357 w 450231"/>
                <a:gd name="connsiteY272" fmla="*/ 221732 h 734120"/>
                <a:gd name="connsiteX273" fmla="*/ 396663 w 450231"/>
                <a:gd name="connsiteY273" fmla="*/ 221732 h 734120"/>
                <a:gd name="connsiteX274" fmla="*/ 427273 w 450231"/>
                <a:gd name="connsiteY274" fmla="*/ 221732 h 734120"/>
                <a:gd name="connsiteX275" fmla="*/ 380082 w 450231"/>
                <a:gd name="connsiteY275" fmla="*/ 274611 h 734120"/>
                <a:gd name="connsiteX276" fmla="*/ 363501 w 450231"/>
                <a:gd name="connsiteY276" fmla="*/ 274611 h 734120"/>
                <a:gd name="connsiteX277" fmla="*/ 411968 w 450231"/>
                <a:gd name="connsiteY277" fmla="*/ 221732 h 734120"/>
                <a:gd name="connsiteX278" fmla="*/ 427273 w 450231"/>
                <a:gd name="connsiteY278" fmla="*/ 221732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Lst>
              <a:rect l="l" t="t" r="r" b="b"/>
              <a:pathLst>
                <a:path w="450231" h="734120">
                  <a:moveTo>
                    <a:pt x="45916" y="124086"/>
                  </a:moveTo>
                  <a:lnTo>
                    <a:pt x="0" y="174595"/>
                  </a:lnTo>
                  <a:cubicBezTo>
                    <a:pt x="0" y="169216"/>
                    <a:pt x="820" y="162743"/>
                    <a:pt x="2551" y="155084"/>
                  </a:cubicBezTo>
                  <a:lnTo>
                    <a:pt x="47191" y="105669"/>
                  </a:lnTo>
                  <a:cubicBezTo>
                    <a:pt x="47191" y="108769"/>
                    <a:pt x="47009" y="111777"/>
                    <a:pt x="46554" y="114877"/>
                  </a:cubicBezTo>
                  <a:cubicBezTo>
                    <a:pt x="46098" y="117977"/>
                    <a:pt x="45916" y="120986"/>
                    <a:pt x="45916" y="124086"/>
                  </a:cubicBezTo>
                  <a:close/>
                  <a:moveTo>
                    <a:pt x="45916" y="159734"/>
                  </a:moveTo>
                  <a:lnTo>
                    <a:pt x="0" y="210244"/>
                  </a:lnTo>
                  <a:lnTo>
                    <a:pt x="0" y="193012"/>
                  </a:lnTo>
                  <a:lnTo>
                    <a:pt x="45916" y="142503"/>
                  </a:lnTo>
                  <a:lnTo>
                    <a:pt x="45916" y="159734"/>
                  </a:lnTo>
                  <a:close/>
                  <a:moveTo>
                    <a:pt x="45916" y="194197"/>
                  </a:moveTo>
                  <a:lnTo>
                    <a:pt x="0" y="244707"/>
                  </a:lnTo>
                  <a:lnTo>
                    <a:pt x="0" y="227475"/>
                  </a:lnTo>
                  <a:lnTo>
                    <a:pt x="45916" y="176966"/>
                  </a:lnTo>
                  <a:lnTo>
                    <a:pt x="45916" y="194197"/>
                  </a:lnTo>
                  <a:close/>
                  <a:moveTo>
                    <a:pt x="45916" y="228661"/>
                  </a:moveTo>
                  <a:lnTo>
                    <a:pt x="0" y="279170"/>
                  </a:lnTo>
                  <a:lnTo>
                    <a:pt x="0" y="261938"/>
                  </a:lnTo>
                  <a:lnTo>
                    <a:pt x="45916" y="211429"/>
                  </a:lnTo>
                  <a:lnTo>
                    <a:pt x="45916" y="228661"/>
                  </a:lnTo>
                  <a:close/>
                  <a:moveTo>
                    <a:pt x="45916" y="263124"/>
                  </a:moveTo>
                  <a:lnTo>
                    <a:pt x="0" y="313633"/>
                  </a:lnTo>
                  <a:lnTo>
                    <a:pt x="0" y="296402"/>
                  </a:lnTo>
                  <a:lnTo>
                    <a:pt x="45916" y="245892"/>
                  </a:lnTo>
                  <a:lnTo>
                    <a:pt x="45916" y="263124"/>
                  </a:lnTo>
                  <a:close/>
                  <a:moveTo>
                    <a:pt x="45916" y="297587"/>
                  </a:moveTo>
                  <a:lnTo>
                    <a:pt x="0" y="348096"/>
                  </a:lnTo>
                  <a:lnTo>
                    <a:pt x="0" y="330865"/>
                  </a:lnTo>
                  <a:lnTo>
                    <a:pt x="45916" y="280355"/>
                  </a:lnTo>
                  <a:lnTo>
                    <a:pt x="45916" y="297587"/>
                  </a:lnTo>
                  <a:close/>
                  <a:moveTo>
                    <a:pt x="45916" y="332050"/>
                  </a:moveTo>
                  <a:lnTo>
                    <a:pt x="0" y="382560"/>
                  </a:lnTo>
                  <a:lnTo>
                    <a:pt x="0" y="365328"/>
                  </a:lnTo>
                  <a:lnTo>
                    <a:pt x="45916" y="314819"/>
                  </a:lnTo>
                  <a:lnTo>
                    <a:pt x="45916" y="332050"/>
                  </a:lnTo>
                  <a:close/>
                  <a:moveTo>
                    <a:pt x="45916" y="366513"/>
                  </a:moveTo>
                  <a:lnTo>
                    <a:pt x="0" y="417023"/>
                  </a:lnTo>
                  <a:lnTo>
                    <a:pt x="0" y="399791"/>
                  </a:lnTo>
                  <a:lnTo>
                    <a:pt x="45916" y="349282"/>
                  </a:lnTo>
                  <a:lnTo>
                    <a:pt x="45916" y="366513"/>
                  </a:lnTo>
                  <a:close/>
                  <a:moveTo>
                    <a:pt x="45916" y="400976"/>
                  </a:moveTo>
                  <a:lnTo>
                    <a:pt x="0" y="451486"/>
                  </a:lnTo>
                  <a:lnTo>
                    <a:pt x="0" y="434254"/>
                  </a:lnTo>
                  <a:lnTo>
                    <a:pt x="45916" y="383745"/>
                  </a:lnTo>
                  <a:lnTo>
                    <a:pt x="45916" y="400976"/>
                  </a:lnTo>
                  <a:close/>
                  <a:moveTo>
                    <a:pt x="45916" y="435440"/>
                  </a:moveTo>
                  <a:lnTo>
                    <a:pt x="0" y="485949"/>
                  </a:lnTo>
                  <a:lnTo>
                    <a:pt x="0" y="468718"/>
                  </a:lnTo>
                  <a:lnTo>
                    <a:pt x="45916" y="418208"/>
                  </a:lnTo>
                  <a:lnTo>
                    <a:pt x="45916" y="435440"/>
                  </a:lnTo>
                  <a:close/>
                  <a:moveTo>
                    <a:pt x="45916" y="469903"/>
                  </a:moveTo>
                  <a:lnTo>
                    <a:pt x="0" y="520412"/>
                  </a:lnTo>
                  <a:lnTo>
                    <a:pt x="0" y="503181"/>
                  </a:lnTo>
                  <a:lnTo>
                    <a:pt x="45916" y="452671"/>
                  </a:lnTo>
                  <a:lnTo>
                    <a:pt x="45916" y="469903"/>
                  </a:lnTo>
                  <a:close/>
                  <a:moveTo>
                    <a:pt x="45916" y="504366"/>
                  </a:moveTo>
                  <a:lnTo>
                    <a:pt x="0" y="554876"/>
                  </a:lnTo>
                  <a:lnTo>
                    <a:pt x="0" y="537644"/>
                  </a:lnTo>
                  <a:lnTo>
                    <a:pt x="45916" y="487134"/>
                  </a:lnTo>
                  <a:lnTo>
                    <a:pt x="45916" y="504366"/>
                  </a:lnTo>
                  <a:close/>
                  <a:moveTo>
                    <a:pt x="45916" y="537644"/>
                  </a:moveTo>
                  <a:lnTo>
                    <a:pt x="0" y="588154"/>
                  </a:lnTo>
                  <a:lnTo>
                    <a:pt x="0" y="572107"/>
                  </a:lnTo>
                  <a:lnTo>
                    <a:pt x="45916" y="521598"/>
                  </a:lnTo>
                  <a:lnTo>
                    <a:pt x="45916" y="537644"/>
                  </a:lnTo>
                  <a:close/>
                  <a:moveTo>
                    <a:pt x="49742" y="568643"/>
                  </a:moveTo>
                  <a:lnTo>
                    <a:pt x="3826" y="619152"/>
                  </a:lnTo>
                  <a:cubicBezTo>
                    <a:pt x="3006" y="616873"/>
                    <a:pt x="2551" y="614411"/>
                    <a:pt x="2551" y="611676"/>
                  </a:cubicBezTo>
                  <a:cubicBezTo>
                    <a:pt x="2551" y="608941"/>
                    <a:pt x="2095" y="606479"/>
                    <a:pt x="1275" y="604200"/>
                  </a:cubicBezTo>
                  <a:lnTo>
                    <a:pt x="47191" y="553690"/>
                  </a:lnTo>
                  <a:cubicBezTo>
                    <a:pt x="48011" y="555970"/>
                    <a:pt x="48467" y="558249"/>
                    <a:pt x="48467" y="560620"/>
                  </a:cubicBezTo>
                  <a:cubicBezTo>
                    <a:pt x="48467" y="562990"/>
                    <a:pt x="48922" y="565634"/>
                    <a:pt x="49742" y="568643"/>
                  </a:cubicBezTo>
                  <a:close/>
                  <a:moveTo>
                    <a:pt x="57395" y="595083"/>
                  </a:moveTo>
                  <a:lnTo>
                    <a:pt x="10203" y="645592"/>
                  </a:lnTo>
                  <a:cubicBezTo>
                    <a:pt x="9384" y="643313"/>
                    <a:pt x="8108" y="639119"/>
                    <a:pt x="6377" y="632919"/>
                  </a:cubicBezTo>
                  <a:lnTo>
                    <a:pt x="53569" y="582410"/>
                  </a:lnTo>
                  <a:cubicBezTo>
                    <a:pt x="54389" y="584689"/>
                    <a:pt x="55664" y="588883"/>
                    <a:pt x="57395" y="595083"/>
                  </a:cubicBezTo>
                  <a:close/>
                  <a:moveTo>
                    <a:pt x="51018" y="83879"/>
                  </a:moveTo>
                  <a:lnTo>
                    <a:pt x="11479" y="127550"/>
                  </a:lnTo>
                  <a:cubicBezTo>
                    <a:pt x="15761" y="116792"/>
                    <a:pt x="21683" y="106307"/>
                    <a:pt x="29335" y="96005"/>
                  </a:cubicBezTo>
                  <a:cubicBezTo>
                    <a:pt x="36988" y="85702"/>
                    <a:pt x="46736" y="74032"/>
                    <a:pt x="58670" y="60994"/>
                  </a:cubicBezTo>
                  <a:lnTo>
                    <a:pt x="58670" y="59809"/>
                  </a:lnTo>
                  <a:cubicBezTo>
                    <a:pt x="56939" y="63638"/>
                    <a:pt x="55664" y="67650"/>
                    <a:pt x="54844" y="71844"/>
                  </a:cubicBezTo>
                  <a:cubicBezTo>
                    <a:pt x="54024" y="76038"/>
                    <a:pt x="52749" y="80049"/>
                    <a:pt x="51018" y="83879"/>
                  </a:cubicBezTo>
                  <a:close/>
                  <a:moveTo>
                    <a:pt x="67598" y="618058"/>
                  </a:moveTo>
                  <a:lnTo>
                    <a:pt x="20407" y="669753"/>
                  </a:lnTo>
                  <a:cubicBezTo>
                    <a:pt x="19587" y="667474"/>
                    <a:pt x="18676" y="665377"/>
                    <a:pt x="17856" y="663462"/>
                  </a:cubicBezTo>
                  <a:cubicBezTo>
                    <a:pt x="17036" y="661547"/>
                    <a:pt x="16125" y="659815"/>
                    <a:pt x="15305" y="658265"/>
                  </a:cubicBezTo>
                  <a:lnTo>
                    <a:pt x="62497" y="606570"/>
                  </a:lnTo>
                  <a:cubicBezTo>
                    <a:pt x="64228" y="611129"/>
                    <a:pt x="65867" y="615050"/>
                    <a:pt x="67598" y="618058"/>
                  </a:cubicBezTo>
                  <a:close/>
                  <a:moveTo>
                    <a:pt x="34437" y="689264"/>
                  </a:moveTo>
                  <a:cubicBezTo>
                    <a:pt x="31066" y="684705"/>
                    <a:pt x="28515" y="681605"/>
                    <a:pt x="26784" y="680055"/>
                  </a:cubicBezTo>
                  <a:lnTo>
                    <a:pt x="73976" y="628361"/>
                  </a:lnTo>
                  <a:cubicBezTo>
                    <a:pt x="75707" y="629911"/>
                    <a:pt x="78258" y="632919"/>
                    <a:pt x="81628" y="637569"/>
                  </a:cubicBezTo>
                  <a:lnTo>
                    <a:pt x="34437" y="689264"/>
                  </a:lnTo>
                  <a:close/>
                  <a:moveTo>
                    <a:pt x="98209" y="653615"/>
                  </a:moveTo>
                  <a:lnTo>
                    <a:pt x="51018" y="705310"/>
                  </a:lnTo>
                  <a:cubicBezTo>
                    <a:pt x="49287" y="703760"/>
                    <a:pt x="47829" y="702484"/>
                    <a:pt x="46554" y="701299"/>
                  </a:cubicBezTo>
                  <a:cubicBezTo>
                    <a:pt x="45278" y="700113"/>
                    <a:pt x="43821" y="698837"/>
                    <a:pt x="42090" y="697287"/>
                  </a:cubicBezTo>
                  <a:lnTo>
                    <a:pt x="89281" y="645592"/>
                  </a:lnTo>
                  <a:cubicBezTo>
                    <a:pt x="91012" y="647142"/>
                    <a:pt x="92470" y="648419"/>
                    <a:pt x="93745" y="649604"/>
                  </a:cubicBezTo>
                  <a:cubicBezTo>
                    <a:pt x="95021" y="650789"/>
                    <a:pt x="96478" y="652066"/>
                    <a:pt x="98209" y="653615"/>
                  </a:cubicBezTo>
                  <a:close/>
                  <a:moveTo>
                    <a:pt x="118616" y="665103"/>
                  </a:moveTo>
                  <a:lnTo>
                    <a:pt x="70149" y="717983"/>
                  </a:lnTo>
                  <a:cubicBezTo>
                    <a:pt x="66778" y="715704"/>
                    <a:pt x="63317" y="713789"/>
                    <a:pt x="59946" y="712239"/>
                  </a:cubicBezTo>
                  <a:lnTo>
                    <a:pt x="107137" y="659359"/>
                  </a:lnTo>
                  <a:cubicBezTo>
                    <a:pt x="112239" y="662459"/>
                    <a:pt x="116065" y="664374"/>
                    <a:pt x="118616" y="665103"/>
                  </a:cubicBezTo>
                  <a:close/>
                  <a:moveTo>
                    <a:pt x="341819" y="206779"/>
                  </a:moveTo>
                  <a:lnTo>
                    <a:pt x="341819" y="186083"/>
                  </a:lnTo>
                  <a:cubicBezTo>
                    <a:pt x="341819" y="175325"/>
                    <a:pt x="341636" y="164657"/>
                    <a:pt x="341181" y="153899"/>
                  </a:cubicBezTo>
                  <a:cubicBezTo>
                    <a:pt x="340725" y="143141"/>
                    <a:pt x="339268" y="133568"/>
                    <a:pt x="336717" y="125180"/>
                  </a:cubicBezTo>
                  <a:cubicBezTo>
                    <a:pt x="334166" y="116792"/>
                    <a:pt x="329884" y="109863"/>
                    <a:pt x="323962" y="104484"/>
                  </a:cubicBezTo>
                  <a:cubicBezTo>
                    <a:pt x="318041" y="99104"/>
                    <a:pt x="309933" y="96460"/>
                    <a:pt x="299729" y="96460"/>
                  </a:cubicBezTo>
                  <a:lnTo>
                    <a:pt x="215550" y="96460"/>
                  </a:lnTo>
                  <a:cubicBezTo>
                    <a:pt x="205346" y="96460"/>
                    <a:pt x="197238" y="99196"/>
                    <a:pt x="191316" y="104484"/>
                  </a:cubicBezTo>
                  <a:cubicBezTo>
                    <a:pt x="185395" y="109863"/>
                    <a:pt x="181113" y="116701"/>
                    <a:pt x="178562" y="125180"/>
                  </a:cubicBezTo>
                  <a:cubicBezTo>
                    <a:pt x="176011" y="133659"/>
                    <a:pt x="174553" y="143141"/>
                    <a:pt x="174098" y="153899"/>
                  </a:cubicBezTo>
                  <a:cubicBezTo>
                    <a:pt x="173642" y="164657"/>
                    <a:pt x="173460" y="175325"/>
                    <a:pt x="173460" y="186083"/>
                  </a:cubicBezTo>
                  <a:lnTo>
                    <a:pt x="173460" y="480205"/>
                  </a:lnTo>
                  <a:cubicBezTo>
                    <a:pt x="173460" y="490964"/>
                    <a:pt x="173642" y="501631"/>
                    <a:pt x="174098" y="512389"/>
                  </a:cubicBezTo>
                  <a:cubicBezTo>
                    <a:pt x="174553" y="523148"/>
                    <a:pt x="176011" y="532721"/>
                    <a:pt x="178562" y="541109"/>
                  </a:cubicBezTo>
                  <a:cubicBezTo>
                    <a:pt x="181113" y="549588"/>
                    <a:pt x="185395" y="556426"/>
                    <a:pt x="191316" y="561805"/>
                  </a:cubicBezTo>
                  <a:cubicBezTo>
                    <a:pt x="197238" y="567184"/>
                    <a:pt x="205346" y="569828"/>
                    <a:pt x="215550" y="569828"/>
                  </a:cubicBezTo>
                  <a:lnTo>
                    <a:pt x="299729" y="569828"/>
                  </a:lnTo>
                  <a:cubicBezTo>
                    <a:pt x="309933" y="569828"/>
                    <a:pt x="318041" y="567184"/>
                    <a:pt x="323962" y="561805"/>
                  </a:cubicBezTo>
                  <a:cubicBezTo>
                    <a:pt x="329884" y="556426"/>
                    <a:pt x="334166" y="549588"/>
                    <a:pt x="336717" y="541109"/>
                  </a:cubicBezTo>
                  <a:cubicBezTo>
                    <a:pt x="339268" y="532721"/>
                    <a:pt x="340725" y="523148"/>
                    <a:pt x="341181" y="512389"/>
                  </a:cubicBezTo>
                  <a:cubicBezTo>
                    <a:pt x="341636" y="501631"/>
                    <a:pt x="341819" y="490964"/>
                    <a:pt x="341819" y="480205"/>
                  </a:cubicBezTo>
                  <a:lnTo>
                    <a:pt x="341819" y="459509"/>
                  </a:lnTo>
                  <a:lnTo>
                    <a:pt x="450231" y="459509"/>
                  </a:lnTo>
                  <a:lnTo>
                    <a:pt x="450231" y="523877"/>
                  </a:lnTo>
                  <a:cubicBezTo>
                    <a:pt x="450231" y="543844"/>
                    <a:pt x="448136" y="562534"/>
                    <a:pt x="443854" y="580130"/>
                  </a:cubicBezTo>
                  <a:cubicBezTo>
                    <a:pt x="439572" y="597727"/>
                    <a:pt x="432375" y="612861"/>
                    <a:pt x="422172" y="625534"/>
                  </a:cubicBezTo>
                  <a:cubicBezTo>
                    <a:pt x="411968" y="638207"/>
                    <a:pt x="398576" y="648145"/>
                    <a:pt x="381995" y="655439"/>
                  </a:cubicBezTo>
                  <a:cubicBezTo>
                    <a:pt x="365414" y="662733"/>
                    <a:pt x="345190" y="666380"/>
                    <a:pt x="321412" y="666380"/>
                  </a:cubicBezTo>
                  <a:lnTo>
                    <a:pt x="193867" y="666380"/>
                  </a:lnTo>
                  <a:cubicBezTo>
                    <a:pt x="169178" y="666380"/>
                    <a:pt x="148771" y="662733"/>
                    <a:pt x="132646" y="655439"/>
                  </a:cubicBezTo>
                  <a:cubicBezTo>
                    <a:pt x="116521" y="648145"/>
                    <a:pt x="103493" y="638207"/>
                    <a:pt x="93745" y="625534"/>
                  </a:cubicBezTo>
                  <a:cubicBezTo>
                    <a:pt x="83997" y="612861"/>
                    <a:pt x="76982" y="597818"/>
                    <a:pt x="72700" y="580130"/>
                  </a:cubicBezTo>
                  <a:cubicBezTo>
                    <a:pt x="68418" y="562534"/>
                    <a:pt x="66323" y="543753"/>
                    <a:pt x="66323" y="523877"/>
                  </a:cubicBezTo>
                  <a:lnTo>
                    <a:pt x="66323" y="142503"/>
                  </a:lnTo>
                  <a:cubicBezTo>
                    <a:pt x="66323" y="122627"/>
                    <a:pt x="68418" y="103845"/>
                    <a:pt x="72700" y="86249"/>
                  </a:cubicBezTo>
                  <a:cubicBezTo>
                    <a:pt x="76982" y="68653"/>
                    <a:pt x="83997" y="53518"/>
                    <a:pt x="93745" y="40845"/>
                  </a:cubicBezTo>
                  <a:cubicBezTo>
                    <a:pt x="103493" y="28172"/>
                    <a:pt x="116521" y="18234"/>
                    <a:pt x="132646" y="10941"/>
                  </a:cubicBezTo>
                  <a:cubicBezTo>
                    <a:pt x="148771" y="3647"/>
                    <a:pt x="169178" y="0"/>
                    <a:pt x="193867" y="0"/>
                  </a:cubicBezTo>
                  <a:lnTo>
                    <a:pt x="321412" y="0"/>
                  </a:lnTo>
                  <a:cubicBezTo>
                    <a:pt x="345190" y="0"/>
                    <a:pt x="365414" y="3647"/>
                    <a:pt x="381995" y="10941"/>
                  </a:cubicBezTo>
                  <a:cubicBezTo>
                    <a:pt x="398576" y="18234"/>
                    <a:pt x="411968" y="28172"/>
                    <a:pt x="422172" y="40845"/>
                  </a:cubicBezTo>
                  <a:cubicBezTo>
                    <a:pt x="432375" y="53518"/>
                    <a:pt x="439572" y="68653"/>
                    <a:pt x="443854" y="86249"/>
                  </a:cubicBezTo>
                  <a:cubicBezTo>
                    <a:pt x="448136" y="103845"/>
                    <a:pt x="450231" y="122627"/>
                    <a:pt x="450231" y="142503"/>
                  </a:cubicBezTo>
                  <a:lnTo>
                    <a:pt x="450231" y="206870"/>
                  </a:lnTo>
                  <a:lnTo>
                    <a:pt x="341819" y="206870"/>
                  </a:lnTo>
                  <a:close/>
                  <a:moveTo>
                    <a:pt x="141574" y="674312"/>
                  </a:moveTo>
                  <a:lnTo>
                    <a:pt x="94383" y="727192"/>
                  </a:lnTo>
                  <a:cubicBezTo>
                    <a:pt x="91832" y="726462"/>
                    <a:pt x="89463" y="725642"/>
                    <a:pt x="87368" y="724912"/>
                  </a:cubicBezTo>
                  <a:cubicBezTo>
                    <a:pt x="85272" y="724183"/>
                    <a:pt x="83359" y="723362"/>
                    <a:pt x="81628" y="722633"/>
                  </a:cubicBezTo>
                  <a:lnTo>
                    <a:pt x="128820" y="670938"/>
                  </a:lnTo>
                  <a:cubicBezTo>
                    <a:pt x="130551" y="671668"/>
                    <a:pt x="132646" y="672306"/>
                    <a:pt x="135197" y="672670"/>
                  </a:cubicBezTo>
                  <a:cubicBezTo>
                    <a:pt x="137748" y="673035"/>
                    <a:pt x="139843" y="673582"/>
                    <a:pt x="141574" y="674403"/>
                  </a:cubicBezTo>
                  <a:close/>
                  <a:moveTo>
                    <a:pt x="168358" y="680055"/>
                  </a:moveTo>
                  <a:lnTo>
                    <a:pt x="119892" y="731750"/>
                  </a:lnTo>
                  <a:cubicBezTo>
                    <a:pt x="116521" y="731750"/>
                    <a:pt x="112239" y="731021"/>
                    <a:pt x="107137" y="729471"/>
                  </a:cubicBezTo>
                  <a:lnTo>
                    <a:pt x="154329" y="677776"/>
                  </a:lnTo>
                  <a:cubicBezTo>
                    <a:pt x="156879" y="677776"/>
                    <a:pt x="161526" y="678505"/>
                    <a:pt x="168358" y="680055"/>
                  </a:cubicBezTo>
                  <a:close/>
                  <a:moveTo>
                    <a:pt x="197694" y="681241"/>
                  </a:moveTo>
                  <a:lnTo>
                    <a:pt x="150502" y="734121"/>
                  </a:lnTo>
                  <a:lnTo>
                    <a:pt x="147951" y="734121"/>
                  </a:lnTo>
                  <a:cubicBezTo>
                    <a:pt x="142030" y="734121"/>
                    <a:pt x="137748" y="733756"/>
                    <a:pt x="135197" y="732935"/>
                  </a:cubicBezTo>
                  <a:lnTo>
                    <a:pt x="182388" y="681241"/>
                  </a:lnTo>
                  <a:lnTo>
                    <a:pt x="197694" y="681241"/>
                  </a:lnTo>
                  <a:close/>
                  <a:moveTo>
                    <a:pt x="229580" y="681241"/>
                  </a:moveTo>
                  <a:lnTo>
                    <a:pt x="181113" y="734121"/>
                  </a:lnTo>
                  <a:lnTo>
                    <a:pt x="165808" y="734121"/>
                  </a:lnTo>
                  <a:lnTo>
                    <a:pt x="214274" y="681241"/>
                  </a:lnTo>
                  <a:lnTo>
                    <a:pt x="229580" y="681241"/>
                  </a:lnTo>
                  <a:close/>
                  <a:moveTo>
                    <a:pt x="246161" y="111413"/>
                  </a:moveTo>
                  <a:lnTo>
                    <a:pt x="197694" y="164293"/>
                  </a:lnTo>
                  <a:lnTo>
                    <a:pt x="193867" y="164293"/>
                  </a:lnTo>
                  <a:lnTo>
                    <a:pt x="193867" y="151620"/>
                  </a:lnTo>
                  <a:lnTo>
                    <a:pt x="230855" y="111413"/>
                  </a:lnTo>
                  <a:lnTo>
                    <a:pt x="246161" y="111413"/>
                  </a:lnTo>
                  <a:close/>
                  <a:moveTo>
                    <a:pt x="214274" y="111413"/>
                  </a:moveTo>
                  <a:lnTo>
                    <a:pt x="196418" y="130924"/>
                  </a:lnTo>
                  <a:cubicBezTo>
                    <a:pt x="198969" y="121715"/>
                    <a:pt x="201975" y="116427"/>
                    <a:pt x="205346" y="114877"/>
                  </a:cubicBezTo>
                  <a:cubicBezTo>
                    <a:pt x="207897" y="112598"/>
                    <a:pt x="210904" y="111413"/>
                    <a:pt x="214274" y="111413"/>
                  </a:cubicBezTo>
                  <a:close/>
                  <a:moveTo>
                    <a:pt x="260190" y="681241"/>
                  </a:moveTo>
                  <a:lnTo>
                    <a:pt x="212999" y="734121"/>
                  </a:lnTo>
                  <a:lnTo>
                    <a:pt x="197694" y="734121"/>
                  </a:lnTo>
                  <a:lnTo>
                    <a:pt x="244885" y="681241"/>
                  </a:lnTo>
                  <a:lnTo>
                    <a:pt x="260190" y="681241"/>
                  </a:lnTo>
                  <a:close/>
                  <a:moveTo>
                    <a:pt x="276771" y="111413"/>
                  </a:moveTo>
                  <a:lnTo>
                    <a:pt x="229580" y="164293"/>
                  </a:lnTo>
                  <a:lnTo>
                    <a:pt x="214274" y="164293"/>
                  </a:lnTo>
                  <a:lnTo>
                    <a:pt x="261466" y="111413"/>
                  </a:lnTo>
                  <a:lnTo>
                    <a:pt x="276771" y="111413"/>
                  </a:lnTo>
                  <a:close/>
                  <a:moveTo>
                    <a:pt x="292076" y="681241"/>
                  </a:moveTo>
                  <a:lnTo>
                    <a:pt x="243610" y="734121"/>
                  </a:lnTo>
                  <a:lnTo>
                    <a:pt x="228304" y="734121"/>
                  </a:lnTo>
                  <a:lnTo>
                    <a:pt x="276771" y="681241"/>
                  </a:lnTo>
                  <a:lnTo>
                    <a:pt x="292076" y="681241"/>
                  </a:lnTo>
                  <a:close/>
                  <a:moveTo>
                    <a:pt x="307382" y="112598"/>
                  </a:moveTo>
                  <a:lnTo>
                    <a:pt x="258915" y="165478"/>
                  </a:lnTo>
                  <a:cubicBezTo>
                    <a:pt x="257184" y="165478"/>
                    <a:pt x="255453" y="165296"/>
                    <a:pt x="253813" y="164931"/>
                  </a:cubicBezTo>
                  <a:cubicBezTo>
                    <a:pt x="252082" y="164566"/>
                    <a:pt x="249167" y="164384"/>
                    <a:pt x="244885" y="164384"/>
                  </a:cubicBezTo>
                  <a:lnTo>
                    <a:pt x="293352" y="111504"/>
                  </a:lnTo>
                  <a:lnTo>
                    <a:pt x="299729" y="111504"/>
                  </a:lnTo>
                  <a:cubicBezTo>
                    <a:pt x="303100" y="111504"/>
                    <a:pt x="305651" y="111869"/>
                    <a:pt x="307382" y="112689"/>
                  </a:cubicBezTo>
                  <a:close/>
                  <a:moveTo>
                    <a:pt x="323962" y="681241"/>
                  </a:moveTo>
                  <a:lnTo>
                    <a:pt x="275496" y="734121"/>
                  </a:lnTo>
                  <a:lnTo>
                    <a:pt x="260190" y="734121"/>
                  </a:lnTo>
                  <a:lnTo>
                    <a:pt x="307382" y="681241"/>
                  </a:lnTo>
                  <a:lnTo>
                    <a:pt x="323962" y="681241"/>
                  </a:lnTo>
                  <a:close/>
                  <a:moveTo>
                    <a:pt x="318861" y="134388"/>
                  </a:moveTo>
                  <a:lnTo>
                    <a:pt x="272945" y="184898"/>
                  </a:lnTo>
                  <a:cubicBezTo>
                    <a:pt x="271214" y="178789"/>
                    <a:pt x="269574" y="174960"/>
                    <a:pt x="267843" y="173410"/>
                  </a:cubicBezTo>
                  <a:lnTo>
                    <a:pt x="315034" y="121715"/>
                  </a:lnTo>
                  <a:cubicBezTo>
                    <a:pt x="315854" y="123995"/>
                    <a:pt x="317130" y="128188"/>
                    <a:pt x="318861" y="134388"/>
                  </a:cubicBezTo>
                  <a:close/>
                  <a:moveTo>
                    <a:pt x="321412" y="166572"/>
                  </a:moveTo>
                  <a:lnTo>
                    <a:pt x="275496" y="217082"/>
                  </a:lnTo>
                  <a:lnTo>
                    <a:pt x="275496" y="209606"/>
                  </a:lnTo>
                  <a:cubicBezTo>
                    <a:pt x="275496" y="206961"/>
                    <a:pt x="275040" y="204044"/>
                    <a:pt x="274220" y="201035"/>
                  </a:cubicBezTo>
                  <a:lnTo>
                    <a:pt x="320136" y="149341"/>
                  </a:lnTo>
                  <a:cubicBezTo>
                    <a:pt x="320956" y="153170"/>
                    <a:pt x="321412" y="156452"/>
                    <a:pt x="321412" y="159096"/>
                  </a:cubicBezTo>
                  <a:lnTo>
                    <a:pt x="321412" y="166572"/>
                  </a:lnTo>
                  <a:close/>
                  <a:moveTo>
                    <a:pt x="321412" y="201035"/>
                  </a:moveTo>
                  <a:lnTo>
                    <a:pt x="275496" y="251545"/>
                  </a:lnTo>
                  <a:lnTo>
                    <a:pt x="275496" y="234313"/>
                  </a:lnTo>
                  <a:lnTo>
                    <a:pt x="321412" y="183804"/>
                  </a:lnTo>
                  <a:lnTo>
                    <a:pt x="321412" y="201035"/>
                  </a:lnTo>
                  <a:close/>
                  <a:moveTo>
                    <a:pt x="334166" y="221732"/>
                  </a:moveTo>
                  <a:lnTo>
                    <a:pt x="285699" y="274611"/>
                  </a:lnTo>
                  <a:lnTo>
                    <a:pt x="275496" y="274611"/>
                  </a:lnTo>
                  <a:lnTo>
                    <a:pt x="275496" y="268868"/>
                  </a:lnTo>
                  <a:lnTo>
                    <a:pt x="321412" y="218358"/>
                  </a:lnTo>
                  <a:lnTo>
                    <a:pt x="321412" y="221823"/>
                  </a:lnTo>
                  <a:lnTo>
                    <a:pt x="334166" y="221823"/>
                  </a:lnTo>
                  <a:close/>
                  <a:moveTo>
                    <a:pt x="321412" y="476741"/>
                  </a:moveTo>
                  <a:lnTo>
                    <a:pt x="275496" y="527250"/>
                  </a:lnTo>
                  <a:lnTo>
                    <a:pt x="275496" y="514577"/>
                  </a:lnTo>
                  <a:lnTo>
                    <a:pt x="321412" y="464068"/>
                  </a:lnTo>
                  <a:lnTo>
                    <a:pt x="321412" y="476741"/>
                  </a:lnTo>
                  <a:close/>
                  <a:moveTo>
                    <a:pt x="320136" y="512389"/>
                  </a:moveTo>
                  <a:lnTo>
                    <a:pt x="288250" y="548038"/>
                  </a:lnTo>
                  <a:lnTo>
                    <a:pt x="275496" y="548038"/>
                  </a:lnTo>
                  <a:lnTo>
                    <a:pt x="275496" y="544573"/>
                  </a:lnTo>
                  <a:lnTo>
                    <a:pt x="321412" y="494064"/>
                  </a:lnTo>
                  <a:cubicBezTo>
                    <a:pt x="321412" y="497163"/>
                    <a:pt x="321229" y="500172"/>
                    <a:pt x="320774" y="503272"/>
                  </a:cubicBezTo>
                  <a:cubicBezTo>
                    <a:pt x="320318" y="506372"/>
                    <a:pt x="320136" y="509381"/>
                    <a:pt x="320136" y="512480"/>
                  </a:cubicBezTo>
                  <a:close/>
                  <a:moveTo>
                    <a:pt x="357124" y="677776"/>
                  </a:moveTo>
                  <a:lnTo>
                    <a:pt x="308657" y="731750"/>
                  </a:lnTo>
                  <a:cubicBezTo>
                    <a:pt x="301825" y="733300"/>
                    <a:pt x="295903" y="734029"/>
                    <a:pt x="290801" y="734029"/>
                  </a:cubicBezTo>
                  <a:lnTo>
                    <a:pt x="339268" y="680055"/>
                  </a:lnTo>
                  <a:cubicBezTo>
                    <a:pt x="344370" y="680055"/>
                    <a:pt x="350291" y="679326"/>
                    <a:pt x="357124" y="677776"/>
                  </a:cubicBezTo>
                  <a:close/>
                  <a:moveTo>
                    <a:pt x="364777" y="221732"/>
                  </a:moveTo>
                  <a:lnTo>
                    <a:pt x="317585" y="274611"/>
                  </a:lnTo>
                  <a:lnTo>
                    <a:pt x="301004" y="274611"/>
                  </a:lnTo>
                  <a:lnTo>
                    <a:pt x="349471" y="221732"/>
                  </a:lnTo>
                  <a:lnTo>
                    <a:pt x="364777" y="221732"/>
                  </a:lnTo>
                  <a:close/>
                  <a:moveTo>
                    <a:pt x="303555" y="547947"/>
                  </a:moveTo>
                  <a:lnTo>
                    <a:pt x="316310" y="532994"/>
                  </a:lnTo>
                  <a:cubicBezTo>
                    <a:pt x="314579" y="539103"/>
                    <a:pt x="312484" y="543297"/>
                    <a:pt x="309933" y="545667"/>
                  </a:cubicBezTo>
                  <a:cubicBezTo>
                    <a:pt x="308202" y="547217"/>
                    <a:pt x="306106" y="547947"/>
                    <a:pt x="303555" y="547947"/>
                  </a:cubicBezTo>
                  <a:close/>
                  <a:moveTo>
                    <a:pt x="401764" y="662824"/>
                  </a:moveTo>
                  <a:lnTo>
                    <a:pt x="366052" y="704216"/>
                  </a:lnTo>
                  <a:cubicBezTo>
                    <a:pt x="360130" y="708045"/>
                    <a:pt x="354391" y="711875"/>
                    <a:pt x="348834" y="715704"/>
                  </a:cubicBezTo>
                  <a:cubicBezTo>
                    <a:pt x="343276" y="719533"/>
                    <a:pt x="337172" y="722633"/>
                    <a:pt x="330340" y="724912"/>
                  </a:cubicBezTo>
                  <a:lnTo>
                    <a:pt x="377531" y="673217"/>
                  </a:lnTo>
                  <a:cubicBezTo>
                    <a:pt x="386004" y="670938"/>
                    <a:pt x="394112" y="667474"/>
                    <a:pt x="401764" y="662915"/>
                  </a:cubicBezTo>
                  <a:close/>
                  <a:moveTo>
                    <a:pt x="396663" y="221732"/>
                  </a:moveTo>
                  <a:lnTo>
                    <a:pt x="348196" y="274611"/>
                  </a:lnTo>
                  <a:lnTo>
                    <a:pt x="332891" y="274611"/>
                  </a:lnTo>
                  <a:lnTo>
                    <a:pt x="381357" y="221732"/>
                  </a:lnTo>
                  <a:lnTo>
                    <a:pt x="396663" y="221732"/>
                  </a:lnTo>
                  <a:close/>
                  <a:moveTo>
                    <a:pt x="427273" y="221732"/>
                  </a:moveTo>
                  <a:lnTo>
                    <a:pt x="380082" y="274611"/>
                  </a:lnTo>
                  <a:lnTo>
                    <a:pt x="363501" y="274611"/>
                  </a:lnTo>
                  <a:lnTo>
                    <a:pt x="411968" y="221732"/>
                  </a:lnTo>
                  <a:lnTo>
                    <a:pt x="427273" y="221732"/>
                  </a:lnTo>
                  <a:close/>
                </a:path>
              </a:pathLst>
            </a:custGeom>
            <a:grpFill/>
            <a:ln w="9102"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699FD6BA-2EA5-D42A-8DA0-13323B3FFE56}"/>
                </a:ext>
              </a:extLst>
            </p:cNvPr>
            <p:cNvSpPr/>
            <p:nvPr/>
          </p:nvSpPr>
          <p:spPr>
            <a:xfrm>
              <a:off x="2385561" y="2738971"/>
              <a:ext cx="174735" cy="734120"/>
            </a:xfrm>
            <a:custGeom>
              <a:avLst/>
              <a:gdLst>
                <a:gd name="connsiteX0" fmla="*/ 0 w 174735"/>
                <a:gd name="connsiteY0" fmla="*/ 50601 h 734120"/>
                <a:gd name="connsiteX1" fmla="*/ 45916 w 174735"/>
                <a:gd name="connsiteY1" fmla="*/ 91 h 734120"/>
                <a:gd name="connsiteX2" fmla="*/ 45916 w 174735"/>
                <a:gd name="connsiteY2" fmla="*/ 17323 h 734120"/>
                <a:gd name="connsiteX3" fmla="*/ 0 w 174735"/>
                <a:gd name="connsiteY3" fmla="*/ 67832 h 734120"/>
                <a:gd name="connsiteX4" fmla="*/ 0 w 174735"/>
                <a:gd name="connsiteY4" fmla="*/ 50601 h 734120"/>
                <a:gd name="connsiteX5" fmla="*/ 0 w 174735"/>
                <a:gd name="connsiteY5" fmla="*/ 85064 h 734120"/>
                <a:gd name="connsiteX6" fmla="*/ 45916 w 174735"/>
                <a:gd name="connsiteY6" fmla="*/ 34554 h 734120"/>
                <a:gd name="connsiteX7" fmla="*/ 45916 w 174735"/>
                <a:gd name="connsiteY7" fmla="*/ 51786 h 734120"/>
                <a:gd name="connsiteX8" fmla="*/ 0 w 174735"/>
                <a:gd name="connsiteY8" fmla="*/ 102296 h 734120"/>
                <a:gd name="connsiteX9" fmla="*/ 0 w 174735"/>
                <a:gd name="connsiteY9" fmla="*/ 85064 h 734120"/>
                <a:gd name="connsiteX10" fmla="*/ 0 w 174735"/>
                <a:gd name="connsiteY10" fmla="*/ 119527 h 734120"/>
                <a:gd name="connsiteX11" fmla="*/ 45916 w 174735"/>
                <a:gd name="connsiteY11" fmla="*/ 69017 h 734120"/>
                <a:gd name="connsiteX12" fmla="*/ 45916 w 174735"/>
                <a:gd name="connsiteY12" fmla="*/ 86249 h 734120"/>
                <a:gd name="connsiteX13" fmla="*/ 0 w 174735"/>
                <a:gd name="connsiteY13" fmla="*/ 136759 h 734120"/>
                <a:gd name="connsiteX14" fmla="*/ 0 w 174735"/>
                <a:gd name="connsiteY14" fmla="*/ 119527 h 734120"/>
                <a:gd name="connsiteX15" fmla="*/ 0 w 174735"/>
                <a:gd name="connsiteY15" fmla="*/ 153990 h 734120"/>
                <a:gd name="connsiteX16" fmla="*/ 45916 w 174735"/>
                <a:gd name="connsiteY16" fmla="*/ 103481 h 734120"/>
                <a:gd name="connsiteX17" fmla="*/ 45916 w 174735"/>
                <a:gd name="connsiteY17" fmla="*/ 120712 h 734120"/>
                <a:gd name="connsiteX18" fmla="*/ 0 w 174735"/>
                <a:gd name="connsiteY18" fmla="*/ 171222 h 734120"/>
                <a:gd name="connsiteX19" fmla="*/ 0 w 174735"/>
                <a:gd name="connsiteY19" fmla="*/ 153990 h 734120"/>
                <a:gd name="connsiteX20" fmla="*/ 0 w 174735"/>
                <a:gd name="connsiteY20" fmla="*/ 188453 h 734120"/>
                <a:gd name="connsiteX21" fmla="*/ 45916 w 174735"/>
                <a:gd name="connsiteY21" fmla="*/ 137944 h 734120"/>
                <a:gd name="connsiteX22" fmla="*/ 45916 w 174735"/>
                <a:gd name="connsiteY22" fmla="*/ 155175 h 734120"/>
                <a:gd name="connsiteX23" fmla="*/ 0 w 174735"/>
                <a:gd name="connsiteY23" fmla="*/ 205685 h 734120"/>
                <a:gd name="connsiteX24" fmla="*/ 0 w 174735"/>
                <a:gd name="connsiteY24" fmla="*/ 188453 h 734120"/>
                <a:gd name="connsiteX25" fmla="*/ 0 w 174735"/>
                <a:gd name="connsiteY25" fmla="*/ 222917 h 734120"/>
                <a:gd name="connsiteX26" fmla="*/ 45916 w 174735"/>
                <a:gd name="connsiteY26" fmla="*/ 172407 h 734120"/>
                <a:gd name="connsiteX27" fmla="*/ 45916 w 174735"/>
                <a:gd name="connsiteY27" fmla="*/ 189639 h 734120"/>
                <a:gd name="connsiteX28" fmla="*/ 0 w 174735"/>
                <a:gd name="connsiteY28" fmla="*/ 240148 h 734120"/>
                <a:gd name="connsiteX29" fmla="*/ 0 w 174735"/>
                <a:gd name="connsiteY29" fmla="*/ 222917 h 734120"/>
                <a:gd name="connsiteX30" fmla="*/ 0 w 174735"/>
                <a:gd name="connsiteY30" fmla="*/ 257380 h 734120"/>
                <a:gd name="connsiteX31" fmla="*/ 45916 w 174735"/>
                <a:gd name="connsiteY31" fmla="*/ 206870 h 734120"/>
                <a:gd name="connsiteX32" fmla="*/ 45916 w 174735"/>
                <a:gd name="connsiteY32" fmla="*/ 224102 h 734120"/>
                <a:gd name="connsiteX33" fmla="*/ 0 w 174735"/>
                <a:gd name="connsiteY33" fmla="*/ 274611 h 734120"/>
                <a:gd name="connsiteX34" fmla="*/ 0 w 174735"/>
                <a:gd name="connsiteY34" fmla="*/ 257380 h 734120"/>
                <a:gd name="connsiteX35" fmla="*/ 0 w 174735"/>
                <a:gd name="connsiteY35" fmla="*/ 291843 h 734120"/>
                <a:gd name="connsiteX36" fmla="*/ 45916 w 174735"/>
                <a:gd name="connsiteY36" fmla="*/ 241334 h 734120"/>
                <a:gd name="connsiteX37" fmla="*/ 45916 w 174735"/>
                <a:gd name="connsiteY37" fmla="*/ 258565 h 734120"/>
                <a:gd name="connsiteX38" fmla="*/ 0 w 174735"/>
                <a:gd name="connsiteY38" fmla="*/ 309075 h 734120"/>
                <a:gd name="connsiteX39" fmla="*/ 0 w 174735"/>
                <a:gd name="connsiteY39" fmla="*/ 291843 h 734120"/>
                <a:gd name="connsiteX40" fmla="*/ 0 w 174735"/>
                <a:gd name="connsiteY40" fmla="*/ 326306 h 734120"/>
                <a:gd name="connsiteX41" fmla="*/ 45916 w 174735"/>
                <a:gd name="connsiteY41" fmla="*/ 275797 h 734120"/>
                <a:gd name="connsiteX42" fmla="*/ 45916 w 174735"/>
                <a:gd name="connsiteY42" fmla="*/ 293028 h 734120"/>
                <a:gd name="connsiteX43" fmla="*/ 0 w 174735"/>
                <a:gd name="connsiteY43" fmla="*/ 343538 h 734120"/>
                <a:gd name="connsiteX44" fmla="*/ 0 w 174735"/>
                <a:gd name="connsiteY44" fmla="*/ 326306 h 734120"/>
                <a:gd name="connsiteX45" fmla="*/ 0 w 174735"/>
                <a:gd name="connsiteY45" fmla="*/ 360769 h 734120"/>
                <a:gd name="connsiteX46" fmla="*/ 45916 w 174735"/>
                <a:gd name="connsiteY46" fmla="*/ 310260 h 734120"/>
                <a:gd name="connsiteX47" fmla="*/ 45916 w 174735"/>
                <a:gd name="connsiteY47" fmla="*/ 327491 h 734120"/>
                <a:gd name="connsiteX48" fmla="*/ 0 w 174735"/>
                <a:gd name="connsiteY48" fmla="*/ 378001 h 734120"/>
                <a:gd name="connsiteX49" fmla="*/ 0 w 174735"/>
                <a:gd name="connsiteY49" fmla="*/ 360769 h 734120"/>
                <a:gd name="connsiteX50" fmla="*/ 0 w 174735"/>
                <a:gd name="connsiteY50" fmla="*/ 395233 h 734120"/>
                <a:gd name="connsiteX51" fmla="*/ 45916 w 174735"/>
                <a:gd name="connsiteY51" fmla="*/ 344723 h 734120"/>
                <a:gd name="connsiteX52" fmla="*/ 45916 w 174735"/>
                <a:gd name="connsiteY52" fmla="*/ 361955 h 734120"/>
                <a:gd name="connsiteX53" fmla="*/ 0 w 174735"/>
                <a:gd name="connsiteY53" fmla="*/ 412464 h 734120"/>
                <a:gd name="connsiteX54" fmla="*/ 0 w 174735"/>
                <a:gd name="connsiteY54" fmla="*/ 395233 h 734120"/>
                <a:gd name="connsiteX55" fmla="*/ 0 w 174735"/>
                <a:gd name="connsiteY55" fmla="*/ 429696 h 734120"/>
                <a:gd name="connsiteX56" fmla="*/ 45916 w 174735"/>
                <a:gd name="connsiteY56" fmla="*/ 379186 h 734120"/>
                <a:gd name="connsiteX57" fmla="*/ 45916 w 174735"/>
                <a:gd name="connsiteY57" fmla="*/ 396418 h 734120"/>
                <a:gd name="connsiteX58" fmla="*/ 0 w 174735"/>
                <a:gd name="connsiteY58" fmla="*/ 446927 h 734120"/>
                <a:gd name="connsiteX59" fmla="*/ 0 w 174735"/>
                <a:gd name="connsiteY59" fmla="*/ 429696 h 734120"/>
                <a:gd name="connsiteX60" fmla="*/ 0 w 174735"/>
                <a:gd name="connsiteY60" fmla="*/ 464159 h 734120"/>
                <a:gd name="connsiteX61" fmla="*/ 45916 w 174735"/>
                <a:gd name="connsiteY61" fmla="*/ 413649 h 734120"/>
                <a:gd name="connsiteX62" fmla="*/ 45916 w 174735"/>
                <a:gd name="connsiteY62" fmla="*/ 430881 h 734120"/>
                <a:gd name="connsiteX63" fmla="*/ 0 w 174735"/>
                <a:gd name="connsiteY63" fmla="*/ 481391 h 734120"/>
                <a:gd name="connsiteX64" fmla="*/ 0 w 174735"/>
                <a:gd name="connsiteY64" fmla="*/ 464159 h 734120"/>
                <a:gd name="connsiteX65" fmla="*/ 0 w 174735"/>
                <a:gd name="connsiteY65" fmla="*/ 498622 h 734120"/>
                <a:gd name="connsiteX66" fmla="*/ 45916 w 174735"/>
                <a:gd name="connsiteY66" fmla="*/ 448113 h 734120"/>
                <a:gd name="connsiteX67" fmla="*/ 45916 w 174735"/>
                <a:gd name="connsiteY67" fmla="*/ 465344 h 734120"/>
                <a:gd name="connsiteX68" fmla="*/ 0 w 174735"/>
                <a:gd name="connsiteY68" fmla="*/ 515854 h 734120"/>
                <a:gd name="connsiteX69" fmla="*/ 0 w 174735"/>
                <a:gd name="connsiteY69" fmla="*/ 498622 h 734120"/>
                <a:gd name="connsiteX70" fmla="*/ 0 w 174735"/>
                <a:gd name="connsiteY70" fmla="*/ 533085 h 734120"/>
                <a:gd name="connsiteX71" fmla="*/ 45916 w 174735"/>
                <a:gd name="connsiteY71" fmla="*/ 482576 h 734120"/>
                <a:gd name="connsiteX72" fmla="*/ 45916 w 174735"/>
                <a:gd name="connsiteY72" fmla="*/ 499807 h 734120"/>
                <a:gd name="connsiteX73" fmla="*/ 0 w 174735"/>
                <a:gd name="connsiteY73" fmla="*/ 550317 h 734120"/>
                <a:gd name="connsiteX74" fmla="*/ 0 w 174735"/>
                <a:gd name="connsiteY74" fmla="*/ 533085 h 734120"/>
                <a:gd name="connsiteX75" fmla="*/ 0 w 174735"/>
                <a:gd name="connsiteY75" fmla="*/ 567549 h 734120"/>
                <a:gd name="connsiteX76" fmla="*/ 45916 w 174735"/>
                <a:gd name="connsiteY76" fmla="*/ 517039 h 734120"/>
                <a:gd name="connsiteX77" fmla="*/ 45916 w 174735"/>
                <a:gd name="connsiteY77" fmla="*/ 534271 h 734120"/>
                <a:gd name="connsiteX78" fmla="*/ 0 w 174735"/>
                <a:gd name="connsiteY78" fmla="*/ 584780 h 734120"/>
                <a:gd name="connsiteX79" fmla="*/ 0 w 174735"/>
                <a:gd name="connsiteY79" fmla="*/ 567549 h 734120"/>
                <a:gd name="connsiteX80" fmla="*/ 0 w 174735"/>
                <a:gd name="connsiteY80" fmla="*/ 602012 h 734120"/>
                <a:gd name="connsiteX81" fmla="*/ 45916 w 174735"/>
                <a:gd name="connsiteY81" fmla="*/ 551502 h 734120"/>
                <a:gd name="connsiteX82" fmla="*/ 45916 w 174735"/>
                <a:gd name="connsiteY82" fmla="*/ 568734 h 734120"/>
                <a:gd name="connsiteX83" fmla="*/ 0 w 174735"/>
                <a:gd name="connsiteY83" fmla="*/ 619243 h 734120"/>
                <a:gd name="connsiteX84" fmla="*/ 0 w 174735"/>
                <a:gd name="connsiteY84" fmla="*/ 602012 h 734120"/>
                <a:gd name="connsiteX85" fmla="*/ 0 w 174735"/>
                <a:gd name="connsiteY85" fmla="*/ 636475 h 734120"/>
                <a:gd name="connsiteX86" fmla="*/ 45916 w 174735"/>
                <a:gd name="connsiteY86" fmla="*/ 585965 h 734120"/>
                <a:gd name="connsiteX87" fmla="*/ 45916 w 174735"/>
                <a:gd name="connsiteY87" fmla="*/ 603197 h 734120"/>
                <a:gd name="connsiteX88" fmla="*/ 0 w 174735"/>
                <a:gd name="connsiteY88" fmla="*/ 653707 h 734120"/>
                <a:gd name="connsiteX89" fmla="*/ 0 w 174735"/>
                <a:gd name="connsiteY89" fmla="*/ 636475 h 734120"/>
                <a:gd name="connsiteX90" fmla="*/ 0 w 174735"/>
                <a:gd name="connsiteY90" fmla="*/ 670938 h 734120"/>
                <a:gd name="connsiteX91" fmla="*/ 45916 w 174735"/>
                <a:gd name="connsiteY91" fmla="*/ 620429 h 734120"/>
                <a:gd name="connsiteX92" fmla="*/ 45916 w 174735"/>
                <a:gd name="connsiteY92" fmla="*/ 637660 h 734120"/>
                <a:gd name="connsiteX93" fmla="*/ 0 w 174735"/>
                <a:gd name="connsiteY93" fmla="*/ 688170 h 734120"/>
                <a:gd name="connsiteX94" fmla="*/ 0 w 174735"/>
                <a:gd name="connsiteY94" fmla="*/ 670938 h 734120"/>
                <a:gd name="connsiteX95" fmla="*/ 0 w 174735"/>
                <a:gd name="connsiteY95" fmla="*/ 705401 h 734120"/>
                <a:gd name="connsiteX96" fmla="*/ 45916 w 174735"/>
                <a:gd name="connsiteY96" fmla="*/ 654892 h 734120"/>
                <a:gd name="connsiteX97" fmla="*/ 45916 w 174735"/>
                <a:gd name="connsiteY97" fmla="*/ 672123 h 734120"/>
                <a:gd name="connsiteX98" fmla="*/ 0 w 174735"/>
                <a:gd name="connsiteY98" fmla="*/ 722633 h 734120"/>
                <a:gd name="connsiteX99" fmla="*/ 0 w 174735"/>
                <a:gd name="connsiteY99" fmla="*/ 705401 h 734120"/>
                <a:gd name="connsiteX100" fmla="*/ 5102 w 174735"/>
                <a:gd name="connsiteY100" fmla="*/ 734121 h 734120"/>
                <a:gd name="connsiteX101" fmla="*/ 53569 w 174735"/>
                <a:gd name="connsiteY101" fmla="*/ 681241 h 734120"/>
                <a:gd name="connsiteX102" fmla="*/ 68874 w 174735"/>
                <a:gd name="connsiteY102" fmla="*/ 681241 h 734120"/>
                <a:gd name="connsiteX103" fmla="*/ 20407 w 174735"/>
                <a:gd name="connsiteY103" fmla="*/ 734121 h 734120"/>
                <a:gd name="connsiteX104" fmla="*/ 5102 w 174735"/>
                <a:gd name="connsiteY104" fmla="*/ 734121 h 734120"/>
                <a:gd name="connsiteX105" fmla="*/ 99485 w 174735"/>
                <a:gd name="connsiteY105" fmla="*/ 681241 h 734120"/>
                <a:gd name="connsiteX106" fmla="*/ 52293 w 174735"/>
                <a:gd name="connsiteY106" fmla="*/ 734121 h 734120"/>
                <a:gd name="connsiteX107" fmla="*/ 35712 w 174735"/>
                <a:gd name="connsiteY107" fmla="*/ 734121 h 734120"/>
                <a:gd name="connsiteX108" fmla="*/ 84179 w 174735"/>
                <a:gd name="connsiteY108" fmla="*/ 681241 h 734120"/>
                <a:gd name="connsiteX109" fmla="*/ 99485 w 174735"/>
                <a:gd name="connsiteY109" fmla="*/ 681241 h 734120"/>
                <a:gd name="connsiteX110" fmla="*/ 174736 w 174735"/>
                <a:gd name="connsiteY110" fmla="*/ 0 h 734120"/>
                <a:gd name="connsiteX111" fmla="*/ 174736 w 174735"/>
                <a:gd name="connsiteY111" fmla="*/ 666288 h 734120"/>
                <a:gd name="connsiteX112" fmla="*/ 66323 w 174735"/>
                <a:gd name="connsiteY112" fmla="*/ 666288 h 734120"/>
                <a:gd name="connsiteX113" fmla="*/ 66323 w 174735"/>
                <a:gd name="connsiteY113" fmla="*/ 0 h 734120"/>
                <a:gd name="connsiteX114" fmla="*/ 174736 w 174735"/>
                <a:gd name="connsiteY114" fmla="*/ 0 h 734120"/>
                <a:gd name="connsiteX115" fmla="*/ 131371 w 174735"/>
                <a:gd name="connsiteY115" fmla="*/ 681241 h 734120"/>
                <a:gd name="connsiteX116" fmla="*/ 82904 w 174735"/>
                <a:gd name="connsiteY116" fmla="*/ 734121 h 734120"/>
                <a:gd name="connsiteX117" fmla="*/ 67598 w 174735"/>
                <a:gd name="connsiteY117" fmla="*/ 734121 h 734120"/>
                <a:gd name="connsiteX118" fmla="*/ 116065 w 174735"/>
                <a:gd name="connsiteY118" fmla="*/ 681241 h 734120"/>
                <a:gd name="connsiteX119" fmla="*/ 131371 w 174735"/>
                <a:gd name="connsiteY119" fmla="*/ 681241 h 734120"/>
                <a:gd name="connsiteX120" fmla="*/ 99485 w 174735"/>
                <a:gd name="connsiteY120" fmla="*/ 734121 h 734120"/>
                <a:gd name="connsiteX121" fmla="*/ 146676 w 174735"/>
                <a:gd name="connsiteY121" fmla="*/ 681241 h 734120"/>
                <a:gd name="connsiteX122" fmla="*/ 151778 w 174735"/>
                <a:gd name="connsiteY122" fmla="*/ 681241 h 734120"/>
                <a:gd name="connsiteX123" fmla="*/ 151778 w 174735"/>
                <a:gd name="connsiteY123" fmla="*/ 690449 h 734120"/>
                <a:gd name="connsiteX124" fmla="*/ 110963 w 174735"/>
                <a:gd name="connsiteY124" fmla="*/ 734121 h 734120"/>
                <a:gd name="connsiteX125" fmla="*/ 99485 w 174735"/>
                <a:gd name="connsiteY125"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Lst>
              <a:rect l="l" t="t" r="r" b="b"/>
              <a:pathLst>
                <a:path w="174735" h="734120">
                  <a:moveTo>
                    <a:pt x="0" y="50601"/>
                  </a:moveTo>
                  <a:lnTo>
                    <a:pt x="45916" y="91"/>
                  </a:lnTo>
                  <a:lnTo>
                    <a:pt x="45916" y="17323"/>
                  </a:lnTo>
                  <a:lnTo>
                    <a:pt x="0" y="67832"/>
                  </a:lnTo>
                  <a:lnTo>
                    <a:pt x="0" y="50601"/>
                  </a:lnTo>
                  <a:close/>
                  <a:moveTo>
                    <a:pt x="0" y="85064"/>
                  </a:moveTo>
                  <a:lnTo>
                    <a:pt x="45916" y="34554"/>
                  </a:lnTo>
                  <a:lnTo>
                    <a:pt x="45916" y="51786"/>
                  </a:lnTo>
                  <a:lnTo>
                    <a:pt x="0" y="102296"/>
                  </a:lnTo>
                  <a:lnTo>
                    <a:pt x="0" y="85064"/>
                  </a:lnTo>
                  <a:close/>
                  <a:moveTo>
                    <a:pt x="0" y="119527"/>
                  </a:moveTo>
                  <a:lnTo>
                    <a:pt x="45916" y="69017"/>
                  </a:lnTo>
                  <a:lnTo>
                    <a:pt x="45916" y="86249"/>
                  </a:lnTo>
                  <a:lnTo>
                    <a:pt x="0" y="136759"/>
                  </a:lnTo>
                  <a:lnTo>
                    <a:pt x="0" y="119527"/>
                  </a:lnTo>
                  <a:close/>
                  <a:moveTo>
                    <a:pt x="0" y="153990"/>
                  </a:moveTo>
                  <a:lnTo>
                    <a:pt x="45916" y="103481"/>
                  </a:lnTo>
                  <a:lnTo>
                    <a:pt x="45916" y="120712"/>
                  </a:lnTo>
                  <a:lnTo>
                    <a:pt x="0" y="171222"/>
                  </a:lnTo>
                  <a:lnTo>
                    <a:pt x="0" y="153990"/>
                  </a:lnTo>
                  <a:close/>
                  <a:moveTo>
                    <a:pt x="0" y="188453"/>
                  </a:moveTo>
                  <a:lnTo>
                    <a:pt x="45916" y="137944"/>
                  </a:lnTo>
                  <a:lnTo>
                    <a:pt x="45916" y="155175"/>
                  </a:lnTo>
                  <a:lnTo>
                    <a:pt x="0" y="205685"/>
                  </a:lnTo>
                  <a:lnTo>
                    <a:pt x="0" y="188453"/>
                  </a:lnTo>
                  <a:close/>
                  <a:moveTo>
                    <a:pt x="0" y="222917"/>
                  </a:moveTo>
                  <a:lnTo>
                    <a:pt x="45916" y="172407"/>
                  </a:lnTo>
                  <a:lnTo>
                    <a:pt x="45916" y="189639"/>
                  </a:lnTo>
                  <a:lnTo>
                    <a:pt x="0" y="240148"/>
                  </a:lnTo>
                  <a:lnTo>
                    <a:pt x="0" y="222917"/>
                  </a:lnTo>
                  <a:close/>
                  <a:moveTo>
                    <a:pt x="0" y="257380"/>
                  </a:moveTo>
                  <a:lnTo>
                    <a:pt x="45916" y="206870"/>
                  </a:lnTo>
                  <a:lnTo>
                    <a:pt x="45916" y="224102"/>
                  </a:lnTo>
                  <a:lnTo>
                    <a:pt x="0" y="274611"/>
                  </a:lnTo>
                  <a:lnTo>
                    <a:pt x="0" y="257380"/>
                  </a:lnTo>
                  <a:close/>
                  <a:moveTo>
                    <a:pt x="0" y="291843"/>
                  </a:moveTo>
                  <a:lnTo>
                    <a:pt x="45916" y="241334"/>
                  </a:lnTo>
                  <a:lnTo>
                    <a:pt x="45916" y="258565"/>
                  </a:lnTo>
                  <a:lnTo>
                    <a:pt x="0" y="309075"/>
                  </a:lnTo>
                  <a:lnTo>
                    <a:pt x="0" y="291843"/>
                  </a:lnTo>
                  <a:close/>
                  <a:moveTo>
                    <a:pt x="0" y="326306"/>
                  </a:moveTo>
                  <a:lnTo>
                    <a:pt x="45916" y="275797"/>
                  </a:lnTo>
                  <a:lnTo>
                    <a:pt x="45916" y="293028"/>
                  </a:lnTo>
                  <a:lnTo>
                    <a:pt x="0" y="343538"/>
                  </a:lnTo>
                  <a:lnTo>
                    <a:pt x="0" y="326306"/>
                  </a:lnTo>
                  <a:close/>
                  <a:moveTo>
                    <a:pt x="0" y="360769"/>
                  </a:moveTo>
                  <a:lnTo>
                    <a:pt x="45916" y="310260"/>
                  </a:lnTo>
                  <a:lnTo>
                    <a:pt x="45916" y="327491"/>
                  </a:lnTo>
                  <a:lnTo>
                    <a:pt x="0" y="378001"/>
                  </a:lnTo>
                  <a:lnTo>
                    <a:pt x="0" y="360769"/>
                  </a:lnTo>
                  <a:close/>
                  <a:moveTo>
                    <a:pt x="0" y="395233"/>
                  </a:moveTo>
                  <a:lnTo>
                    <a:pt x="45916" y="344723"/>
                  </a:lnTo>
                  <a:lnTo>
                    <a:pt x="45916" y="361955"/>
                  </a:lnTo>
                  <a:lnTo>
                    <a:pt x="0" y="412464"/>
                  </a:lnTo>
                  <a:lnTo>
                    <a:pt x="0" y="395233"/>
                  </a:lnTo>
                  <a:close/>
                  <a:moveTo>
                    <a:pt x="0" y="429696"/>
                  </a:moveTo>
                  <a:lnTo>
                    <a:pt x="45916" y="379186"/>
                  </a:lnTo>
                  <a:lnTo>
                    <a:pt x="45916" y="396418"/>
                  </a:lnTo>
                  <a:lnTo>
                    <a:pt x="0" y="446927"/>
                  </a:lnTo>
                  <a:lnTo>
                    <a:pt x="0" y="429696"/>
                  </a:lnTo>
                  <a:close/>
                  <a:moveTo>
                    <a:pt x="0" y="464159"/>
                  </a:moveTo>
                  <a:lnTo>
                    <a:pt x="45916" y="413649"/>
                  </a:lnTo>
                  <a:lnTo>
                    <a:pt x="45916" y="430881"/>
                  </a:lnTo>
                  <a:lnTo>
                    <a:pt x="0" y="481391"/>
                  </a:lnTo>
                  <a:lnTo>
                    <a:pt x="0" y="464159"/>
                  </a:lnTo>
                  <a:close/>
                  <a:moveTo>
                    <a:pt x="0" y="498622"/>
                  </a:moveTo>
                  <a:lnTo>
                    <a:pt x="45916" y="448113"/>
                  </a:lnTo>
                  <a:lnTo>
                    <a:pt x="45916" y="465344"/>
                  </a:lnTo>
                  <a:lnTo>
                    <a:pt x="0" y="515854"/>
                  </a:lnTo>
                  <a:lnTo>
                    <a:pt x="0" y="498622"/>
                  </a:lnTo>
                  <a:close/>
                  <a:moveTo>
                    <a:pt x="0" y="533085"/>
                  </a:moveTo>
                  <a:lnTo>
                    <a:pt x="45916" y="482576"/>
                  </a:lnTo>
                  <a:lnTo>
                    <a:pt x="45916" y="499807"/>
                  </a:lnTo>
                  <a:lnTo>
                    <a:pt x="0" y="550317"/>
                  </a:lnTo>
                  <a:lnTo>
                    <a:pt x="0" y="533085"/>
                  </a:lnTo>
                  <a:close/>
                  <a:moveTo>
                    <a:pt x="0" y="567549"/>
                  </a:moveTo>
                  <a:lnTo>
                    <a:pt x="45916" y="517039"/>
                  </a:lnTo>
                  <a:lnTo>
                    <a:pt x="45916" y="534271"/>
                  </a:lnTo>
                  <a:lnTo>
                    <a:pt x="0" y="584780"/>
                  </a:lnTo>
                  <a:lnTo>
                    <a:pt x="0" y="567549"/>
                  </a:lnTo>
                  <a:close/>
                  <a:moveTo>
                    <a:pt x="0" y="602012"/>
                  </a:moveTo>
                  <a:lnTo>
                    <a:pt x="45916" y="551502"/>
                  </a:lnTo>
                  <a:lnTo>
                    <a:pt x="45916" y="568734"/>
                  </a:lnTo>
                  <a:lnTo>
                    <a:pt x="0" y="619243"/>
                  </a:lnTo>
                  <a:lnTo>
                    <a:pt x="0" y="602012"/>
                  </a:lnTo>
                  <a:close/>
                  <a:moveTo>
                    <a:pt x="0" y="636475"/>
                  </a:moveTo>
                  <a:lnTo>
                    <a:pt x="45916" y="585965"/>
                  </a:lnTo>
                  <a:lnTo>
                    <a:pt x="45916" y="603197"/>
                  </a:lnTo>
                  <a:lnTo>
                    <a:pt x="0" y="653707"/>
                  </a:lnTo>
                  <a:lnTo>
                    <a:pt x="0" y="636475"/>
                  </a:lnTo>
                  <a:close/>
                  <a:moveTo>
                    <a:pt x="0" y="670938"/>
                  </a:moveTo>
                  <a:lnTo>
                    <a:pt x="45916" y="620429"/>
                  </a:lnTo>
                  <a:lnTo>
                    <a:pt x="45916" y="637660"/>
                  </a:lnTo>
                  <a:lnTo>
                    <a:pt x="0" y="688170"/>
                  </a:lnTo>
                  <a:lnTo>
                    <a:pt x="0" y="670938"/>
                  </a:lnTo>
                  <a:close/>
                  <a:moveTo>
                    <a:pt x="0" y="705401"/>
                  </a:moveTo>
                  <a:lnTo>
                    <a:pt x="45916" y="654892"/>
                  </a:lnTo>
                  <a:lnTo>
                    <a:pt x="45916" y="672123"/>
                  </a:lnTo>
                  <a:lnTo>
                    <a:pt x="0" y="722633"/>
                  </a:lnTo>
                  <a:lnTo>
                    <a:pt x="0" y="705401"/>
                  </a:lnTo>
                  <a:close/>
                  <a:moveTo>
                    <a:pt x="5102" y="734121"/>
                  </a:moveTo>
                  <a:lnTo>
                    <a:pt x="53569" y="681241"/>
                  </a:lnTo>
                  <a:lnTo>
                    <a:pt x="68874" y="681241"/>
                  </a:lnTo>
                  <a:lnTo>
                    <a:pt x="20407" y="734121"/>
                  </a:lnTo>
                  <a:lnTo>
                    <a:pt x="5102" y="734121"/>
                  </a:lnTo>
                  <a:close/>
                  <a:moveTo>
                    <a:pt x="99485" y="681241"/>
                  </a:moveTo>
                  <a:lnTo>
                    <a:pt x="52293" y="734121"/>
                  </a:lnTo>
                  <a:lnTo>
                    <a:pt x="35712" y="734121"/>
                  </a:lnTo>
                  <a:lnTo>
                    <a:pt x="84179" y="681241"/>
                  </a:lnTo>
                  <a:lnTo>
                    <a:pt x="99485" y="681241"/>
                  </a:lnTo>
                  <a:close/>
                  <a:moveTo>
                    <a:pt x="174736" y="0"/>
                  </a:moveTo>
                  <a:lnTo>
                    <a:pt x="174736" y="666288"/>
                  </a:lnTo>
                  <a:lnTo>
                    <a:pt x="66323" y="666288"/>
                  </a:lnTo>
                  <a:lnTo>
                    <a:pt x="66323" y="0"/>
                  </a:lnTo>
                  <a:lnTo>
                    <a:pt x="174736" y="0"/>
                  </a:lnTo>
                  <a:close/>
                  <a:moveTo>
                    <a:pt x="131371" y="681241"/>
                  </a:moveTo>
                  <a:lnTo>
                    <a:pt x="82904" y="734121"/>
                  </a:lnTo>
                  <a:lnTo>
                    <a:pt x="67598" y="734121"/>
                  </a:lnTo>
                  <a:lnTo>
                    <a:pt x="116065" y="681241"/>
                  </a:lnTo>
                  <a:lnTo>
                    <a:pt x="131371" y="681241"/>
                  </a:lnTo>
                  <a:close/>
                  <a:moveTo>
                    <a:pt x="99485" y="734121"/>
                  </a:moveTo>
                  <a:lnTo>
                    <a:pt x="146676" y="681241"/>
                  </a:lnTo>
                  <a:lnTo>
                    <a:pt x="151778" y="681241"/>
                  </a:lnTo>
                  <a:lnTo>
                    <a:pt x="151778" y="690449"/>
                  </a:lnTo>
                  <a:lnTo>
                    <a:pt x="110963" y="734121"/>
                  </a:lnTo>
                  <a:lnTo>
                    <a:pt x="99485" y="734121"/>
                  </a:lnTo>
                  <a:close/>
                </a:path>
              </a:pathLst>
            </a:custGeom>
            <a:grpFill/>
            <a:ln w="9102"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8A7B81E1-25DE-CA56-9FD9-81C11E296404}"/>
                </a:ext>
              </a:extLst>
            </p:cNvPr>
            <p:cNvSpPr/>
            <p:nvPr/>
          </p:nvSpPr>
          <p:spPr>
            <a:xfrm>
              <a:off x="2596009" y="2738971"/>
              <a:ext cx="450231" cy="734120"/>
            </a:xfrm>
            <a:custGeom>
              <a:avLst/>
              <a:gdLst>
                <a:gd name="connsiteX0" fmla="*/ 45916 w 450231"/>
                <a:gd name="connsiteY0" fmla="*/ 16137 h 734120"/>
                <a:gd name="connsiteX1" fmla="*/ 0 w 450231"/>
                <a:gd name="connsiteY1" fmla="*/ 66647 h 734120"/>
                <a:gd name="connsiteX2" fmla="*/ 0 w 450231"/>
                <a:gd name="connsiteY2" fmla="*/ 49415 h 734120"/>
                <a:gd name="connsiteX3" fmla="*/ 45916 w 450231"/>
                <a:gd name="connsiteY3" fmla="*/ 0 h 734120"/>
                <a:gd name="connsiteX4" fmla="*/ 45916 w 450231"/>
                <a:gd name="connsiteY4" fmla="*/ 16046 h 734120"/>
                <a:gd name="connsiteX5" fmla="*/ 45916 w 450231"/>
                <a:gd name="connsiteY5" fmla="*/ 50601 h 734120"/>
                <a:gd name="connsiteX6" fmla="*/ 0 w 450231"/>
                <a:gd name="connsiteY6" fmla="*/ 101110 h 734120"/>
                <a:gd name="connsiteX7" fmla="*/ 0 w 450231"/>
                <a:gd name="connsiteY7" fmla="*/ 83879 h 734120"/>
                <a:gd name="connsiteX8" fmla="*/ 45916 w 450231"/>
                <a:gd name="connsiteY8" fmla="*/ 33369 h 734120"/>
                <a:gd name="connsiteX9" fmla="*/ 45916 w 450231"/>
                <a:gd name="connsiteY9" fmla="*/ 50601 h 734120"/>
                <a:gd name="connsiteX10" fmla="*/ 45916 w 450231"/>
                <a:gd name="connsiteY10" fmla="*/ 85064 h 734120"/>
                <a:gd name="connsiteX11" fmla="*/ 0 w 450231"/>
                <a:gd name="connsiteY11" fmla="*/ 135573 h 734120"/>
                <a:gd name="connsiteX12" fmla="*/ 0 w 450231"/>
                <a:gd name="connsiteY12" fmla="*/ 118342 h 734120"/>
                <a:gd name="connsiteX13" fmla="*/ 45916 w 450231"/>
                <a:gd name="connsiteY13" fmla="*/ 67832 h 734120"/>
                <a:gd name="connsiteX14" fmla="*/ 45916 w 450231"/>
                <a:gd name="connsiteY14" fmla="*/ 85064 h 734120"/>
                <a:gd name="connsiteX15" fmla="*/ 45916 w 450231"/>
                <a:gd name="connsiteY15" fmla="*/ 119527 h 734120"/>
                <a:gd name="connsiteX16" fmla="*/ 0 w 450231"/>
                <a:gd name="connsiteY16" fmla="*/ 170037 h 734120"/>
                <a:gd name="connsiteX17" fmla="*/ 0 w 450231"/>
                <a:gd name="connsiteY17" fmla="*/ 152805 h 734120"/>
                <a:gd name="connsiteX18" fmla="*/ 45916 w 450231"/>
                <a:gd name="connsiteY18" fmla="*/ 102296 h 734120"/>
                <a:gd name="connsiteX19" fmla="*/ 45916 w 450231"/>
                <a:gd name="connsiteY19" fmla="*/ 119527 h 734120"/>
                <a:gd name="connsiteX20" fmla="*/ 45916 w 450231"/>
                <a:gd name="connsiteY20" fmla="*/ 153990 h 734120"/>
                <a:gd name="connsiteX21" fmla="*/ 0 w 450231"/>
                <a:gd name="connsiteY21" fmla="*/ 204500 h 734120"/>
                <a:gd name="connsiteX22" fmla="*/ 0 w 450231"/>
                <a:gd name="connsiteY22" fmla="*/ 187268 h 734120"/>
                <a:gd name="connsiteX23" fmla="*/ 45916 w 450231"/>
                <a:gd name="connsiteY23" fmla="*/ 136759 h 734120"/>
                <a:gd name="connsiteX24" fmla="*/ 45916 w 450231"/>
                <a:gd name="connsiteY24" fmla="*/ 153990 h 734120"/>
                <a:gd name="connsiteX25" fmla="*/ 45916 w 450231"/>
                <a:gd name="connsiteY25" fmla="*/ 188453 h 734120"/>
                <a:gd name="connsiteX26" fmla="*/ 0 w 450231"/>
                <a:gd name="connsiteY26" fmla="*/ 238963 h 734120"/>
                <a:gd name="connsiteX27" fmla="*/ 0 w 450231"/>
                <a:gd name="connsiteY27" fmla="*/ 221731 h 734120"/>
                <a:gd name="connsiteX28" fmla="*/ 45916 w 450231"/>
                <a:gd name="connsiteY28" fmla="*/ 171222 h 734120"/>
                <a:gd name="connsiteX29" fmla="*/ 45916 w 450231"/>
                <a:gd name="connsiteY29" fmla="*/ 188453 h 734120"/>
                <a:gd name="connsiteX30" fmla="*/ 45916 w 450231"/>
                <a:gd name="connsiteY30" fmla="*/ 222917 h 734120"/>
                <a:gd name="connsiteX31" fmla="*/ 0 w 450231"/>
                <a:gd name="connsiteY31" fmla="*/ 273426 h 734120"/>
                <a:gd name="connsiteX32" fmla="*/ 0 w 450231"/>
                <a:gd name="connsiteY32" fmla="*/ 256195 h 734120"/>
                <a:gd name="connsiteX33" fmla="*/ 45916 w 450231"/>
                <a:gd name="connsiteY33" fmla="*/ 205685 h 734120"/>
                <a:gd name="connsiteX34" fmla="*/ 45916 w 450231"/>
                <a:gd name="connsiteY34" fmla="*/ 222917 h 734120"/>
                <a:gd name="connsiteX35" fmla="*/ 45916 w 450231"/>
                <a:gd name="connsiteY35" fmla="*/ 257380 h 734120"/>
                <a:gd name="connsiteX36" fmla="*/ 0 w 450231"/>
                <a:gd name="connsiteY36" fmla="*/ 307889 h 734120"/>
                <a:gd name="connsiteX37" fmla="*/ 0 w 450231"/>
                <a:gd name="connsiteY37" fmla="*/ 290658 h 734120"/>
                <a:gd name="connsiteX38" fmla="*/ 45916 w 450231"/>
                <a:gd name="connsiteY38" fmla="*/ 240148 h 734120"/>
                <a:gd name="connsiteX39" fmla="*/ 45916 w 450231"/>
                <a:gd name="connsiteY39" fmla="*/ 257380 h 734120"/>
                <a:gd name="connsiteX40" fmla="*/ 45916 w 450231"/>
                <a:gd name="connsiteY40" fmla="*/ 291843 h 734120"/>
                <a:gd name="connsiteX41" fmla="*/ 0 w 450231"/>
                <a:gd name="connsiteY41" fmla="*/ 342352 h 734120"/>
                <a:gd name="connsiteX42" fmla="*/ 0 w 450231"/>
                <a:gd name="connsiteY42" fmla="*/ 325121 h 734120"/>
                <a:gd name="connsiteX43" fmla="*/ 45916 w 450231"/>
                <a:gd name="connsiteY43" fmla="*/ 274611 h 734120"/>
                <a:gd name="connsiteX44" fmla="*/ 45916 w 450231"/>
                <a:gd name="connsiteY44" fmla="*/ 291843 h 734120"/>
                <a:gd name="connsiteX45" fmla="*/ 45916 w 450231"/>
                <a:gd name="connsiteY45" fmla="*/ 326306 h 734120"/>
                <a:gd name="connsiteX46" fmla="*/ 0 w 450231"/>
                <a:gd name="connsiteY46" fmla="*/ 376816 h 734120"/>
                <a:gd name="connsiteX47" fmla="*/ 0 w 450231"/>
                <a:gd name="connsiteY47" fmla="*/ 359584 h 734120"/>
                <a:gd name="connsiteX48" fmla="*/ 45916 w 450231"/>
                <a:gd name="connsiteY48" fmla="*/ 309075 h 734120"/>
                <a:gd name="connsiteX49" fmla="*/ 45916 w 450231"/>
                <a:gd name="connsiteY49" fmla="*/ 326306 h 734120"/>
                <a:gd name="connsiteX50" fmla="*/ 45916 w 450231"/>
                <a:gd name="connsiteY50" fmla="*/ 360769 h 734120"/>
                <a:gd name="connsiteX51" fmla="*/ 0 w 450231"/>
                <a:gd name="connsiteY51" fmla="*/ 411279 h 734120"/>
                <a:gd name="connsiteX52" fmla="*/ 0 w 450231"/>
                <a:gd name="connsiteY52" fmla="*/ 394047 h 734120"/>
                <a:gd name="connsiteX53" fmla="*/ 45916 w 450231"/>
                <a:gd name="connsiteY53" fmla="*/ 343538 h 734120"/>
                <a:gd name="connsiteX54" fmla="*/ 45916 w 450231"/>
                <a:gd name="connsiteY54" fmla="*/ 360769 h 734120"/>
                <a:gd name="connsiteX55" fmla="*/ 45916 w 450231"/>
                <a:gd name="connsiteY55" fmla="*/ 395233 h 734120"/>
                <a:gd name="connsiteX56" fmla="*/ 0 w 450231"/>
                <a:gd name="connsiteY56" fmla="*/ 445742 h 734120"/>
                <a:gd name="connsiteX57" fmla="*/ 0 w 450231"/>
                <a:gd name="connsiteY57" fmla="*/ 428511 h 734120"/>
                <a:gd name="connsiteX58" fmla="*/ 45916 w 450231"/>
                <a:gd name="connsiteY58" fmla="*/ 378001 h 734120"/>
                <a:gd name="connsiteX59" fmla="*/ 45916 w 450231"/>
                <a:gd name="connsiteY59" fmla="*/ 395233 h 734120"/>
                <a:gd name="connsiteX60" fmla="*/ 45916 w 450231"/>
                <a:gd name="connsiteY60" fmla="*/ 429696 h 734120"/>
                <a:gd name="connsiteX61" fmla="*/ 0 w 450231"/>
                <a:gd name="connsiteY61" fmla="*/ 480205 h 734120"/>
                <a:gd name="connsiteX62" fmla="*/ 0 w 450231"/>
                <a:gd name="connsiteY62" fmla="*/ 462974 h 734120"/>
                <a:gd name="connsiteX63" fmla="*/ 45916 w 450231"/>
                <a:gd name="connsiteY63" fmla="*/ 412464 h 734120"/>
                <a:gd name="connsiteX64" fmla="*/ 45916 w 450231"/>
                <a:gd name="connsiteY64" fmla="*/ 429696 h 734120"/>
                <a:gd name="connsiteX65" fmla="*/ 45916 w 450231"/>
                <a:gd name="connsiteY65" fmla="*/ 464159 h 734120"/>
                <a:gd name="connsiteX66" fmla="*/ 0 w 450231"/>
                <a:gd name="connsiteY66" fmla="*/ 514669 h 734120"/>
                <a:gd name="connsiteX67" fmla="*/ 0 w 450231"/>
                <a:gd name="connsiteY67" fmla="*/ 497437 h 734120"/>
                <a:gd name="connsiteX68" fmla="*/ 45916 w 450231"/>
                <a:gd name="connsiteY68" fmla="*/ 446927 h 734120"/>
                <a:gd name="connsiteX69" fmla="*/ 45916 w 450231"/>
                <a:gd name="connsiteY69" fmla="*/ 464159 h 734120"/>
                <a:gd name="connsiteX70" fmla="*/ 45916 w 450231"/>
                <a:gd name="connsiteY70" fmla="*/ 498622 h 734120"/>
                <a:gd name="connsiteX71" fmla="*/ 0 w 450231"/>
                <a:gd name="connsiteY71" fmla="*/ 549132 h 734120"/>
                <a:gd name="connsiteX72" fmla="*/ 0 w 450231"/>
                <a:gd name="connsiteY72" fmla="*/ 531900 h 734120"/>
                <a:gd name="connsiteX73" fmla="*/ 45916 w 450231"/>
                <a:gd name="connsiteY73" fmla="*/ 481391 h 734120"/>
                <a:gd name="connsiteX74" fmla="*/ 45916 w 450231"/>
                <a:gd name="connsiteY74" fmla="*/ 498622 h 734120"/>
                <a:gd name="connsiteX75" fmla="*/ 45916 w 450231"/>
                <a:gd name="connsiteY75" fmla="*/ 533085 h 734120"/>
                <a:gd name="connsiteX76" fmla="*/ 0 w 450231"/>
                <a:gd name="connsiteY76" fmla="*/ 583595 h 734120"/>
                <a:gd name="connsiteX77" fmla="*/ 0 w 450231"/>
                <a:gd name="connsiteY77" fmla="*/ 566363 h 734120"/>
                <a:gd name="connsiteX78" fmla="*/ 45916 w 450231"/>
                <a:gd name="connsiteY78" fmla="*/ 515854 h 734120"/>
                <a:gd name="connsiteX79" fmla="*/ 45916 w 450231"/>
                <a:gd name="connsiteY79" fmla="*/ 533085 h 734120"/>
                <a:gd name="connsiteX80" fmla="*/ 45916 w 450231"/>
                <a:gd name="connsiteY80" fmla="*/ 567549 h 734120"/>
                <a:gd name="connsiteX81" fmla="*/ 0 w 450231"/>
                <a:gd name="connsiteY81" fmla="*/ 618058 h 734120"/>
                <a:gd name="connsiteX82" fmla="*/ 0 w 450231"/>
                <a:gd name="connsiteY82" fmla="*/ 600826 h 734120"/>
                <a:gd name="connsiteX83" fmla="*/ 45916 w 450231"/>
                <a:gd name="connsiteY83" fmla="*/ 550317 h 734120"/>
                <a:gd name="connsiteX84" fmla="*/ 45916 w 450231"/>
                <a:gd name="connsiteY84" fmla="*/ 567549 h 734120"/>
                <a:gd name="connsiteX85" fmla="*/ 45916 w 450231"/>
                <a:gd name="connsiteY85" fmla="*/ 602012 h 734120"/>
                <a:gd name="connsiteX86" fmla="*/ 0 w 450231"/>
                <a:gd name="connsiteY86" fmla="*/ 652521 h 734120"/>
                <a:gd name="connsiteX87" fmla="*/ 0 w 450231"/>
                <a:gd name="connsiteY87" fmla="*/ 635290 h 734120"/>
                <a:gd name="connsiteX88" fmla="*/ 45916 w 450231"/>
                <a:gd name="connsiteY88" fmla="*/ 584780 h 734120"/>
                <a:gd name="connsiteX89" fmla="*/ 45916 w 450231"/>
                <a:gd name="connsiteY89" fmla="*/ 602012 h 734120"/>
                <a:gd name="connsiteX90" fmla="*/ 45916 w 450231"/>
                <a:gd name="connsiteY90" fmla="*/ 636475 h 734120"/>
                <a:gd name="connsiteX91" fmla="*/ 0 w 450231"/>
                <a:gd name="connsiteY91" fmla="*/ 686984 h 734120"/>
                <a:gd name="connsiteX92" fmla="*/ 0 w 450231"/>
                <a:gd name="connsiteY92" fmla="*/ 669753 h 734120"/>
                <a:gd name="connsiteX93" fmla="*/ 45916 w 450231"/>
                <a:gd name="connsiteY93" fmla="*/ 619243 h 734120"/>
                <a:gd name="connsiteX94" fmla="*/ 45916 w 450231"/>
                <a:gd name="connsiteY94" fmla="*/ 636475 h 734120"/>
                <a:gd name="connsiteX95" fmla="*/ 0 w 450231"/>
                <a:gd name="connsiteY95" fmla="*/ 721448 h 734120"/>
                <a:gd name="connsiteX96" fmla="*/ 45916 w 450231"/>
                <a:gd name="connsiteY96" fmla="*/ 670938 h 734120"/>
                <a:gd name="connsiteX97" fmla="*/ 45916 w 450231"/>
                <a:gd name="connsiteY97" fmla="*/ 653707 h 734120"/>
                <a:gd name="connsiteX98" fmla="*/ 0 w 450231"/>
                <a:gd name="connsiteY98" fmla="*/ 704216 h 734120"/>
                <a:gd name="connsiteX99" fmla="*/ 0 w 450231"/>
                <a:gd name="connsiteY99" fmla="*/ 721448 h 734120"/>
                <a:gd name="connsiteX100" fmla="*/ 67599 w 450231"/>
                <a:gd name="connsiteY100" fmla="*/ 681241 h 734120"/>
                <a:gd name="connsiteX101" fmla="*/ 19132 w 450231"/>
                <a:gd name="connsiteY101" fmla="*/ 734121 h 734120"/>
                <a:gd name="connsiteX102" fmla="*/ 3826 w 450231"/>
                <a:gd name="connsiteY102" fmla="*/ 734121 h 734120"/>
                <a:gd name="connsiteX103" fmla="*/ 52293 w 450231"/>
                <a:gd name="connsiteY103" fmla="*/ 681241 h 734120"/>
                <a:gd name="connsiteX104" fmla="*/ 67599 w 450231"/>
                <a:gd name="connsiteY104" fmla="*/ 681241 h 734120"/>
                <a:gd name="connsiteX105" fmla="*/ 98209 w 450231"/>
                <a:gd name="connsiteY105" fmla="*/ 681241 h 734120"/>
                <a:gd name="connsiteX106" fmla="*/ 51018 w 450231"/>
                <a:gd name="connsiteY106" fmla="*/ 734121 h 734120"/>
                <a:gd name="connsiteX107" fmla="*/ 34437 w 450231"/>
                <a:gd name="connsiteY107" fmla="*/ 734121 h 734120"/>
                <a:gd name="connsiteX108" fmla="*/ 82904 w 450231"/>
                <a:gd name="connsiteY108" fmla="*/ 681241 h 734120"/>
                <a:gd name="connsiteX109" fmla="*/ 98209 w 450231"/>
                <a:gd name="connsiteY109" fmla="*/ 681241 h 734120"/>
                <a:gd name="connsiteX110" fmla="*/ 66323 w 450231"/>
                <a:gd name="connsiteY110" fmla="*/ 666288 h 734120"/>
                <a:gd name="connsiteX111" fmla="*/ 66323 w 450231"/>
                <a:gd name="connsiteY111" fmla="*/ 0 h 734120"/>
                <a:gd name="connsiteX112" fmla="*/ 321412 w 450231"/>
                <a:gd name="connsiteY112" fmla="*/ 0 h 734120"/>
                <a:gd name="connsiteX113" fmla="*/ 383271 w 450231"/>
                <a:gd name="connsiteY113" fmla="*/ 10941 h 734120"/>
                <a:gd name="connsiteX114" fmla="*/ 422809 w 450231"/>
                <a:gd name="connsiteY114" fmla="*/ 40845 h 734120"/>
                <a:gd name="connsiteX115" fmla="*/ 443854 w 450231"/>
                <a:gd name="connsiteY115" fmla="*/ 86249 h 734120"/>
                <a:gd name="connsiteX116" fmla="*/ 450231 w 450231"/>
                <a:gd name="connsiteY116" fmla="*/ 142502 h 734120"/>
                <a:gd name="connsiteX117" fmla="*/ 450231 w 450231"/>
                <a:gd name="connsiteY117" fmla="*/ 523877 h 734120"/>
                <a:gd name="connsiteX118" fmla="*/ 443854 w 450231"/>
                <a:gd name="connsiteY118" fmla="*/ 580130 h 734120"/>
                <a:gd name="connsiteX119" fmla="*/ 422809 w 450231"/>
                <a:gd name="connsiteY119" fmla="*/ 625534 h 734120"/>
                <a:gd name="connsiteX120" fmla="*/ 383271 w 450231"/>
                <a:gd name="connsiteY120" fmla="*/ 655439 h 734120"/>
                <a:gd name="connsiteX121" fmla="*/ 321412 w 450231"/>
                <a:gd name="connsiteY121" fmla="*/ 666380 h 734120"/>
                <a:gd name="connsiteX122" fmla="*/ 66323 w 450231"/>
                <a:gd name="connsiteY122" fmla="*/ 666380 h 734120"/>
                <a:gd name="connsiteX123" fmla="*/ 130095 w 450231"/>
                <a:gd name="connsiteY123" fmla="*/ 681241 h 734120"/>
                <a:gd name="connsiteX124" fmla="*/ 81628 w 450231"/>
                <a:gd name="connsiteY124" fmla="*/ 734121 h 734120"/>
                <a:gd name="connsiteX125" fmla="*/ 66323 w 450231"/>
                <a:gd name="connsiteY125" fmla="*/ 734121 h 734120"/>
                <a:gd name="connsiteX126" fmla="*/ 114790 w 450231"/>
                <a:gd name="connsiteY126" fmla="*/ 681241 h 734120"/>
                <a:gd name="connsiteX127" fmla="*/ 130095 w 450231"/>
                <a:gd name="connsiteY127" fmla="*/ 681241 h 734120"/>
                <a:gd name="connsiteX128" fmla="*/ 161981 w 450231"/>
                <a:gd name="connsiteY128" fmla="*/ 681241 h 734120"/>
                <a:gd name="connsiteX129" fmla="*/ 113514 w 450231"/>
                <a:gd name="connsiteY129" fmla="*/ 734121 h 734120"/>
                <a:gd name="connsiteX130" fmla="*/ 98209 w 450231"/>
                <a:gd name="connsiteY130" fmla="*/ 734121 h 734120"/>
                <a:gd name="connsiteX131" fmla="*/ 145401 w 450231"/>
                <a:gd name="connsiteY131" fmla="*/ 681241 h 734120"/>
                <a:gd name="connsiteX132" fmla="*/ 161981 w 450231"/>
                <a:gd name="connsiteY132" fmla="*/ 681241 h 734120"/>
                <a:gd name="connsiteX133" fmla="*/ 192592 w 450231"/>
                <a:gd name="connsiteY133" fmla="*/ 681241 h 734120"/>
                <a:gd name="connsiteX134" fmla="*/ 144125 w 450231"/>
                <a:gd name="connsiteY134" fmla="*/ 734121 h 734120"/>
                <a:gd name="connsiteX135" fmla="*/ 128820 w 450231"/>
                <a:gd name="connsiteY135" fmla="*/ 734121 h 734120"/>
                <a:gd name="connsiteX136" fmla="*/ 177287 w 450231"/>
                <a:gd name="connsiteY136" fmla="*/ 681241 h 734120"/>
                <a:gd name="connsiteX137" fmla="*/ 192592 w 450231"/>
                <a:gd name="connsiteY137" fmla="*/ 681241 h 734120"/>
                <a:gd name="connsiteX138" fmla="*/ 224478 w 450231"/>
                <a:gd name="connsiteY138" fmla="*/ 681241 h 734120"/>
                <a:gd name="connsiteX139" fmla="*/ 176011 w 450231"/>
                <a:gd name="connsiteY139" fmla="*/ 734121 h 734120"/>
                <a:gd name="connsiteX140" fmla="*/ 160706 w 450231"/>
                <a:gd name="connsiteY140" fmla="*/ 734121 h 734120"/>
                <a:gd name="connsiteX141" fmla="*/ 207897 w 450231"/>
                <a:gd name="connsiteY141" fmla="*/ 681241 h 734120"/>
                <a:gd name="connsiteX142" fmla="*/ 224478 w 450231"/>
                <a:gd name="connsiteY142" fmla="*/ 681241 h 734120"/>
                <a:gd name="connsiteX143" fmla="*/ 173460 w 450231"/>
                <a:gd name="connsiteY143" fmla="*/ 569828 h 734120"/>
                <a:gd name="connsiteX144" fmla="*/ 299729 w 450231"/>
                <a:gd name="connsiteY144" fmla="*/ 569828 h 734120"/>
                <a:gd name="connsiteX145" fmla="*/ 323963 w 450231"/>
                <a:gd name="connsiteY145" fmla="*/ 561805 h 734120"/>
                <a:gd name="connsiteX146" fmla="*/ 336717 w 450231"/>
                <a:gd name="connsiteY146" fmla="*/ 541109 h 734120"/>
                <a:gd name="connsiteX147" fmla="*/ 341181 w 450231"/>
                <a:gd name="connsiteY147" fmla="*/ 512389 h 734120"/>
                <a:gd name="connsiteX148" fmla="*/ 341819 w 450231"/>
                <a:gd name="connsiteY148" fmla="*/ 480205 h 734120"/>
                <a:gd name="connsiteX149" fmla="*/ 341819 w 450231"/>
                <a:gd name="connsiteY149" fmla="*/ 186083 h 734120"/>
                <a:gd name="connsiteX150" fmla="*/ 341181 w 450231"/>
                <a:gd name="connsiteY150" fmla="*/ 153899 h 734120"/>
                <a:gd name="connsiteX151" fmla="*/ 336717 w 450231"/>
                <a:gd name="connsiteY151" fmla="*/ 125180 h 734120"/>
                <a:gd name="connsiteX152" fmla="*/ 323963 w 450231"/>
                <a:gd name="connsiteY152" fmla="*/ 104484 h 734120"/>
                <a:gd name="connsiteX153" fmla="*/ 299729 w 450231"/>
                <a:gd name="connsiteY153" fmla="*/ 96460 h 734120"/>
                <a:gd name="connsiteX154" fmla="*/ 173460 w 450231"/>
                <a:gd name="connsiteY154" fmla="*/ 96460 h 734120"/>
                <a:gd name="connsiteX155" fmla="*/ 173460 w 450231"/>
                <a:gd name="connsiteY155" fmla="*/ 569737 h 734120"/>
                <a:gd name="connsiteX156" fmla="*/ 255089 w 450231"/>
                <a:gd name="connsiteY156" fmla="*/ 681241 h 734120"/>
                <a:gd name="connsiteX157" fmla="*/ 207897 w 450231"/>
                <a:gd name="connsiteY157" fmla="*/ 734121 h 734120"/>
                <a:gd name="connsiteX158" fmla="*/ 191316 w 450231"/>
                <a:gd name="connsiteY158" fmla="*/ 734121 h 734120"/>
                <a:gd name="connsiteX159" fmla="*/ 239783 w 450231"/>
                <a:gd name="connsiteY159" fmla="*/ 681241 h 734120"/>
                <a:gd name="connsiteX160" fmla="*/ 255089 w 450231"/>
                <a:gd name="connsiteY160" fmla="*/ 681241 h 734120"/>
                <a:gd name="connsiteX161" fmla="*/ 241059 w 450231"/>
                <a:gd name="connsiteY161" fmla="*/ 111413 h 734120"/>
                <a:gd name="connsiteX162" fmla="*/ 193867 w 450231"/>
                <a:gd name="connsiteY162" fmla="*/ 163108 h 734120"/>
                <a:gd name="connsiteX163" fmla="*/ 193867 w 450231"/>
                <a:gd name="connsiteY163" fmla="*/ 145876 h 734120"/>
                <a:gd name="connsiteX164" fmla="*/ 224478 w 450231"/>
                <a:gd name="connsiteY164" fmla="*/ 111413 h 734120"/>
                <a:gd name="connsiteX165" fmla="*/ 241059 w 450231"/>
                <a:gd name="connsiteY165" fmla="*/ 111413 h 734120"/>
                <a:gd name="connsiteX166" fmla="*/ 209173 w 450231"/>
                <a:gd name="connsiteY166" fmla="*/ 111413 h 734120"/>
                <a:gd name="connsiteX167" fmla="*/ 193867 w 450231"/>
                <a:gd name="connsiteY167" fmla="*/ 128644 h 734120"/>
                <a:gd name="connsiteX168" fmla="*/ 193867 w 450231"/>
                <a:gd name="connsiteY168" fmla="*/ 111413 h 734120"/>
                <a:gd name="connsiteX169" fmla="*/ 209173 w 450231"/>
                <a:gd name="connsiteY169" fmla="*/ 111413 h 734120"/>
                <a:gd name="connsiteX170" fmla="*/ 271669 w 450231"/>
                <a:gd name="connsiteY170" fmla="*/ 111413 h 734120"/>
                <a:gd name="connsiteX171" fmla="*/ 224478 w 450231"/>
                <a:gd name="connsiteY171" fmla="*/ 164293 h 734120"/>
                <a:gd name="connsiteX172" fmla="*/ 207897 w 450231"/>
                <a:gd name="connsiteY172" fmla="*/ 164293 h 734120"/>
                <a:gd name="connsiteX173" fmla="*/ 256364 w 450231"/>
                <a:gd name="connsiteY173" fmla="*/ 111413 h 734120"/>
                <a:gd name="connsiteX174" fmla="*/ 271669 w 450231"/>
                <a:gd name="connsiteY174" fmla="*/ 111413 h 734120"/>
                <a:gd name="connsiteX175" fmla="*/ 286975 w 450231"/>
                <a:gd name="connsiteY175" fmla="*/ 681241 h 734120"/>
                <a:gd name="connsiteX176" fmla="*/ 238508 w 450231"/>
                <a:gd name="connsiteY176" fmla="*/ 734121 h 734120"/>
                <a:gd name="connsiteX177" fmla="*/ 223203 w 450231"/>
                <a:gd name="connsiteY177" fmla="*/ 734121 h 734120"/>
                <a:gd name="connsiteX178" fmla="*/ 271669 w 450231"/>
                <a:gd name="connsiteY178" fmla="*/ 681241 h 734120"/>
                <a:gd name="connsiteX179" fmla="*/ 286975 w 450231"/>
                <a:gd name="connsiteY179" fmla="*/ 681241 h 734120"/>
                <a:gd name="connsiteX180" fmla="*/ 303555 w 450231"/>
                <a:gd name="connsiteY180" fmla="*/ 111413 h 734120"/>
                <a:gd name="connsiteX181" fmla="*/ 255089 w 450231"/>
                <a:gd name="connsiteY181" fmla="*/ 164293 h 734120"/>
                <a:gd name="connsiteX182" fmla="*/ 239783 w 450231"/>
                <a:gd name="connsiteY182" fmla="*/ 164293 h 734120"/>
                <a:gd name="connsiteX183" fmla="*/ 288250 w 450231"/>
                <a:gd name="connsiteY183" fmla="*/ 111413 h 734120"/>
                <a:gd name="connsiteX184" fmla="*/ 303555 w 450231"/>
                <a:gd name="connsiteY184" fmla="*/ 111413 h 734120"/>
                <a:gd name="connsiteX185" fmla="*/ 317585 w 450231"/>
                <a:gd name="connsiteY185" fmla="*/ 681241 h 734120"/>
                <a:gd name="connsiteX186" fmla="*/ 270394 w 450231"/>
                <a:gd name="connsiteY186" fmla="*/ 734121 h 734120"/>
                <a:gd name="connsiteX187" fmla="*/ 253813 w 450231"/>
                <a:gd name="connsiteY187" fmla="*/ 734121 h 734120"/>
                <a:gd name="connsiteX188" fmla="*/ 302280 w 450231"/>
                <a:gd name="connsiteY188" fmla="*/ 681241 h 734120"/>
                <a:gd name="connsiteX189" fmla="*/ 317585 w 450231"/>
                <a:gd name="connsiteY189" fmla="*/ 681241 h 734120"/>
                <a:gd name="connsiteX190" fmla="*/ 318861 w 450231"/>
                <a:gd name="connsiteY190" fmla="*/ 129830 h 734120"/>
                <a:gd name="connsiteX191" fmla="*/ 271669 w 450231"/>
                <a:gd name="connsiteY191" fmla="*/ 180339 h 734120"/>
                <a:gd name="connsiteX192" fmla="*/ 269119 w 450231"/>
                <a:gd name="connsiteY192" fmla="*/ 174595 h 734120"/>
                <a:gd name="connsiteX193" fmla="*/ 266568 w 450231"/>
                <a:gd name="connsiteY193" fmla="*/ 170037 h 734120"/>
                <a:gd name="connsiteX194" fmla="*/ 312484 w 450231"/>
                <a:gd name="connsiteY194" fmla="*/ 118342 h 734120"/>
                <a:gd name="connsiteX195" fmla="*/ 318861 w 450231"/>
                <a:gd name="connsiteY195" fmla="*/ 129830 h 734120"/>
                <a:gd name="connsiteX196" fmla="*/ 321412 w 450231"/>
                <a:gd name="connsiteY196" fmla="*/ 160828 h 734120"/>
                <a:gd name="connsiteX197" fmla="*/ 275496 w 450231"/>
                <a:gd name="connsiteY197" fmla="*/ 211338 h 734120"/>
                <a:gd name="connsiteX198" fmla="*/ 274858 w 450231"/>
                <a:gd name="connsiteY198" fmla="*/ 202767 h 734120"/>
                <a:gd name="connsiteX199" fmla="*/ 274220 w 450231"/>
                <a:gd name="connsiteY199" fmla="*/ 195291 h 734120"/>
                <a:gd name="connsiteX200" fmla="*/ 320136 w 450231"/>
                <a:gd name="connsiteY200" fmla="*/ 143597 h 734120"/>
                <a:gd name="connsiteX201" fmla="*/ 321412 w 450231"/>
                <a:gd name="connsiteY201" fmla="*/ 160828 h 734120"/>
                <a:gd name="connsiteX202" fmla="*/ 321412 w 450231"/>
                <a:gd name="connsiteY202" fmla="*/ 195291 h 734120"/>
                <a:gd name="connsiteX203" fmla="*/ 275496 w 450231"/>
                <a:gd name="connsiteY203" fmla="*/ 245801 h 734120"/>
                <a:gd name="connsiteX204" fmla="*/ 275496 w 450231"/>
                <a:gd name="connsiteY204" fmla="*/ 228569 h 734120"/>
                <a:gd name="connsiteX205" fmla="*/ 321412 w 450231"/>
                <a:gd name="connsiteY205" fmla="*/ 178060 h 734120"/>
                <a:gd name="connsiteX206" fmla="*/ 321412 w 450231"/>
                <a:gd name="connsiteY206" fmla="*/ 195291 h 734120"/>
                <a:gd name="connsiteX207" fmla="*/ 321412 w 450231"/>
                <a:gd name="connsiteY207" fmla="*/ 229755 h 734120"/>
                <a:gd name="connsiteX208" fmla="*/ 275496 w 450231"/>
                <a:gd name="connsiteY208" fmla="*/ 280264 h 734120"/>
                <a:gd name="connsiteX209" fmla="*/ 275496 w 450231"/>
                <a:gd name="connsiteY209" fmla="*/ 263032 h 734120"/>
                <a:gd name="connsiteX210" fmla="*/ 321412 w 450231"/>
                <a:gd name="connsiteY210" fmla="*/ 212523 h 734120"/>
                <a:gd name="connsiteX211" fmla="*/ 321412 w 450231"/>
                <a:gd name="connsiteY211" fmla="*/ 229755 h 734120"/>
                <a:gd name="connsiteX212" fmla="*/ 321412 w 450231"/>
                <a:gd name="connsiteY212" fmla="*/ 264218 h 734120"/>
                <a:gd name="connsiteX213" fmla="*/ 275496 w 450231"/>
                <a:gd name="connsiteY213" fmla="*/ 314727 h 734120"/>
                <a:gd name="connsiteX214" fmla="*/ 275496 w 450231"/>
                <a:gd name="connsiteY214" fmla="*/ 297496 h 734120"/>
                <a:gd name="connsiteX215" fmla="*/ 321412 w 450231"/>
                <a:gd name="connsiteY215" fmla="*/ 246986 h 734120"/>
                <a:gd name="connsiteX216" fmla="*/ 321412 w 450231"/>
                <a:gd name="connsiteY216" fmla="*/ 264218 h 734120"/>
                <a:gd name="connsiteX217" fmla="*/ 321412 w 450231"/>
                <a:gd name="connsiteY217" fmla="*/ 298681 h 734120"/>
                <a:gd name="connsiteX218" fmla="*/ 275496 w 450231"/>
                <a:gd name="connsiteY218" fmla="*/ 349190 h 734120"/>
                <a:gd name="connsiteX219" fmla="*/ 275496 w 450231"/>
                <a:gd name="connsiteY219" fmla="*/ 331959 h 734120"/>
                <a:gd name="connsiteX220" fmla="*/ 321412 w 450231"/>
                <a:gd name="connsiteY220" fmla="*/ 281449 h 734120"/>
                <a:gd name="connsiteX221" fmla="*/ 321412 w 450231"/>
                <a:gd name="connsiteY221" fmla="*/ 298681 h 734120"/>
                <a:gd name="connsiteX222" fmla="*/ 321412 w 450231"/>
                <a:gd name="connsiteY222" fmla="*/ 333144 h 734120"/>
                <a:gd name="connsiteX223" fmla="*/ 275496 w 450231"/>
                <a:gd name="connsiteY223" fmla="*/ 383654 h 734120"/>
                <a:gd name="connsiteX224" fmla="*/ 275496 w 450231"/>
                <a:gd name="connsiteY224" fmla="*/ 366422 h 734120"/>
                <a:gd name="connsiteX225" fmla="*/ 321412 w 450231"/>
                <a:gd name="connsiteY225" fmla="*/ 315913 h 734120"/>
                <a:gd name="connsiteX226" fmla="*/ 321412 w 450231"/>
                <a:gd name="connsiteY226" fmla="*/ 333144 h 734120"/>
                <a:gd name="connsiteX227" fmla="*/ 275496 w 450231"/>
                <a:gd name="connsiteY227" fmla="*/ 418117 h 734120"/>
                <a:gd name="connsiteX228" fmla="*/ 321412 w 450231"/>
                <a:gd name="connsiteY228" fmla="*/ 367607 h 734120"/>
                <a:gd name="connsiteX229" fmla="*/ 321412 w 450231"/>
                <a:gd name="connsiteY229" fmla="*/ 350376 h 734120"/>
                <a:gd name="connsiteX230" fmla="*/ 275496 w 450231"/>
                <a:gd name="connsiteY230" fmla="*/ 400885 h 734120"/>
                <a:gd name="connsiteX231" fmla="*/ 275496 w 450231"/>
                <a:gd name="connsiteY231" fmla="*/ 418117 h 734120"/>
                <a:gd name="connsiteX232" fmla="*/ 321412 w 450231"/>
                <a:gd name="connsiteY232" fmla="*/ 402070 h 734120"/>
                <a:gd name="connsiteX233" fmla="*/ 275496 w 450231"/>
                <a:gd name="connsiteY233" fmla="*/ 452580 h 734120"/>
                <a:gd name="connsiteX234" fmla="*/ 275496 w 450231"/>
                <a:gd name="connsiteY234" fmla="*/ 435349 h 734120"/>
                <a:gd name="connsiteX235" fmla="*/ 321412 w 450231"/>
                <a:gd name="connsiteY235" fmla="*/ 384839 h 734120"/>
                <a:gd name="connsiteX236" fmla="*/ 321412 w 450231"/>
                <a:gd name="connsiteY236" fmla="*/ 402070 h 734120"/>
                <a:gd name="connsiteX237" fmla="*/ 321412 w 450231"/>
                <a:gd name="connsiteY237" fmla="*/ 436534 h 734120"/>
                <a:gd name="connsiteX238" fmla="*/ 275496 w 450231"/>
                <a:gd name="connsiteY238" fmla="*/ 487043 h 734120"/>
                <a:gd name="connsiteX239" fmla="*/ 275496 w 450231"/>
                <a:gd name="connsiteY239" fmla="*/ 469812 h 734120"/>
                <a:gd name="connsiteX240" fmla="*/ 321412 w 450231"/>
                <a:gd name="connsiteY240" fmla="*/ 419302 h 734120"/>
                <a:gd name="connsiteX241" fmla="*/ 321412 w 450231"/>
                <a:gd name="connsiteY241" fmla="*/ 436534 h 734120"/>
                <a:gd name="connsiteX242" fmla="*/ 321412 w 450231"/>
                <a:gd name="connsiteY242" fmla="*/ 470997 h 734120"/>
                <a:gd name="connsiteX243" fmla="*/ 275496 w 450231"/>
                <a:gd name="connsiteY243" fmla="*/ 521506 h 734120"/>
                <a:gd name="connsiteX244" fmla="*/ 275496 w 450231"/>
                <a:gd name="connsiteY244" fmla="*/ 504275 h 734120"/>
                <a:gd name="connsiteX245" fmla="*/ 321412 w 450231"/>
                <a:gd name="connsiteY245" fmla="*/ 453765 h 734120"/>
                <a:gd name="connsiteX246" fmla="*/ 321412 w 450231"/>
                <a:gd name="connsiteY246" fmla="*/ 470997 h 734120"/>
                <a:gd name="connsiteX247" fmla="*/ 320136 w 450231"/>
                <a:gd name="connsiteY247" fmla="*/ 505460 h 734120"/>
                <a:gd name="connsiteX248" fmla="*/ 283148 w 450231"/>
                <a:gd name="connsiteY248" fmla="*/ 547946 h 734120"/>
                <a:gd name="connsiteX249" fmla="*/ 275496 w 450231"/>
                <a:gd name="connsiteY249" fmla="*/ 547946 h 734120"/>
                <a:gd name="connsiteX250" fmla="*/ 275496 w 450231"/>
                <a:gd name="connsiteY250" fmla="*/ 538738 h 734120"/>
                <a:gd name="connsiteX251" fmla="*/ 321412 w 450231"/>
                <a:gd name="connsiteY251" fmla="*/ 488228 h 734120"/>
                <a:gd name="connsiteX252" fmla="*/ 320136 w 450231"/>
                <a:gd name="connsiteY252" fmla="*/ 505460 h 734120"/>
                <a:gd name="connsiteX253" fmla="*/ 350747 w 450231"/>
                <a:gd name="connsiteY253" fmla="*/ 678961 h 734120"/>
                <a:gd name="connsiteX254" fmla="*/ 306106 w 450231"/>
                <a:gd name="connsiteY254" fmla="*/ 729471 h 734120"/>
                <a:gd name="connsiteX255" fmla="*/ 296541 w 450231"/>
                <a:gd name="connsiteY255" fmla="*/ 731750 h 734120"/>
                <a:gd name="connsiteX256" fmla="*/ 285699 w 450231"/>
                <a:gd name="connsiteY256" fmla="*/ 732935 h 734120"/>
                <a:gd name="connsiteX257" fmla="*/ 334166 w 450231"/>
                <a:gd name="connsiteY257" fmla="*/ 681241 h 734120"/>
                <a:gd name="connsiteX258" fmla="*/ 343094 w 450231"/>
                <a:gd name="connsiteY258" fmla="*/ 680055 h 734120"/>
                <a:gd name="connsiteX259" fmla="*/ 350747 w 450231"/>
                <a:gd name="connsiteY259" fmla="*/ 678870 h 734120"/>
                <a:gd name="connsiteX260" fmla="*/ 298454 w 450231"/>
                <a:gd name="connsiteY260" fmla="*/ 548038 h 734120"/>
                <a:gd name="connsiteX261" fmla="*/ 318861 w 450231"/>
                <a:gd name="connsiteY261" fmla="*/ 525062 h 734120"/>
                <a:gd name="connsiteX262" fmla="*/ 314397 w 450231"/>
                <a:gd name="connsiteY262" fmla="*/ 537735 h 734120"/>
                <a:gd name="connsiteX263" fmla="*/ 309933 w 450231"/>
                <a:gd name="connsiteY263" fmla="*/ 545758 h 734120"/>
                <a:gd name="connsiteX264" fmla="*/ 298454 w 450231"/>
                <a:gd name="connsiteY264" fmla="*/ 548038 h 734120"/>
                <a:gd name="connsiteX265" fmla="*/ 331615 w 450231"/>
                <a:gd name="connsiteY265" fmla="*/ 718074 h 734120"/>
                <a:gd name="connsiteX266" fmla="*/ 369879 w 450231"/>
                <a:gd name="connsiteY266" fmla="*/ 675588 h 734120"/>
                <a:gd name="connsiteX267" fmla="*/ 387735 w 450231"/>
                <a:gd name="connsiteY267" fmla="*/ 669844 h 734120"/>
                <a:gd name="connsiteX268" fmla="*/ 360313 w 450231"/>
                <a:gd name="connsiteY268" fmla="*/ 696284 h 734120"/>
                <a:gd name="connsiteX269" fmla="*/ 331615 w 450231"/>
                <a:gd name="connsiteY269" fmla="*/ 718074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Lst>
              <a:rect l="l" t="t" r="r" b="b"/>
              <a:pathLst>
                <a:path w="450231" h="734120">
                  <a:moveTo>
                    <a:pt x="45916" y="16137"/>
                  </a:moveTo>
                  <a:lnTo>
                    <a:pt x="0" y="66647"/>
                  </a:lnTo>
                  <a:lnTo>
                    <a:pt x="0" y="49415"/>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3"/>
                  </a:moveTo>
                  <a:lnTo>
                    <a:pt x="0" y="238963"/>
                  </a:lnTo>
                  <a:lnTo>
                    <a:pt x="0" y="221731"/>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89"/>
                  </a:lnTo>
                  <a:lnTo>
                    <a:pt x="0" y="290658"/>
                  </a:lnTo>
                  <a:lnTo>
                    <a:pt x="45916" y="240148"/>
                  </a:lnTo>
                  <a:lnTo>
                    <a:pt x="45916" y="257380"/>
                  </a:lnTo>
                  <a:close/>
                  <a:moveTo>
                    <a:pt x="45916" y="291843"/>
                  </a:moveTo>
                  <a:lnTo>
                    <a:pt x="0" y="342352"/>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69"/>
                  </a:moveTo>
                  <a:lnTo>
                    <a:pt x="0" y="411279"/>
                  </a:lnTo>
                  <a:lnTo>
                    <a:pt x="0" y="394047"/>
                  </a:lnTo>
                  <a:lnTo>
                    <a:pt x="45916" y="343538"/>
                  </a:lnTo>
                  <a:lnTo>
                    <a:pt x="45916" y="360769"/>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7"/>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6"/>
                  </a:lnTo>
                  <a:lnTo>
                    <a:pt x="45916" y="550317"/>
                  </a:lnTo>
                  <a:lnTo>
                    <a:pt x="45916" y="567549"/>
                  </a:lnTo>
                  <a:close/>
                  <a:moveTo>
                    <a:pt x="45916" y="602012"/>
                  </a:moveTo>
                  <a:lnTo>
                    <a:pt x="0" y="652521"/>
                  </a:lnTo>
                  <a:lnTo>
                    <a:pt x="0" y="635290"/>
                  </a:lnTo>
                  <a:lnTo>
                    <a:pt x="45916" y="584780"/>
                  </a:lnTo>
                  <a:lnTo>
                    <a:pt x="45916" y="602012"/>
                  </a:lnTo>
                  <a:close/>
                  <a:moveTo>
                    <a:pt x="45916" y="636475"/>
                  </a:moveTo>
                  <a:lnTo>
                    <a:pt x="0" y="686984"/>
                  </a:lnTo>
                  <a:lnTo>
                    <a:pt x="0" y="669753"/>
                  </a:lnTo>
                  <a:lnTo>
                    <a:pt x="45916" y="619243"/>
                  </a:lnTo>
                  <a:lnTo>
                    <a:pt x="45916" y="636475"/>
                  </a:lnTo>
                  <a:close/>
                  <a:moveTo>
                    <a:pt x="0" y="721448"/>
                  </a:moveTo>
                  <a:lnTo>
                    <a:pt x="45916" y="670938"/>
                  </a:lnTo>
                  <a:lnTo>
                    <a:pt x="45916" y="653707"/>
                  </a:lnTo>
                  <a:lnTo>
                    <a:pt x="0" y="704216"/>
                  </a:lnTo>
                  <a:lnTo>
                    <a:pt x="0" y="721448"/>
                  </a:lnTo>
                  <a:close/>
                  <a:moveTo>
                    <a:pt x="67599" y="681241"/>
                  </a:moveTo>
                  <a:lnTo>
                    <a:pt x="19132" y="734121"/>
                  </a:lnTo>
                  <a:lnTo>
                    <a:pt x="3826" y="734121"/>
                  </a:lnTo>
                  <a:lnTo>
                    <a:pt x="52293" y="681241"/>
                  </a:lnTo>
                  <a:lnTo>
                    <a:pt x="67599" y="681241"/>
                  </a:lnTo>
                  <a:close/>
                  <a:moveTo>
                    <a:pt x="98209" y="681241"/>
                  </a:moveTo>
                  <a:lnTo>
                    <a:pt x="51018" y="734121"/>
                  </a:lnTo>
                  <a:lnTo>
                    <a:pt x="34437" y="734121"/>
                  </a:lnTo>
                  <a:lnTo>
                    <a:pt x="82904" y="681241"/>
                  </a:lnTo>
                  <a:lnTo>
                    <a:pt x="98209" y="681241"/>
                  </a:lnTo>
                  <a:close/>
                  <a:moveTo>
                    <a:pt x="66323" y="666288"/>
                  </a:moveTo>
                  <a:lnTo>
                    <a:pt x="66323" y="0"/>
                  </a:ln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5"/>
                    <a:pt x="450231" y="122627"/>
                    <a:pt x="450231" y="142502"/>
                  </a:cubicBezTo>
                  <a:lnTo>
                    <a:pt x="450231" y="523877"/>
                  </a:lnTo>
                  <a:cubicBezTo>
                    <a:pt x="450231" y="543844"/>
                    <a:pt x="448136" y="562534"/>
                    <a:pt x="443854" y="580130"/>
                  </a:cubicBezTo>
                  <a:cubicBezTo>
                    <a:pt x="439572" y="597727"/>
                    <a:pt x="432557" y="612861"/>
                    <a:pt x="422809" y="625534"/>
                  </a:cubicBezTo>
                  <a:cubicBezTo>
                    <a:pt x="413061" y="638207"/>
                    <a:pt x="399851" y="648145"/>
                    <a:pt x="383271" y="655439"/>
                  </a:cubicBezTo>
                  <a:cubicBezTo>
                    <a:pt x="366690" y="662733"/>
                    <a:pt x="346101" y="666380"/>
                    <a:pt x="321412" y="666380"/>
                  </a:cubicBezTo>
                  <a:lnTo>
                    <a:pt x="66323" y="666380"/>
                  </a:lnTo>
                  <a:close/>
                  <a:moveTo>
                    <a:pt x="130095" y="681241"/>
                  </a:moveTo>
                  <a:lnTo>
                    <a:pt x="81628" y="734121"/>
                  </a:lnTo>
                  <a:lnTo>
                    <a:pt x="66323" y="734121"/>
                  </a:lnTo>
                  <a:lnTo>
                    <a:pt x="114790" y="681241"/>
                  </a:lnTo>
                  <a:lnTo>
                    <a:pt x="130095" y="681241"/>
                  </a:lnTo>
                  <a:close/>
                  <a:moveTo>
                    <a:pt x="161981" y="681241"/>
                  </a:moveTo>
                  <a:lnTo>
                    <a:pt x="113514" y="734121"/>
                  </a:lnTo>
                  <a:lnTo>
                    <a:pt x="98209" y="734121"/>
                  </a:lnTo>
                  <a:lnTo>
                    <a:pt x="145401" y="681241"/>
                  </a:lnTo>
                  <a:lnTo>
                    <a:pt x="161981" y="681241"/>
                  </a:lnTo>
                  <a:close/>
                  <a:moveTo>
                    <a:pt x="192592" y="681241"/>
                  </a:moveTo>
                  <a:lnTo>
                    <a:pt x="144125" y="734121"/>
                  </a:lnTo>
                  <a:lnTo>
                    <a:pt x="128820" y="734121"/>
                  </a:lnTo>
                  <a:lnTo>
                    <a:pt x="177287" y="681241"/>
                  </a:lnTo>
                  <a:lnTo>
                    <a:pt x="192592" y="681241"/>
                  </a:lnTo>
                  <a:close/>
                  <a:moveTo>
                    <a:pt x="224478" y="681241"/>
                  </a:moveTo>
                  <a:lnTo>
                    <a:pt x="176011" y="734121"/>
                  </a:lnTo>
                  <a:lnTo>
                    <a:pt x="160706" y="734121"/>
                  </a:lnTo>
                  <a:lnTo>
                    <a:pt x="207897" y="681241"/>
                  </a:lnTo>
                  <a:lnTo>
                    <a:pt x="224478" y="681241"/>
                  </a:lnTo>
                  <a:close/>
                  <a:moveTo>
                    <a:pt x="173460" y="569828"/>
                  </a:moveTo>
                  <a:lnTo>
                    <a:pt x="299729" y="569828"/>
                  </a:lnTo>
                  <a:cubicBezTo>
                    <a:pt x="309933" y="569828"/>
                    <a:pt x="318041" y="567184"/>
                    <a:pt x="323963" y="561805"/>
                  </a:cubicBezTo>
                  <a:cubicBezTo>
                    <a:pt x="329884" y="556426"/>
                    <a:pt x="334166" y="549588"/>
                    <a:pt x="336717" y="541109"/>
                  </a:cubicBezTo>
                  <a:cubicBezTo>
                    <a:pt x="339268" y="532721"/>
                    <a:pt x="340726" y="523148"/>
                    <a:pt x="341181" y="512389"/>
                  </a:cubicBezTo>
                  <a:cubicBezTo>
                    <a:pt x="341636" y="501631"/>
                    <a:pt x="341819" y="490964"/>
                    <a:pt x="341819" y="480205"/>
                  </a:cubicBezTo>
                  <a:lnTo>
                    <a:pt x="341819" y="186083"/>
                  </a:lnTo>
                  <a:cubicBezTo>
                    <a:pt x="341819" y="175325"/>
                    <a:pt x="341636" y="164657"/>
                    <a:pt x="341181" y="153899"/>
                  </a:cubicBezTo>
                  <a:cubicBezTo>
                    <a:pt x="340726" y="143141"/>
                    <a:pt x="339268" y="133568"/>
                    <a:pt x="336717" y="125180"/>
                  </a:cubicBezTo>
                  <a:cubicBezTo>
                    <a:pt x="334166" y="116792"/>
                    <a:pt x="329884" y="109863"/>
                    <a:pt x="323963" y="104484"/>
                  </a:cubicBezTo>
                  <a:cubicBezTo>
                    <a:pt x="318041" y="99104"/>
                    <a:pt x="309933" y="96460"/>
                    <a:pt x="299729" y="96460"/>
                  </a:cubicBezTo>
                  <a:lnTo>
                    <a:pt x="173460" y="96460"/>
                  </a:lnTo>
                  <a:lnTo>
                    <a:pt x="173460" y="569737"/>
                  </a:lnTo>
                  <a:close/>
                  <a:moveTo>
                    <a:pt x="255089" y="681241"/>
                  </a:moveTo>
                  <a:lnTo>
                    <a:pt x="207897" y="734121"/>
                  </a:lnTo>
                  <a:lnTo>
                    <a:pt x="191316" y="734121"/>
                  </a:lnTo>
                  <a:lnTo>
                    <a:pt x="239783" y="681241"/>
                  </a:lnTo>
                  <a:lnTo>
                    <a:pt x="255089" y="681241"/>
                  </a:lnTo>
                  <a:close/>
                  <a:moveTo>
                    <a:pt x="241059" y="111413"/>
                  </a:moveTo>
                  <a:lnTo>
                    <a:pt x="193867" y="163108"/>
                  </a:lnTo>
                  <a:lnTo>
                    <a:pt x="193867" y="145876"/>
                  </a:lnTo>
                  <a:lnTo>
                    <a:pt x="224478" y="111413"/>
                  </a:lnTo>
                  <a:lnTo>
                    <a:pt x="241059" y="111413"/>
                  </a:lnTo>
                  <a:close/>
                  <a:moveTo>
                    <a:pt x="209173" y="111413"/>
                  </a:moveTo>
                  <a:lnTo>
                    <a:pt x="193867" y="128644"/>
                  </a:lnTo>
                  <a:lnTo>
                    <a:pt x="193867" y="111413"/>
                  </a:lnTo>
                  <a:lnTo>
                    <a:pt x="209173" y="111413"/>
                  </a:lnTo>
                  <a:close/>
                  <a:moveTo>
                    <a:pt x="271669" y="111413"/>
                  </a:moveTo>
                  <a:lnTo>
                    <a:pt x="224478" y="164293"/>
                  </a:lnTo>
                  <a:lnTo>
                    <a:pt x="207897" y="164293"/>
                  </a:lnTo>
                  <a:lnTo>
                    <a:pt x="256364" y="111413"/>
                  </a:lnTo>
                  <a:lnTo>
                    <a:pt x="271669" y="111413"/>
                  </a:lnTo>
                  <a:close/>
                  <a:moveTo>
                    <a:pt x="286975" y="681241"/>
                  </a:moveTo>
                  <a:lnTo>
                    <a:pt x="238508" y="734121"/>
                  </a:lnTo>
                  <a:lnTo>
                    <a:pt x="223203" y="734121"/>
                  </a:lnTo>
                  <a:lnTo>
                    <a:pt x="271669" y="681241"/>
                  </a:lnTo>
                  <a:lnTo>
                    <a:pt x="286975" y="681241"/>
                  </a:lnTo>
                  <a:close/>
                  <a:moveTo>
                    <a:pt x="303555" y="111413"/>
                  </a:moveTo>
                  <a:lnTo>
                    <a:pt x="255089" y="164293"/>
                  </a:lnTo>
                  <a:lnTo>
                    <a:pt x="239783" y="164293"/>
                  </a:lnTo>
                  <a:lnTo>
                    <a:pt x="288250" y="111413"/>
                  </a:lnTo>
                  <a:lnTo>
                    <a:pt x="303555" y="111413"/>
                  </a:lnTo>
                  <a:close/>
                  <a:moveTo>
                    <a:pt x="317585" y="681241"/>
                  </a:moveTo>
                  <a:lnTo>
                    <a:pt x="270394" y="734121"/>
                  </a:lnTo>
                  <a:lnTo>
                    <a:pt x="253813" y="734121"/>
                  </a:lnTo>
                  <a:lnTo>
                    <a:pt x="302280" y="681241"/>
                  </a:lnTo>
                  <a:lnTo>
                    <a:pt x="317585" y="681241"/>
                  </a:lnTo>
                  <a:close/>
                  <a:moveTo>
                    <a:pt x="318861" y="129830"/>
                  </a:moveTo>
                  <a:lnTo>
                    <a:pt x="271669" y="180339"/>
                  </a:lnTo>
                  <a:cubicBezTo>
                    <a:pt x="270850" y="178060"/>
                    <a:pt x="269938" y="176145"/>
                    <a:pt x="269119" y="174595"/>
                  </a:cubicBezTo>
                  <a:cubicBezTo>
                    <a:pt x="268299" y="173045"/>
                    <a:pt x="267388" y="171587"/>
                    <a:pt x="266568" y="170037"/>
                  </a:cubicBezTo>
                  <a:lnTo>
                    <a:pt x="312484" y="118342"/>
                  </a:lnTo>
                  <a:cubicBezTo>
                    <a:pt x="315034" y="120621"/>
                    <a:pt x="317130" y="124450"/>
                    <a:pt x="318861" y="129830"/>
                  </a:cubicBezTo>
                  <a:close/>
                  <a:moveTo>
                    <a:pt x="321412" y="160828"/>
                  </a:moveTo>
                  <a:lnTo>
                    <a:pt x="275496" y="211338"/>
                  </a:lnTo>
                  <a:cubicBezTo>
                    <a:pt x="275496" y="208329"/>
                    <a:pt x="275313" y="205412"/>
                    <a:pt x="274858" y="202767"/>
                  </a:cubicBezTo>
                  <a:cubicBezTo>
                    <a:pt x="274403" y="200124"/>
                    <a:pt x="274220" y="197571"/>
                    <a:pt x="274220" y="195291"/>
                  </a:cubicBezTo>
                  <a:lnTo>
                    <a:pt x="320136" y="143597"/>
                  </a:lnTo>
                  <a:cubicBezTo>
                    <a:pt x="320956" y="147426"/>
                    <a:pt x="321412" y="153170"/>
                    <a:pt x="321412" y="160828"/>
                  </a:cubicBezTo>
                  <a:close/>
                  <a:moveTo>
                    <a:pt x="321412" y="195291"/>
                  </a:moveTo>
                  <a:lnTo>
                    <a:pt x="275496" y="245801"/>
                  </a:lnTo>
                  <a:lnTo>
                    <a:pt x="275496" y="228569"/>
                  </a:lnTo>
                  <a:lnTo>
                    <a:pt x="321412" y="178060"/>
                  </a:lnTo>
                  <a:lnTo>
                    <a:pt x="321412" y="195291"/>
                  </a:lnTo>
                  <a:close/>
                  <a:moveTo>
                    <a:pt x="321412" y="229755"/>
                  </a:moveTo>
                  <a:lnTo>
                    <a:pt x="275496" y="280264"/>
                  </a:lnTo>
                  <a:lnTo>
                    <a:pt x="275496" y="263032"/>
                  </a:lnTo>
                  <a:lnTo>
                    <a:pt x="321412" y="212523"/>
                  </a:lnTo>
                  <a:lnTo>
                    <a:pt x="321412" y="229755"/>
                  </a:lnTo>
                  <a:close/>
                  <a:moveTo>
                    <a:pt x="321412" y="264218"/>
                  </a:moveTo>
                  <a:lnTo>
                    <a:pt x="275496" y="314727"/>
                  </a:lnTo>
                  <a:lnTo>
                    <a:pt x="275496" y="297496"/>
                  </a:lnTo>
                  <a:lnTo>
                    <a:pt x="321412" y="246986"/>
                  </a:lnTo>
                  <a:lnTo>
                    <a:pt x="321412" y="264218"/>
                  </a:lnTo>
                  <a:close/>
                  <a:moveTo>
                    <a:pt x="321412" y="298681"/>
                  </a:moveTo>
                  <a:lnTo>
                    <a:pt x="275496" y="349190"/>
                  </a:lnTo>
                  <a:lnTo>
                    <a:pt x="275496" y="331959"/>
                  </a:lnTo>
                  <a:lnTo>
                    <a:pt x="321412" y="281449"/>
                  </a:lnTo>
                  <a:lnTo>
                    <a:pt x="321412" y="298681"/>
                  </a:lnTo>
                  <a:close/>
                  <a:moveTo>
                    <a:pt x="321412" y="333144"/>
                  </a:moveTo>
                  <a:lnTo>
                    <a:pt x="275496" y="383654"/>
                  </a:lnTo>
                  <a:lnTo>
                    <a:pt x="275496" y="366422"/>
                  </a:lnTo>
                  <a:lnTo>
                    <a:pt x="321412" y="315913"/>
                  </a:lnTo>
                  <a:lnTo>
                    <a:pt x="321412" y="333144"/>
                  </a:lnTo>
                  <a:close/>
                  <a:moveTo>
                    <a:pt x="275496" y="418117"/>
                  </a:moveTo>
                  <a:lnTo>
                    <a:pt x="321412" y="367607"/>
                  </a:lnTo>
                  <a:lnTo>
                    <a:pt x="321412" y="350376"/>
                  </a:lnTo>
                  <a:lnTo>
                    <a:pt x="275496" y="400885"/>
                  </a:lnTo>
                  <a:lnTo>
                    <a:pt x="275496" y="418117"/>
                  </a:lnTo>
                  <a:close/>
                  <a:moveTo>
                    <a:pt x="321412" y="402070"/>
                  </a:moveTo>
                  <a:lnTo>
                    <a:pt x="275496" y="452580"/>
                  </a:lnTo>
                  <a:lnTo>
                    <a:pt x="275496" y="435349"/>
                  </a:lnTo>
                  <a:lnTo>
                    <a:pt x="321412" y="384839"/>
                  </a:lnTo>
                  <a:lnTo>
                    <a:pt x="321412" y="402070"/>
                  </a:lnTo>
                  <a:close/>
                  <a:moveTo>
                    <a:pt x="321412" y="436534"/>
                  </a:moveTo>
                  <a:lnTo>
                    <a:pt x="275496" y="487043"/>
                  </a:lnTo>
                  <a:lnTo>
                    <a:pt x="275496" y="469812"/>
                  </a:lnTo>
                  <a:lnTo>
                    <a:pt x="321412" y="419302"/>
                  </a:lnTo>
                  <a:lnTo>
                    <a:pt x="321412" y="436534"/>
                  </a:lnTo>
                  <a:close/>
                  <a:moveTo>
                    <a:pt x="321412" y="470997"/>
                  </a:moveTo>
                  <a:lnTo>
                    <a:pt x="275496" y="521506"/>
                  </a:lnTo>
                  <a:lnTo>
                    <a:pt x="275496" y="504275"/>
                  </a:lnTo>
                  <a:lnTo>
                    <a:pt x="321412" y="453765"/>
                  </a:lnTo>
                  <a:lnTo>
                    <a:pt x="321412" y="470997"/>
                  </a:lnTo>
                  <a:close/>
                  <a:moveTo>
                    <a:pt x="320136" y="505460"/>
                  </a:moveTo>
                  <a:lnTo>
                    <a:pt x="283148" y="547946"/>
                  </a:lnTo>
                  <a:lnTo>
                    <a:pt x="275496" y="547946"/>
                  </a:lnTo>
                  <a:lnTo>
                    <a:pt x="275496" y="538738"/>
                  </a:lnTo>
                  <a:lnTo>
                    <a:pt x="321412" y="488228"/>
                  </a:lnTo>
                  <a:cubicBezTo>
                    <a:pt x="321412" y="495887"/>
                    <a:pt x="320956" y="501631"/>
                    <a:pt x="320136" y="505460"/>
                  </a:cubicBezTo>
                  <a:close/>
                  <a:moveTo>
                    <a:pt x="350747" y="678961"/>
                  </a:moveTo>
                  <a:lnTo>
                    <a:pt x="306106" y="729471"/>
                  </a:lnTo>
                  <a:cubicBezTo>
                    <a:pt x="302736" y="730200"/>
                    <a:pt x="299547" y="731021"/>
                    <a:pt x="296541" y="731750"/>
                  </a:cubicBezTo>
                  <a:cubicBezTo>
                    <a:pt x="293534" y="732480"/>
                    <a:pt x="289981" y="732935"/>
                    <a:pt x="285699" y="732935"/>
                  </a:cubicBezTo>
                  <a:lnTo>
                    <a:pt x="334166" y="681241"/>
                  </a:lnTo>
                  <a:cubicBezTo>
                    <a:pt x="337537" y="680511"/>
                    <a:pt x="340543" y="680055"/>
                    <a:pt x="343094" y="680055"/>
                  </a:cubicBezTo>
                  <a:cubicBezTo>
                    <a:pt x="345645" y="680055"/>
                    <a:pt x="348196" y="679691"/>
                    <a:pt x="350747" y="678870"/>
                  </a:cubicBezTo>
                  <a:close/>
                  <a:moveTo>
                    <a:pt x="298454" y="548038"/>
                  </a:moveTo>
                  <a:lnTo>
                    <a:pt x="318861" y="525062"/>
                  </a:lnTo>
                  <a:cubicBezTo>
                    <a:pt x="317130" y="529621"/>
                    <a:pt x="315672" y="533906"/>
                    <a:pt x="314397" y="537735"/>
                  </a:cubicBezTo>
                  <a:cubicBezTo>
                    <a:pt x="313121" y="541564"/>
                    <a:pt x="311664" y="544208"/>
                    <a:pt x="309933" y="545758"/>
                  </a:cubicBezTo>
                  <a:cubicBezTo>
                    <a:pt x="309113" y="546488"/>
                    <a:pt x="305286" y="547308"/>
                    <a:pt x="298454" y="548038"/>
                  </a:cubicBezTo>
                  <a:close/>
                  <a:moveTo>
                    <a:pt x="331615" y="718074"/>
                  </a:moveTo>
                  <a:lnTo>
                    <a:pt x="369879" y="675588"/>
                  </a:lnTo>
                  <a:cubicBezTo>
                    <a:pt x="375800" y="674858"/>
                    <a:pt x="381813" y="672944"/>
                    <a:pt x="387735" y="669844"/>
                  </a:cubicBezTo>
                  <a:cubicBezTo>
                    <a:pt x="378351" y="679052"/>
                    <a:pt x="369241" y="687805"/>
                    <a:pt x="360313" y="696284"/>
                  </a:cubicBezTo>
                  <a:cubicBezTo>
                    <a:pt x="351385" y="704672"/>
                    <a:pt x="341819" y="711966"/>
                    <a:pt x="331615" y="718074"/>
                  </a:cubicBezTo>
                  <a:close/>
                </a:path>
              </a:pathLst>
            </a:custGeom>
            <a:grpFill/>
            <a:ln w="9102"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6531570-B738-F869-2BF0-74D201B18928}"/>
                </a:ext>
              </a:extLst>
            </p:cNvPr>
            <p:cNvSpPr/>
            <p:nvPr/>
          </p:nvSpPr>
          <p:spPr>
            <a:xfrm>
              <a:off x="3083229" y="2738971"/>
              <a:ext cx="441303" cy="734120"/>
            </a:xfrm>
            <a:custGeom>
              <a:avLst/>
              <a:gdLst>
                <a:gd name="connsiteX0" fmla="*/ 45916 w 441303"/>
                <a:gd name="connsiteY0" fmla="*/ 16137 h 734120"/>
                <a:gd name="connsiteX1" fmla="*/ 0 w 441303"/>
                <a:gd name="connsiteY1" fmla="*/ 66647 h 734120"/>
                <a:gd name="connsiteX2" fmla="*/ 0 w 441303"/>
                <a:gd name="connsiteY2" fmla="*/ 49415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0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8 h 734120"/>
                <a:gd name="connsiteX24" fmla="*/ 45916 w 441303"/>
                <a:gd name="connsiteY24" fmla="*/ 136759 h 734120"/>
                <a:gd name="connsiteX25" fmla="*/ 45916 w 441303"/>
                <a:gd name="connsiteY25" fmla="*/ 153990 h 734120"/>
                <a:gd name="connsiteX26" fmla="*/ 45916 w 441303"/>
                <a:gd name="connsiteY26" fmla="*/ 188453 h 734120"/>
                <a:gd name="connsiteX27" fmla="*/ 0 w 441303"/>
                <a:gd name="connsiteY27" fmla="*/ 238963 h 734120"/>
                <a:gd name="connsiteX28" fmla="*/ 0 w 441303"/>
                <a:gd name="connsiteY28" fmla="*/ 221731 h 734120"/>
                <a:gd name="connsiteX29" fmla="*/ 45916 w 441303"/>
                <a:gd name="connsiteY29" fmla="*/ 171222 h 734120"/>
                <a:gd name="connsiteX30" fmla="*/ 45916 w 441303"/>
                <a:gd name="connsiteY30" fmla="*/ 188453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89 h 734120"/>
                <a:gd name="connsiteX38" fmla="*/ 0 w 441303"/>
                <a:gd name="connsiteY38" fmla="*/ 290658 h 734120"/>
                <a:gd name="connsiteX39" fmla="*/ 45916 w 441303"/>
                <a:gd name="connsiteY39" fmla="*/ 240148 h 734120"/>
                <a:gd name="connsiteX40" fmla="*/ 45916 w 441303"/>
                <a:gd name="connsiteY40" fmla="*/ 257380 h 734120"/>
                <a:gd name="connsiteX41" fmla="*/ 45916 w 441303"/>
                <a:gd name="connsiteY41" fmla="*/ 291843 h 734120"/>
                <a:gd name="connsiteX42" fmla="*/ 0 w 441303"/>
                <a:gd name="connsiteY42" fmla="*/ 342352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6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6 h 734120"/>
                <a:gd name="connsiteX51" fmla="*/ 45916 w 441303"/>
                <a:gd name="connsiteY51" fmla="*/ 360769 h 734120"/>
                <a:gd name="connsiteX52" fmla="*/ 0 w 441303"/>
                <a:gd name="connsiteY52" fmla="*/ 411279 h 734120"/>
                <a:gd name="connsiteX53" fmla="*/ 0 w 441303"/>
                <a:gd name="connsiteY53" fmla="*/ 394047 h 734120"/>
                <a:gd name="connsiteX54" fmla="*/ 45916 w 441303"/>
                <a:gd name="connsiteY54" fmla="*/ 343538 h 734120"/>
                <a:gd name="connsiteX55" fmla="*/ 45916 w 441303"/>
                <a:gd name="connsiteY55" fmla="*/ 360769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7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5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5 h 734120"/>
                <a:gd name="connsiteX81" fmla="*/ 45916 w 441303"/>
                <a:gd name="connsiteY81" fmla="*/ 567549 h 734120"/>
                <a:gd name="connsiteX82" fmla="*/ 0 w 441303"/>
                <a:gd name="connsiteY82" fmla="*/ 618058 h 734120"/>
                <a:gd name="connsiteX83" fmla="*/ 0 w 441303"/>
                <a:gd name="connsiteY83" fmla="*/ 600826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3 h 734120"/>
                <a:gd name="connsiteX93" fmla="*/ 45916 w 441303"/>
                <a:gd name="connsiteY93" fmla="*/ 636475 h 734120"/>
                <a:gd name="connsiteX94" fmla="*/ 0 w 441303"/>
                <a:gd name="connsiteY94" fmla="*/ 686984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8 h 734120"/>
                <a:gd name="connsiteX119" fmla="*/ 65048 w 441303"/>
                <a:gd name="connsiteY119" fmla="*/ 666288 h 734120"/>
                <a:gd name="connsiteX120" fmla="*/ 65048 w 441303"/>
                <a:gd name="connsiteY120" fmla="*/ 0 h 734120"/>
                <a:gd name="connsiteX121" fmla="*/ 441303 w 441303"/>
                <a:gd name="connsiteY121" fmla="*/ 0 h 734120"/>
                <a:gd name="connsiteX122" fmla="*/ 441303 w 441303"/>
                <a:gd name="connsiteY122" fmla="*/ 96460 h 734120"/>
                <a:gd name="connsiteX123" fmla="*/ 173460 w 441303"/>
                <a:gd name="connsiteY123" fmla="*/ 96460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0 w 441303"/>
                <a:gd name="connsiteY135" fmla="*/ 734121 h 734120"/>
                <a:gd name="connsiteX136" fmla="*/ 130095 w 441303"/>
                <a:gd name="connsiteY136" fmla="*/ 734121 h 734120"/>
                <a:gd name="connsiteX137" fmla="*/ 177286 w 441303"/>
                <a:gd name="connsiteY137" fmla="*/ 681241 h 734120"/>
                <a:gd name="connsiteX138" fmla="*/ 193867 w 441303"/>
                <a:gd name="connsiteY138" fmla="*/ 681241 h 734120"/>
                <a:gd name="connsiteX139" fmla="*/ 224478 w 441303"/>
                <a:gd name="connsiteY139" fmla="*/ 681241 h 734120"/>
                <a:gd name="connsiteX140" fmla="*/ 177286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6 h 734120"/>
                <a:gd name="connsiteX162" fmla="*/ 193867 w 441303"/>
                <a:gd name="connsiteY162" fmla="*/ 456045 h 734120"/>
                <a:gd name="connsiteX163" fmla="*/ 200244 w 441303"/>
                <a:gd name="connsiteY163" fmla="*/ 433069 h 734120"/>
                <a:gd name="connsiteX164" fmla="*/ 193867 w 441303"/>
                <a:gd name="connsiteY164" fmla="*/ 438813 h 734120"/>
                <a:gd name="connsiteX165" fmla="*/ 193867 w 441303"/>
                <a:gd name="connsiteY165" fmla="*/ 433069 h 734120"/>
                <a:gd name="connsiteX166" fmla="*/ 200244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0 w 441303"/>
                <a:gd name="connsiteY183" fmla="*/ 485949 h 734120"/>
                <a:gd name="connsiteX184" fmla="*/ 229580 w 441303"/>
                <a:gd name="connsiteY184" fmla="*/ 485949 h 734120"/>
                <a:gd name="connsiteX185" fmla="*/ 278046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3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3 w 441303"/>
                <a:gd name="connsiteY236" fmla="*/ 681241 h 734120"/>
                <a:gd name="connsiteX237" fmla="*/ 366052 w 441303"/>
                <a:gd name="connsiteY237" fmla="*/ 164293 h 734120"/>
                <a:gd name="connsiteX238" fmla="*/ 413243 w 441303"/>
                <a:gd name="connsiteY238" fmla="*/ 111413 h 734120"/>
                <a:gd name="connsiteX239" fmla="*/ 427273 w 441303"/>
                <a:gd name="connsiteY239" fmla="*/ 111413 h 734120"/>
                <a:gd name="connsiteX240" fmla="*/ 378806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5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7"/>
                  </a:moveTo>
                  <a:lnTo>
                    <a:pt x="0" y="66647"/>
                  </a:lnTo>
                  <a:lnTo>
                    <a:pt x="0" y="49415"/>
                  </a:lnTo>
                  <a:lnTo>
                    <a:pt x="5102" y="43672"/>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3"/>
                  </a:moveTo>
                  <a:lnTo>
                    <a:pt x="0" y="238963"/>
                  </a:lnTo>
                  <a:lnTo>
                    <a:pt x="0" y="221731"/>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89"/>
                  </a:lnTo>
                  <a:lnTo>
                    <a:pt x="0" y="290658"/>
                  </a:lnTo>
                  <a:lnTo>
                    <a:pt x="45916" y="240148"/>
                  </a:lnTo>
                  <a:lnTo>
                    <a:pt x="45916" y="257380"/>
                  </a:lnTo>
                  <a:close/>
                  <a:moveTo>
                    <a:pt x="45916" y="291843"/>
                  </a:moveTo>
                  <a:lnTo>
                    <a:pt x="0" y="342352"/>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69"/>
                  </a:moveTo>
                  <a:lnTo>
                    <a:pt x="0" y="411279"/>
                  </a:lnTo>
                  <a:lnTo>
                    <a:pt x="0" y="394047"/>
                  </a:lnTo>
                  <a:lnTo>
                    <a:pt x="45916" y="343538"/>
                  </a:lnTo>
                  <a:lnTo>
                    <a:pt x="45916" y="360769"/>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7"/>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6"/>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3"/>
                  </a:lnTo>
                  <a:lnTo>
                    <a:pt x="45916" y="636475"/>
                  </a:lnTo>
                  <a:lnTo>
                    <a:pt x="0" y="686984"/>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8"/>
                  </a:lnTo>
                  <a:lnTo>
                    <a:pt x="65048" y="666288"/>
                  </a:lnTo>
                  <a:lnTo>
                    <a:pt x="65048" y="0"/>
                  </a:lnTo>
                  <a:lnTo>
                    <a:pt x="441303" y="0"/>
                  </a:lnTo>
                  <a:lnTo>
                    <a:pt x="441303" y="96460"/>
                  </a:lnTo>
                  <a:lnTo>
                    <a:pt x="173460" y="96460"/>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0" y="734121"/>
                  </a:lnTo>
                  <a:lnTo>
                    <a:pt x="130095" y="734121"/>
                  </a:lnTo>
                  <a:lnTo>
                    <a:pt x="177286" y="681241"/>
                  </a:lnTo>
                  <a:lnTo>
                    <a:pt x="193867" y="681241"/>
                  </a:lnTo>
                  <a:close/>
                  <a:moveTo>
                    <a:pt x="224478" y="681241"/>
                  </a:moveTo>
                  <a:lnTo>
                    <a:pt x="177286"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6"/>
                  </a:lnTo>
                  <a:lnTo>
                    <a:pt x="193867" y="456045"/>
                  </a:lnTo>
                  <a:close/>
                  <a:moveTo>
                    <a:pt x="200244" y="433069"/>
                  </a:moveTo>
                  <a:lnTo>
                    <a:pt x="193867" y="438813"/>
                  </a:lnTo>
                  <a:lnTo>
                    <a:pt x="193867" y="433069"/>
                  </a:lnTo>
                  <a:lnTo>
                    <a:pt x="200244"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0" y="485949"/>
                  </a:lnTo>
                  <a:lnTo>
                    <a:pt x="229580" y="485949"/>
                  </a:lnTo>
                  <a:lnTo>
                    <a:pt x="278046"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3" y="681241"/>
                  </a:moveTo>
                  <a:lnTo>
                    <a:pt x="364777" y="734121"/>
                  </a:lnTo>
                  <a:lnTo>
                    <a:pt x="349471" y="734121"/>
                  </a:lnTo>
                  <a:lnTo>
                    <a:pt x="396663" y="681241"/>
                  </a:lnTo>
                  <a:lnTo>
                    <a:pt x="413243" y="681241"/>
                  </a:lnTo>
                  <a:close/>
                  <a:moveTo>
                    <a:pt x="366052" y="164293"/>
                  </a:moveTo>
                  <a:lnTo>
                    <a:pt x="413243" y="111413"/>
                  </a:lnTo>
                  <a:lnTo>
                    <a:pt x="427273" y="111413"/>
                  </a:lnTo>
                  <a:lnTo>
                    <a:pt x="378806" y="164293"/>
                  </a:lnTo>
                  <a:lnTo>
                    <a:pt x="366052" y="164293"/>
                  </a:lnTo>
                  <a:close/>
                  <a:moveTo>
                    <a:pt x="380082" y="734121"/>
                  </a:moveTo>
                  <a:lnTo>
                    <a:pt x="428549" y="681241"/>
                  </a:lnTo>
                  <a:lnTo>
                    <a:pt x="438752" y="681241"/>
                  </a:lnTo>
                  <a:lnTo>
                    <a:pt x="390285" y="734121"/>
                  </a:lnTo>
                  <a:lnTo>
                    <a:pt x="380082" y="734121"/>
                  </a:lnTo>
                  <a:close/>
                </a:path>
              </a:pathLst>
            </a:custGeom>
            <a:grpFill/>
            <a:ln w="9102" cap="flat">
              <a:noFill/>
              <a:prstDash val="solid"/>
              <a:miter/>
            </a:ln>
          </p:spPr>
          <p:txBody>
            <a:bodyPr rtlCol="0" anchor="ctr"/>
            <a:lstStyle/>
            <a:p>
              <a:endParaRPr lang="en-US"/>
            </a:p>
          </p:txBody>
        </p:sp>
      </p:grpSp>
      <p:grpSp>
        <p:nvGrpSpPr>
          <p:cNvPr id="74" name="Group 73">
            <a:extLst>
              <a:ext uri="{FF2B5EF4-FFF2-40B4-BE49-F238E27FC236}">
                <a16:creationId xmlns:a16="http://schemas.microsoft.com/office/drawing/2014/main" id="{252D6B8C-98B0-A44E-0DA8-3CFA5A5D82DC}"/>
              </a:ext>
            </a:extLst>
          </p:cNvPr>
          <p:cNvGrpSpPr/>
          <p:nvPr/>
        </p:nvGrpSpPr>
        <p:grpSpPr>
          <a:xfrm>
            <a:off x="822163" y="5920492"/>
            <a:ext cx="2469253" cy="491966"/>
            <a:chOff x="954515" y="4270668"/>
            <a:chExt cx="3686029" cy="734393"/>
          </a:xfrm>
          <a:solidFill>
            <a:srgbClr val="AD2300"/>
          </a:solidFill>
        </p:grpSpPr>
        <p:sp>
          <p:nvSpPr>
            <p:cNvPr id="75" name="Freeform 74">
              <a:extLst>
                <a:ext uri="{FF2B5EF4-FFF2-40B4-BE49-F238E27FC236}">
                  <a16:creationId xmlns:a16="http://schemas.microsoft.com/office/drawing/2014/main" id="{1FBDE3AF-2A6F-67F2-5329-612E506A0D86}"/>
                </a:ext>
              </a:extLst>
            </p:cNvPr>
            <p:cNvSpPr/>
            <p:nvPr/>
          </p:nvSpPr>
          <p:spPr>
            <a:xfrm>
              <a:off x="954515" y="4270668"/>
              <a:ext cx="450231" cy="734120"/>
            </a:xfrm>
            <a:custGeom>
              <a:avLst/>
              <a:gdLst>
                <a:gd name="connsiteX0" fmla="*/ 45916 w 450231"/>
                <a:gd name="connsiteY0" fmla="*/ 16138 h 734120"/>
                <a:gd name="connsiteX1" fmla="*/ 0 w 450231"/>
                <a:gd name="connsiteY1" fmla="*/ 66647 h 734120"/>
                <a:gd name="connsiteX2" fmla="*/ 0 w 450231"/>
                <a:gd name="connsiteY2" fmla="*/ 49416 h 734120"/>
                <a:gd name="connsiteX3" fmla="*/ 45916 w 450231"/>
                <a:gd name="connsiteY3" fmla="*/ 0 h 734120"/>
                <a:gd name="connsiteX4" fmla="*/ 45916 w 450231"/>
                <a:gd name="connsiteY4" fmla="*/ 16046 h 734120"/>
                <a:gd name="connsiteX5" fmla="*/ 45916 w 450231"/>
                <a:gd name="connsiteY5" fmla="*/ 50601 h 734120"/>
                <a:gd name="connsiteX6" fmla="*/ 0 w 450231"/>
                <a:gd name="connsiteY6" fmla="*/ 101110 h 734120"/>
                <a:gd name="connsiteX7" fmla="*/ 0 w 450231"/>
                <a:gd name="connsiteY7" fmla="*/ 83879 h 734120"/>
                <a:gd name="connsiteX8" fmla="*/ 45916 w 450231"/>
                <a:gd name="connsiteY8" fmla="*/ 33369 h 734120"/>
                <a:gd name="connsiteX9" fmla="*/ 45916 w 450231"/>
                <a:gd name="connsiteY9" fmla="*/ 50601 h 734120"/>
                <a:gd name="connsiteX10" fmla="*/ 45916 w 450231"/>
                <a:gd name="connsiteY10" fmla="*/ 85064 h 734120"/>
                <a:gd name="connsiteX11" fmla="*/ 0 w 450231"/>
                <a:gd name="connsiteY11" fmla="*/ 135573 h 734120"/>
                <a:gd name="connsiteX12" fmla="*/ 0 w 450231"/>
                <a:gd name="connsiteY12" fmla="*/ 118342 h 734120"/>
                <a:gd name="connsiteX13" fmla="*/ 45916 w 450231"/>
                <a:gd name="connsiteY13" fmla="*/ 67832 h 734120"/>
                <a:gd name="connsiteX14" fmla="*/ 45916 w 450231"/>
                <a:gd name="connsiteY14" fmla="*/ 85064 h 734120"/>
                <a:gd name="connsiteX15" fmla="*/ 45916 w 450231"/>
                <a:gd name="connsiteY15" fmla="*/ 119527 h 734120"/>
                <a:gd name="connsiteX16" fmla="*/ 0 w 450231"/>
                <a:gd name="connsiteY16" fmla="*/ 170037 h 734120"/>
                <a:gd name="connsiteX17" fmla="*/ 0 w 450231"/>
                <a:gd name="connsiteY17" fmla="*/ 152805 h 734120"/>
                <a:gd name="connsiteX18" fmla="*/ 45916 w 450231"/>
                <a:gd name="connsiteY18" fmla="*/ 102296 h 734120"/>
                <a:gd name="connsiteX19" fmla="*/ 45916 w 450231"/>
                <a:gd name="connsiteY19" fmla="*/ 119527 h 734120"/>
                <a:gd name="connsiteX20" fmla="*/ 45916 w 450231"/>
                <a:gd name="connsiteY20" fmla="*/ 153990 h 734120"/>
                <a:gd name="connsiteX21" fmla="*/ 0 w 450231"/>
                <a:gd name="connsiteY21" fmla="*/ 204500 h 734120"/>
                <a:gd name="connsiteX22" fmla="*/ 0 w 450231"/>
                <a:gd name="connsiteY22" fmla="*/ 187268 h 734120"/>
                <a:gd name="connsiteX23" fmla="*/ 45916 w 450231"/>
                <a:gd name="connsiteY23" fmla="*/ 136759 h 734120"/>
                <a:gd name="connsiteX24" fmla="*/ 45916 w 450231"/>
                <a:gd name="connsiteY24" fmla="*/ 153990 h 734120"/>
                <a:gd name="connsiteX25" fmla="*/ 45916 w 450231"/>
                <a:gd name="connsiteY25" fmla="*/ 188454 h 734120"/>
                <a:gd name="connsiteX26" fmla="*/ 0 w 450231"/>
                <a:gd name="connsiteY26" fmla="*/ 238963 h 734120"/>
                <a:gd name="connsiteX27" fmla="*/ 0 w 450231"/>
                <a:gd name="connsiteY27" fmla="*/ 221732 h 734120"/>
                <a:gd name="connsiteX28" fmla="*/ 45916 w 450231"/>
                <a:gd name="connsiteY28" fmla="*/ 171222 h 734120"/>
                <a:gd name="connsiteX29" fmla="*/ 45916 w 450231"/>
                <a:gd name="connsiteY29" fmla="*/ 188454 h 734120"/>
                <a:gd name="connsiteX30" fmla="*/ 45916 w 450231"/>
                <a:gd name="connsiteY30" fmla="*/ 222917 h 734120"/>
                <a:gd name="connsiteX31" fmla="*/ 0 w 450231"/>
                <a:gd name="connsiteY31" fmla="*/ 273426 h 734120"/>
                <a:gd name="connsiteX32" fmla="*/ 0 w 450231"/>
                <a:gd name="connsiteY32" fmla="*/ 256195 h 734120"/>
                <a:gd name="connsiteX33" fmla="*/ 45916 w 450231"/>
                <a:gd name="connsiteY33" fmla="*/ 205685 h 734120"/>
                <a:gd name="connsiteX34" fmla="*/ 45916 w 450231"/>
                <a:gd name="connsiteY34" fmla="*/ 222917 h 734120"/>
                <a:gd name="connsiteX35" fmla="*/ 45916 w 450231"/>
                <a:gd name="connsiteY35" fmla="*/ 257380 h 734120"/>
                <a:gd name="connsiteX36" fmla="*/ 0 w 450231"/>
                <a:gd name="connsiteY36" fmla="*/ 307890 h 734120"/>
                <a:gd name="connsiteX37" fmla="*/ 0 w 450231"/>
                <a:gd name="connsiteY37" fmla="*/ 290658 h 734120"/>
                <a:gd name="connsiteX38" fmla="*/ 45916 w 450231"/>
                <a:gd name="connsiteY38" fmla="*/ 240148 h 734120"/>
                <a:gd name="connsiteX39" fmla="*/ 45916 w 450231"/>
                <a:gd name="connsiteY39" fmla="*/ 257380 h 734120"/>
                <a:gd name="connsiteX40" fmla="*/ 45916 w 450231"/>
                <a:gd name="connsiteY40" fmla="*/ 291843 h 734120"/>
                <a:gd name="connsiteX41" fmla="*/ 0 w 450231"/>
                <a:gd name="connsiteY41" fmla="*/ 342353 h 734120"/>
                <a:gd name="connsiteX42" fmla="*/ 0 w 450231"/>
                <a:gd name="connsiteY42" fmla="*/ 325121 h 734120"/>
                <a:gd name="connsiteX43" fmla="*/ 45916 w 450231"/>
                <a:gd name="connsiteY43" fmla="*/ 274611 h 734120"/>
                <a:gd name="connsiteX44" fmla="*/ 45916 w 450231"/>
                <a:gd name="connsiteY44" fmla="*/ 291843 h 734120"/>
                <a:gd name="connsiteX45" fmla="*/ 45916 w 450231"/>
                <a:gd name="connsiteY45" fmla="*/ 326306 h 734120"/>
                <a:gd name="connsiteX46" fmla="*/ 0 w 450231"/>
                <a:gd name="connsiteY46" fmla="*/ 376816 h 734120"/>
                <a:gd name="connsiteX47" fmla="*/ 0 w 450231"/>
                <a:gd name="connsiteY47" fmla="*/ 359584 h 734120"/>
                <a:gd name="connsiteX48" fmla="*/ 45916 w 450231"/>
                <a:gd name="connsiteY48" fmla="*/ 309075 h 734120"/>
                <a:gd name="connsiteX49" fmla="*/ 45916 w 450231"/>
                <a:gd name="connsiteY49" fmla="*/ 326306 h 734120"/>
                <a:gd name="connsiteX50" fmla="*/ 45916 w 450231"/>
                <a:gd name="connsiteY50" fmla="*/ 360770 h 734120"/>
                <a:gd name="connsiteX51" fmla="*/ 0 w 450231"/>
                <a:gd name="connsiteY51" fmla="*/ 411279 h 734120"/>
                <a:gd name="connsiteX52" fmla="*/ 0 w 450231"/>
                <a:gd name="connsiteY52" fmla="*/ 394047 h 734120"/>
                <a:gd name="connsiteX53" fmla="*/ 45916 w 450231"/>
                <a:gd name="connsiteY53" fmla="*/ 343538 h 734120"/>
                <a:gd name="connsiteX54" fmla="*/ 45916 w 450231"/>
                <a:gd name="connsiteY54" fmla="*/ 360770 h 734120"/>
                <a:gd name="connsiteX55" fmla="*/ 45916 w 450231"/>
                <a:gd name="connsiteY55" fmla="*/ 395233 h 734120"/>
                <a:gd name="connsiteX56" fmla="*/ 0 w 450231"/>
                <a:gd name="connsiteY56" fmla="*/ 445742 h 734120"/>
                <a:gd name="connsiteX57" fmla="*/ 0 w 450231"/>
                <a:gd name="connsiteY57" fmla="*/ 428511 h 734120"/>
                <a:gd name="connsiteX58" fmla="*/ 45916 w 450231"/>
                <a:gd name="connsiteY58" fmla="*/ 378001 h 734120"/>
                <a:gd name="connsiteX59" fmla="*/ 45916 w 450231"/>
                <a:gd name="connsiteY59" fmla="*/ 395233 h 734120"/>
                <a:gd name="connsiteX60" fmla="*/ 45916 w 450231"/>
                <a:gd name="connsiteY60" fmla="*/ 429696 h 734120"/>
                <a:gd name="connsiteX61" fmla="*/ 0 w 450231"/>
                <a:gd name="connsiteY61" fmla="*/ 480205 h 734120"/>
                <a:gd name="connsiteX62" fmla="*/ 0 w 450231"/>
                <a:gd name="connsiteY62" fmla="*/ 462974 h 734120"/>
                <a:gd name="connsiteX63" fmla="*/ 45916 w 450231"/>
                <a:gd name="connsiteY63" fmla="*/ 412464 h 734120"/>
                <a:gd name="connsiteX64" fmla="*/ 45916 w 450231"/>
                <a:gd name="connsiteY64" fmla="*/ 429696 h 734120"/>
                <a:gd name="connsiteX65" fmla="*/ 45916 w 450231"/>
                <a:gd name="connsiteY65" fmla="*/ 464159 h 734120"/>
                <a:gd name="connsiteX66" fmla="*/ 0 w 450231"/>
                <a:gd name="connsiteY66" fmla="*/ 514669 h 734120"/>
                <a:gd name="connsiteX67" fmla="*/ 0 w 450231"/>
                <a:gd name="connsiteY67" fmla="*/ 497437 h 734120"/>
                <a:gd name="connsiteX68" fmla="*/ 45916 w 450231"/>
                <a:gd name="connsiteY68" fmla="*/ 446928 h 734120"/>
                <a:gd name="connsiteX69" fmla="*/ 45916 w 450231"/>
                <a:gd name="connsiteY69" fmla="*/ 464159 h 734120"/>
                <a:gd name="connsiteX70" fmla="*/ 45916 w 450231"/>
                <a:gd name="connsiteY70" fmla="*/ 498622 h 734120"/>
                <a:gd name="connsiteX71" fmla="*/ 0 w 450231"/>
                <a:gd name="connsiteY71" fmla="*/ 549132 h 734120"/>
                <a:gd name="connsiteX72" fmla="*/ 0 w 450231"/>
                <a:gd name="connsiteY72" fmla="*/ 531900 h 734120"/>
                <a:gd name="connsiteX73" fmla="*/ 45916 w 450231"/>
                <a:gd name="connsiteY73" fmla="*/ 481391 h 734120"/>
                <a:gd name="connsiteX74" fmla="*/ 45916 w 450231"/>
                <a:gd name="connsiteY74" fmla="*/ 498622 h 734120"/>
                <a:gd name="connsiteX75" fmla="*/ 45916 w 450231"/>
                <a:gd name="connsiteY75" fmla="*/ 533085 h 734120"/>
                <a:gd name="connsiteX76" fmla="*/ 0 w 450231"/>
                <a:gd name="connsiteY76" fmla="*/ 583595 h 734120"/>
                <a:gd name="connsiteX77" fmla="*/ 0 w 450231"/>
                <a:gd name="connsiteY77" fmla="*/ 566363 h 734120"/>
                <a:gd name="connsiteX78" fmla="*/ 45916 w 450231"/>
                <a:gd name="connsiteY78" fmla="*/ 515854 h 734120"/>
                <a:gd name="connsiteX79" fmla="*/ 45916 w 450231"/>
                <a:gd name="connsiteY79" fmla="*/ 533085 h 734120"/>
                <a:gd name="connsiteX80" fmla="*/ 45916 w 450231"/>
                <a:gd name="connsiteY80" fmla="*/ 567549 h 734120"/>
                <a:gd name="connsiteX81" fmla="*/ 0 w 450231"/>
                <a:gd name="connsiteY81" fmla="*/ 618058 h 734120"/>
                <a:gd name="connsiteX82" fmla="*/ 0 w 450231"/>
                <a:gd name="connsiteY82" fmla="*/ 600827 h 734120"/>
                <a:gd name="connsiteX83" fmla="*/ 45916 w 450231"/>
                <a:gd name="connsiteY83" fmla="*/ 550317 h 734120"/>
                <a:gd name="connsiteX84" fmla="*/ 45916 w 450231"/>
                <a:gd name="connsiteY84" fmla="*/ 567549 h 734120"/>
                <a:gd name="connsiteX85" fmla="*/ 45916 w 450231"/>
                <a:gd name="connsiteY85" fmla="*/ 602012 h 734120"/>
                <a:gd name="connsiteX86" fmla="*/ 0 w 450231"/>
                <a:gd name="connsiteY86" fmla="*/ 652521 h 734120"/>
                <a:gd name="connsiteX87" fmla="*/ 0 w 450231"/>
                <a:gd name="connsiteY87" fmla="*/ 635290 h 734120"/>
                <a:gd name="connsiteX88" fmla="*/ 45916 w 450231"/>
                <a:gd name="connsiteY88" fmla="*/ 584780 h 734120"/>
                <a:gd name="connsiteX89" fmla="*/ 45916 w 450231"/>
                <a:gd name="connsiteY89" fmla="*/ 602012 h 734120"/>
                <a:gd name="connsiteX90" fmla="*/ 45916 w 450231"/>
                <a:gd name="connsiteY90" fmla="*/ 636475 h 734120"/>
                <a:gd name="connsiteX91" fmla="*/ 0 w 450231"/>
                <a:gd name="connsiteY91" fmla="*/ 686985 h 734120"/>
                <a:gd name="connsiteX92" fmla="*/ 0 w 450231"/>
                <a:gd name="connsiteY92" fmla="*/ 669753 h 734120"/>
                <a:gd name="connsiteX93" fmla="*/ 45916 w 450231"/>
                <a:gd name="connsiteY93" fmla="*/ 619244 h 734120"/>
                <a:gd name="connsiteX94" fmla="*/ 45916 w 450231"/>
                <a:gd name="connsiteY94" fmla="*/ 636475 h 734120"/>
                <a:gd name="connsiteX95" fmla="*/ 0 w 450231"/>
                <a:gd name="connsiteY95" fmla="*/ 721448 h 734120"/>
                <a:gd name="connsiteX96" fmla="*/ 45916 w 450231"/>
                <a:gd name="connsiteY96" fmla="*/ 670938 h 734120"/>
                <a:gd name="connsiteX97" fmla="*/ 45916 w 450231"/>
                <a:gd name="connsiteY97" fmla="*/ 653707 h 734120"/>
                <a:gd name="connsiteX98" fmla="*/ 0 w 450231"/>
                <a:gd name="connsiteY98" fmla="*/ 704216 h 734120"/>
                <a:gd name="connsiteX99" fmla="*/ 0 w 450231"/>
                <a:gd name="connsiteY99" fmla="*/ 721448 h 734120"/>
                <a:gd name="connsiteX100" fmla="*/ 67598 w 450231"/>
                <a:gd name="connsiteY100" fmla="*/ 681241 h 734120"/>
                <a:gd name="connsiteX101" fmla="*/ 19132 w 450231"/>
                <a:gd name="connsiteY101" fmla="*/ 734121 h 734120"/>
                <a:gd name="connsiteX102" fmla="*/ 3826 w 450231"/>
                <a:gd name="connsiteY102" fmla="*/ 734121 h 734120"/>
                <a:gd name="connsiteX103" fmla="*/ 52293 w 450231"/>
                <a:gd name="connsiteY103" fmla="*/ 681241 h 734120"/>
                <a:gd name="connsiteX104" fmla="*/ 67598 w 450231"/>
                <a:gd name="connsiteY104" fmla="*/ 681241 h 734120"/>
                <a:gd name="connsiteX105" fmla="*/ 98209 w 450231"/>
                <a:gd name="connsiteY105" fmla="*/ 681241 h 734120"/>
                <a:gd name="connsiteX106" fmla="*/ 51018 w 450231"/>
                <a:gd name="connsiteY106" fmla="*/ 734121 h 734120"/>
                <a:gd name="connsiteX107" fmla="*/ 34437 w 450231"/>
                <a:gd name="connsiteY107" fmla="*/ 734121 h 734120"/>
                <a:gd name="connsiteX108" fmla="*/ 82904 w 450231"/>
                <a:gd name="connsiteY108" fmla="*/ 681241 h 734120"/>
                <a:gd name="connsiteX109" fmla="*/ 98209 w 450231"/>
                <a:gd name="connsiteY109" fmla="*/ 681241 h 734120"/>
                <a:gd name="connsiteX110" fmla="*/ 66323 w 450231"/>
                <a:gd name="connsiteY110" fmla="*/ 666289 h 734120"/>
                <a:gd name="connsiteX111" fmla="*/ 66323 w 450231"/>
                <a:gd name="connsiteY111" fmla="*/ 0 h 734120"/>
                <a:gd name="connsiteX112" fmla="*/ 321412 w 450231"/>
                <a:gd name="connsiteY112" fmla="*/ 0 h 734120"/>
                <a:gd name="connsiteX113" fmla="*/ 383271 w 450231"/>
                <a:gd name="connsiteY113" fmla="*/ 10941 h 734120"/>
                <a:gd name="connsiteX114" fmla="*/ 422809 w 450231"/>
                <a:gd name="connsiteY114" fmla="*/ 40845 h 734120"/>
                <a:gd name="connsiteX115" fmla="*/ 443854 w 450231"/>
                <a:gd name="connsiteY115" fmla="*/ 86249 h 734120"/>
                <a:gd name="connsiteX116" fmla="*/ 450231 w 450231"/>
                <a:gd name="connsiteY116" fmla="*/ 142503 h 734120"/>
                <a:gd name="connsiteX117" fmla="*/ 450231 w 450231"/>
                <a:gd name="connsiteY117" fmla="*/ 523877 h 734120"/>
                <a:gd name="connsiteX118" fmla="*/ 443854 w 450231"/>
                <a:gd name="connsiteY118" fmla="*/ 580130 h 734120"/>
                <a:gd name="connsiteX119" fmla="*/ 422809 w 450231"/>
                <a:gd name="connsiteY119" fmla="*/ 625534 h 734120"/>
                <a:gd name="connsiteX120" fmla="*/ 383271 w 450231"/>
                <a:gd name="connsiteY120" fmla="*/ 655439 h 734120"/>
                <a:gd name="connsiteX121" fmla="*/ 321412 w 450231"/>
                <a:gd name="connsiteY121" fmla="*/ 666380 h 734120"/>
                <a:gd name="connsiteX122" fmla="*/ 66323 w 450231"/>
                <a:gd name="connsiteY122" fmla="*/ 666380 h 734120"/>
                <a:gd name="connsiteX123" fmla="*/ 130095 w 450231"/>
                <a:gd name="connsiteY123" fmla="*/ 681241 h 734120"/>
                <a:gd name="connsiteX124" fmla="*/ 81628 w 450231"/>
                <a:gd name="connsiteY124" fmla="*/ 734121 h 734120"/>
                <a:gd name="connsiteX125" fmla="*/ 66323 w 450231"/>
                <a:gd name="connsiteY125" fmla="*/ 734121 h 734120"/>
                <a:gd name="connsiteX126" fmla="*/ 114790 w 450231"/>
                <a:gd name="connsiteY126" fmla="*/ 681241 h 734120"/>
                <a:gd name="connsiteX127" fmla="*/ 130095 w 450231"/>
                <a:gd name="connsiteY127" fmla="*/ 681241 h 734120"/>
                <a:gd name="connsiteX128" fmla="*/ 161981 w 450231"/>
                <a:gd name="connsiteY128" fmla="*/ 681241 h 734120"/>
                <a:gd name="connsiteX129" fmla="*/ 113514 w 450231"/>
                <a:gd name="connsiteY129" fmla="*/ 734121 h 734120"/>
                <a:gd name="connsiteX130" fmla="*/ 98209 w 450231"/>
                <a:gd name="connsiteY130" fmla="*/ 734121 h 734120"/>
                <a:gd name="connsiteX131" fmla="*/ 145400 w 450231"/>
                <a:gd name="connsiteY131" fmla="*/ 681241 h 734120"/>
                <a:gd name="connsiteX132" fmla="*/ 161981 w 450231"/>
                <a:gd name="connsiteY132" fmla="*/ 681241 h 734120"/>
                <a:gd name="connsiteX133" fmla="*/ 192592 w 450231"/>
                <a:gd name="connsiteY133" fmla="*/ 681241 h 734120"/>
                <a:gd name="connsiteX134" fmla="*/ 144125 w 450231"/>
                <a:gd name="connsiteY134" fmla="*/ 734121 h 734120"/>
                <a:gd name="connsiteX135" fmla="*/ 128820 w 450231"/>
                <a:gd name="connsiteY135" fmla="*/ 734121 h 734120"/>
                <a:gd name="connsiteX136" fmla="*/ 177287 w 450231"/>
                <a:gd name="connsiteY136" fmla="*/ 681241 h 734120"/>
                <a:gd name="connsiteX137" fmla="*/ 192592 w 450231"/>
                <a:gd name="connsiteY137" fmla="*/ 681241 h 734120"/>
                <a:gd name="connsiteX138" fmla="*/ 224478 w 450231"/>
                <a:gd name="connsiteY138" fmla="*/ 681241 h 734120"/>
                <a:gd name="connsiteX139" fmla="*/ 176011 w 450231"/>
                <a:gd name="connsiteY139" fmla="*/ 734121 h 734120"/>
                <a:gd name="connsiteX140" fmla="*/ 160706 w 450231"/>
                <a:gd name="connsiteY140" fmla="*/ 734121 h 734120"/>
                <a:gd name="connsiteX141" fmla="*/ 207897 w 450231"/>
                <a:gd name="connsiteY141" fmla="*/ 681241 h 734120"/>
                <a:gd name="connsiteX142" fmla="*/ 224478 w 450231"/>
                <a:gd name="connsiteY142" fmla="*/ 681241 h 734120"/>
                <a:gd name="connsiteX143" fmla="*/ 173460 w 450231"/>
                <a:gd name="connsiteY143" fmla="*/ 569828 h 734120"/>
                <a:gd name="connsiteX144" fmla="*/ 299729 w 450231"/>
                <a:gd name="connsiteY144" fmla="*/ 569828 h 734120"/>
                <a:gd name="connsiteX145" fmla="*/ 323963 w 450231"/>
                <a:gd name="connsiteY145" fmla="*/ 561805 h 734120"/>
                <a:gd name="connsiteX146" fmla="*/ 336717 w 450231"/>
                <a:gd name="connsiteY146" fmla="*/ 541109 h 734120"/>
                <a:gd name="connsiteX147" fmla="*/ 341181 w 450231"/>
                <a:gd name="connsiteY147" fmla="*/ 512389 h 734120"/>
                <a:gd name="connsiteX148" fmla="*/ 341819 w 450231"/>
                <a:gd name="connsiteY148" fmla="*/ 480205 h 734120"/>
                <a:gd name="connsiteX149" fmla="*/ 341819 w 450231"/>
                <a:gd name="connsiteY149" fmla="*/ 186083 h 734120"/>
                <a:gd name="connsiteX150" fmla="*/ 341181 w 450231"/>
                <a:gd name="connsiteY150" fmla="*/ 153899 h 734120"/>
                <a:gd name="connsiteX151" fmla="*/ 336717 w 450231"/>
                <a:gd name="connsiteY151" fmla="*/ 125180 h 734120"/>
                <a:gd name="connsiteX152" fmla="*/ 323963 w 450231"/>
                <a:gd name="connsiteY152" fmla="*/ 104484 h 734120"/>
                <a:gd name="connsiteX153" fmla="*/ 299729 w 450231"/>
                <a:gd name="connsiteY153" fmla="*/ 96461 h 734120"/>
                <a:gd name="connsiteX154" fmla="*/ 173460 w 450231"/>
                <a:gd name="connsiteY154" fmla="*/ 96461 h 734120"/>
                <a:gd name="connsiteX155" fmla="*/ 173460 w 450231"/>
                <a:gd name="connsiteY155" fmla="*/ 569737 h 734120"/>
                <a:gd name="connsiteX156" fmla="*/ 255089 w 450231"/>
                <a:gd name="connsiteY156" fmla="*/ 681241 h 734120"/>
                <a:gd name="connsiteX157" fmla="*/ 207897 w 450231"/>
                <a:gd name="connsiteY157" fmla="*/ 734121 h 734120"/>
                <a:gd name="connsiteX158" fmla="*/ 191316 w 450231"/>
                <a:gd name="connsiteY158" fmla="*/ 734121 h 734120"/>
                <a:gd name="connsiteX159" fmla="*/ 239783 w 450231"/>
                <a:gd name="connsiteY159" fmla="*/ 681241 h 734120"/>
                <a:gd name="connsiteX160" fmla="*/ 255089 w 450231"/>
                <a:gd name="connsiteY160" fmla="*/ 681241 h 734120"/>
                <a:gd name="connsiteX161" fmla="*/ 241059 w 450231"/>
                <a:gd name="connsiteY161" fmla="*/ 111413 h 734120"/>
                <a:gd name="connsiteX162" fmla="*/ 193867 w 450231"/>
                <a:gd name="connsiteY162" fmla="*/ 163108 h 734120"/>
                <a:gd name="connsiteX163" fmla="*/ 193867 w 450231"/>
                <a:gd name="connsiteY163" fmla="*/ 145876 h 734120"/>
                <a:gd name="connsiteX164" fmla="*/ 224478 w 450231"/>
                <a:gd name="connsiteY164" fmla="*/ 111413 h 734120"/>
                <a:gd name="connsiteX165" fmla="*/ 241059 w 450231"/>
                <a:gd name="connsiteY165" fmla="*/ 111413 h 734120"/>
                <a:gd name="connsiteX166" fmla="*/ 209173 w 450231"/>
                <a:gd name="connsiteY166" fmla="*/ 111413 h 734120"/>
                <a:gd name="connsiteX167" fmla="*/ 193867 w 450231"/>
                <a:gd name="connsiteY167" fmla="*/ 128644 h 734120"/>
                <a:gd name="connsiteX168" fmla="*/ 193867 w 450231"/>
                <a:gd name="connsiteY168" fmla="*/ 111413 h 734120"/>
                <a:gd name="connsiteX169" fmla="*/ 209173 w 450231"/>
                <a:gd name="connsiteY169" fmla="*/ 111413 h 734120"/>
                <a:gd name="connsiteX170" fmla="*/ 271669 w 450231"/>
                <a:gd name="connsiteY170" fmla="*/ 111413 h 734120"/>
                <a:gd name="connsiteX171" fmla="*/ 224478 w 450231"/>
                <a:gd name="connsiteY171" fmla="*/ 164293 h 734120"/>
                <a:gd name="connsiteX172" fmla="*/ 207897 w 450231"/>
                <a:gd name="connsiteY172" fmla="*/ 164293 h 734120"/>
                <a:gd name="connsiteX173" fmla="*/ 256364 w 450231"/>
                <a:gd name="connsiteY173" fmla="*/ 111413 h 734120"/>
                <a:gd name="connsiteX174" fmla="*/ 271669 w 450231"/>
                <a:gd name="connsiteY174" fmla="*/ 111413 h 734120"/>
                <a:gd name="connsiteX175" fmla="*/ 286975 w 450231"/>
                <a:gd name="connsiteY175" fmla="*/ 681241 h 734120"/>
                <a:gd name="connsiteX176" fmla="*/ 238508 w 450231"/>
                <a:gd name="connsiteY176" fmla="*/ 734121 h 734120"/>
                <a:gd name="connsiteX177" fmla="*/ 223203 w 450231"/>
                <a:gd name="connsiteY177" fmla="*/ 734121 h 734120"/>
                <a:gd name="connsiteX178" fmla="*/ 271669 w 450231"/>
                <a:gd name="connsiteY178" fmla="*/ 681241 h 734120"/>
                <a:gd name="connsiteX179" fmla="*/ 286975 w 450231"/>
                <a:gd name="connsiteY179" fmla="*/ 681241 h 734120"/>
                <a:gd name="connsiteX180" fmla="*/ 303555 w 450231"/>
                <a:gd name="connsiteY180" fmla="*/ 111413 h 734120"/>
                <a:gd name="connsiteX181" fmla="*/ 255089 w 450231"/>
                <a:gd name="connsiteY181" fmla="*/ 164293 h 734120"/>
                <a:gd name="connsiteX182" fmla="*/ 239783 w 450231"/>
                <a:gd name="connsiteY182" fmla="*/ 164293 h 734120"/>
                <a:gd name="connsiteX183" fmla="*/ 288250 w 450231"/>
                <a:gd name="connsiteY183" fmla="*/ 111413 h 734120"/>
                <a:gd name="connsiteX184" fmla="*/ 303555 w 450231"/>
                <a:gd name="connsiteY184" fmla="*/ 111413 h 734120"/>
                <a:gd name="connsiteX185" fmla="*/ 317585 w 450231"/>
                <a:gd name="connsiteY185" fmla="*/ 681241 h 734120"/>
                <a:gd name="connsiteX186" fmla="*/ 270394 w 450231"/>
                <a:gd name="connsiteY186" fmla="*/ 734121 h 734120"/>
                <a:gd name="connsiteX187" fmla="*/ 253813 w 450231"/>
                <a:gd name="connsiteY187" fmla="*/ 734121 h 734120"/>
                <a:gd name="connsiteX188" fmla="*/ 302280 w 450231"/>
                <a:gd name="connsiteY188" fmla="*/ 681241 h 734120"/>
                <a:gd name="connsiteX189" fmla="*/ 317585 w 450231"/>
                <a:gd name="connsiteY189" fmla="*/ 681241 h 734120"/>
                <a:gd name="connsiteX190" fmla="*/ 318861 w 450231"/>
                <a:gd name="connsiteY190" fmla="*/ 129830 h 734120"/>
                <a:gd name="connsiteX191" fmla="*/ 271669 w 450231"/>
                <a:gd name="connsiteY191" fmla="*/ 180339 h 734120"/>
                <a:gd name="connsiteX192" fmla="*/ 269118 w 450231"/>
                <a:gd name="connsiteY192" fmla="*/ 174595 h 734120"/>
                <a:gd name="connsiteX193" fmla="*/ 266568 w 450231"/>
                <a:gd name="connsiteY193" fmla="*/ 170037 h 734120"/>
                <a:gd name="connsiteX194" fmla="*/ 312484 w 450231"/>
                <a:gd name="connsiteY194" fmla="*/ 118342 h 734120"/>
                <a:gd name="connsiteX195" fmla="*/ 318861 w 450231"/>
                <a:gd name="connsiteY195" fmla="*/ 129830 h 734120"/>
                <a:gd name="connsiteX196" fmla="*/ 321412 w 450231"/>
                <a:gd name="connsiteY196" fmla="*/ 160828 h 734120"/>
                <a:gd name="connsiteX197" fmla="*/ 275496 w 450231"/>
                <a:gd name="connsiteY197" fmla="*/ 211338 h 734120"/>
                <a:gd name="connsiteX198" fmla="*/ 274858 w 450231"/>
                <a:gd name="connsiteY198" fmla="*/ 202768 h 734120"/>
                <a:gd name="connsiteX199" fmla="*/ 274220 w 450231"/>
                <a:gd name="connsiteY199" fmla="*/ 195292 h 734120"/>
                <a:gd name="connsiteX200" fmla="*/ 320136 w 450231"/>
                <a:gd name="connsiteY200" fmla="*/ 143597 h 734120"/>
                <a:gd name="connsiteX201" fmla="*/ 321412 w 450231"/>
                <a:gd name="connsiteY201" fmla="*/ 160828 h 734120"/>
                <a:gd name="connsiteX202" fmla="*/ 321412 w 450231"/>
                <a:gd name="connsiteY202" fmla="*/ 195292 h 734120"/>
                <a:gd name="connsiteX203" fmla="*/ 275496 w 450231"/>
                <a:gd name="connsiteY203" fmla="*/ 245801 h 734120"/>
                <a:gd name="connsiteX204" fmla="*/ 275496 w 450231"/>
                <a:gd name="connsiteY204" fmla="*/ 228569 h 734120"/>
                <a:gd name="connsiteX205" fmla="*/ 321412 w 450231"/>
                <a:gd name="connsiteY205" fmla="*/ 178060 h 734120"/>
                <a:gd name="connsiteX206" fmla="*/ 321412 w 450231"/>
                <a:gd name="connsiteY206" fmla="*/ 195292 h 734120"/>
                <a:gd name="connsiteX207" fmla="*/ 321412 w 450231"/>
                <a:gd name="connsiteY207" fmla="*/ 229755 h 734120"/>
                <a:gd name="connsiteX208" fmla="*/ 275496 w 450231"/>
                <a:gd name="connsiteY208" fmla="*/ 280264 h 734120"/>
                <a:gd name="connsiteX209" fmla="*/ 275496 w 450231"/>
                <a:gd name="connsiteY209" fmla="*/ 263033 h 734120"/>
                <a:gd name="connsiteX210" fmla="*/ 321412 w 450231"/>
                <a:gd name="connsiteY210" fmla="*/ 212523 h 734120"/>
                <a:gd name="connsiteX211" fmla="*/ 321412 w 450231"/>
                <a:gd name="connsiteY211" fmla="*/ 229755 h 734120"/>
                <a:gd name="connsiteX212" fmla="*/ 321412 w 450231"/>
                <a:gd name="connsiteY212" fmla="*/ 264218 h 734120"/>
                <a:gd name="connsiteX213" fmla="*/ 275496 w 450231"/>
                <a:gd name="connsiteY213" fmla="*/ 314728 h 734120"/>
                <a:gd name="connsiteX214" fmla="*/ 275496 w 450231"/>
                <a:gd name="connsiteY214" fmla="*/ 297496 h 734120"/>
                <a:gd name="connsiteX215" fmla="*/ 321412 w 450231"/>
                <a:gd name="connsiteY215" fmla="*/ 246986 h 734120"/>
                <a:gd name="connsiteX216" fmla="*/ 321412 w 450231"/>
                <a:gd name="connsiteY216" fmla="*/ 264218 h 734120"/>
                <a:gd name="connsiteX217" fmla="*/ 321412 w 450231"/>
                <a:gd name="connsiteY217" fmla="*/ 298681 h 734120"/>
                <a:gd name="connsiteX218" fmla="*/ 275496 w 450231"/>
                <a:gd name="connsiteY218" fmla="*/ 349191 h 734120"/>
                <a:gd name="connsiteX219" fmla="*/ 275496 w 450231"/>
                <a:gd name="connsiteY219" fmla="*/ 331959 h 734120"/>
                <a:gd name="connsiteX220" fmla="*/ 321412 w 450231"/>
                <a:gd name="connsiteY220" fmla="*/ 281449 h 734120"/>
                <a:gd name="connsiteX221" fmla="*/ 321412 w 450231"/>
                <a:gd name="connsiteY221" fmla="*/ 298681 h 734120"/>
                <a:gd name="connsiteX222" fmla="*/ 321412 w 450231"/>
                <a:gd name="connsiteY222" fmla="*/ 333144 h 734120"/>
                <a:gd name="connsiteX223" fmla="*/ 275496 w 450231"/>
                <a:gd name="connsiteY223" fmla="*/ 383654 h 734120"/>
                <a:gd name="connsiteX224" fmla="*/ 275496 w 450231"/>
                <a:gd name="connsiteY224" fmla="*/ 366422 h 734120"/>
                <a:gd name="connsiteX225" fmla="*/ 321412 w 450231"/>
                <a:gd name="connsiteY225" fmla="*/ 315913 h 734120"/>
                <a:gd name="connsiteX226" fmla="*/ 321412 w 450231"/>
                <a:gd name="connsiteY226" fmla="*/ 333144 h 734120"/>
                <a:gd name="connsiteX227" fmla="*/ 275496 w 450231"/>
                <a:gd name="connsiteY227" fmla="*/ 418117 h 734120"/>
                <a:gd name="connsiteX228" fmla="*/ 321412 w 450231"/>
                <a:gd name="connsiteY228" fmla="*/ 367607 h 734120"/>
                <a:gd name="connsiteX229" fmla="*/ 321412 w 450231"/>
                <a:gd name="connsiteY229" fmla="*/ 350376 h 734120"/>
                <a:gd name="connsiteX230" fmla="*/ 275496 w 450231"/>
                <a:gd name="connsiteY230" fmla="*/ 400885 h 734120"/>
                <a:gd name="connsiteX231" fmla="*/ 275496 w 450231"/>
                <a:gd name="connsiteY231" fmla="*/ 418117 h 734120"/>
                <a:gd name="connsiteX232" fmla="*/ 321412 w 450231"/>
                <a:gd name="connsiteY232" fmla="*/ 402071 h 734120"/>
                <a:gd name="connsiteX233" fmla="*/ 275496 w 450231"/>
                <a:gd name="connsiteY233" fmla="*/ 452580 h 734120"/>
                <a:gd name="connsiteX234" fmla="*/ 275496 w 450231"/>
                <a:gd name="connsiteY234" fmla="*/ 435349 h 734120"/>
                <a:gd name="connsiteX235" fmla="*/ 321412 w 450231"/>
                <a:gd name="connsiteY235" fmla="*/ 384839 h 734120"/>
                <a:gd name="connsiteX236" fmla="*/ 321412 w 450231"/>
                <a:gd name="connsiteY236" fmla="*/ 402071 h 734120"/>
                <a:gd name="connsiteX237" fmla="*/ 321412 w 450231"/>
                <a:gd name="connsiteY237" fmla="*/ 436534 h 734120"/>
                <a:gd name="connsiteX238" fmla="*/ 275496 w 450231"/>
                <a:gd name="connsiteY238" fmla="*/ 487043 h 734120"/>
                <a:gd name="connsiteX239" fmla="*/ 275496 w 450231"/>
                <a:gd name="connsiteY239" fmla="*/ 469812 h 734120"/>
                <a:gd name="connsiteX240" fmla="*/ 321412 w 450231"/>
                <a:gd name="connsiteY240" fmla="*/ 419302 h 734120"/>
                <a:gd name="connsiteX241" fmla="*/ 321412 w 450231"/>
                <a:gd name="connsiteY241" fmla="*/ 436534 h 734120"/>
                <a:gd name="connsiteX242" fmla="*/ 321412 w 450231"/>
                <a:gd name="connsiteY242" fmla="*/ 470997 h 734120"/>
                <a:gd name="connsiteX243" fmla="*/ 275496 w 450231"/>
                <a:gd name="connsiteY243" fmla="*/ 521507 h 734120"/>
                <a:gd name="connsiteX244" fmla="*/ 275496 w 450231"/>
                <a:gd name="connsiteY244" fmla="*/ 504275 h 734120"/>
                <a:gd name="connsiteX245" fmla="*/ 321412 w 450231"/>
                <a:gd name="connsiteY245" fmla="*/ 453766 h 734120"/>
                <a:gd name="connsiteX246" fmla="*/ 321412 w 450231"/>
                <a:gd name="connsiteY246" fmla="*/ 470997 h 734120"/>
                <a:gd name="connsiteX247" fmla="*/ 320136 w 450231"/>
                <a:gd name="connsiteY247" fmla="*/ 505460 h 734120"/>
                <a:gd name="connsiteX248" fmla="*/ 283148 w 450231"/>
                <a:gd name="connsiteY248" fmla="*/ 547947 h 734120"/>
                <a:gd name="connsiteX249" fmla="*/ 275496 w 450231"/>
                <a:gd name="connsiteY249" fmla="*/ 547947 h 734120"/>
                <a:gd name="connsiteX250" fmla="*/ 275496 w 450231"/>
                <a:gd name="connsiteY250" fmla="*/ 538738 h 734120"/>
                <a:gd name="connsiteX251" fmla="*/ 321412 w 450231"/>
                <a:gd name="connsiteY251" fmla="*/ 488229 h 734120"/>
                <a:gd name="connsiteX252" fmla="*/ 320136 w 450231"/>
                <a:gd name="connsiteY252" fmla="*/ 505460 h 734120"/>
                <a:gd name="connsiteX253" fmla="*/ 350747 w 450231"/>
                <a:gd name="connsiteY253" fmla="*/ 678961 h 734120"/>
                <a:gd name="connsiteX254" fmla="*/ 306106 w 450231"/>
                <a:gd name="connsiteY254" fmla="*/ 729471 h 734120"/>
                <a:gd name="connsiteX255" fmla="*/ 296540 w 450231"/>
                <a:gd name="connsiteY255" fmla="*/ 731750 h 734120"/>
                <a:gd name="connsiteX256" fmla="*/ 285699 w 450231"/>
                <a:gd name="connsiteY256" fmla="*/ 732936 h 734120"/>
                <a:gd name="connsiteX257" fmla="*/ 334166 w 450231"/>
                <a:gd name="connsiteY257" fmla="*/ 681241 h 734120"/>
                <a:gd name="connsiteX258" fmla="*/ 343094 w 450231"/>
                <a:gd name="connsiteY258" fmla="*/ 680055 h 734120"/>
                <a:gd name="connsiteX259" fmla="*/ 350747 w 450231"/>
                <a:gd name="connsiteY259" fmla="*/ 678870 h 734120"/>
                <a:gd name="connsiteX260" fmla="*/ 298454 w 450231"/>
                <a:gd name="connsiteY260" fmla="*/ 548038 h 734120"/>
                <a:gd name="connsiteX261" fmla="*/ 318861 w 450231"/>
                <a:gd name="connsiteY261" fmla="*/ 525062 h 734120"/>
                <a:gd name="connsiteX262" fmla="*/ 314397 w 450231"/>
                <a:gd name="connsiteY262" fmla="*/ 537735 h 734120"/>
                <a:gd name="connsiteX263" fmla="*/ 309933 w 450231"/>
                <a:gd name="connsiteY263" fmla="*/ 545759 h 734120"/>
                <a:gd name="connsiteX264" fmla="*/ 298454 w 450231"/>
                <a:gd name="connsiteY264" fmla="*/ 548038 h 734120"/>
                <a:gd name="connsiteX265" fmla="*/ 331615 w 450231"/>
                <a:gd name="connsiteY265" fmla="*/ 718074 h 734120"/>
                <a:gd name="connsiteX266" fmla="*/ 369878 w 450231"/>
                <a:gd name="connsiteY266" fmla="*/ 675588 h 734120"/>
                <a:gd name="connsiteX267" fmla="*/ 387735 w 450231"/>
                <a:gd name="connsiteY267" fmla="*/ 669844 h 734120"/>
                <a:gd name="connsiteX268" fmla="*/ 360313 w 450231"/>
                <a:gd name="connsiteY268" fmla="*/ 696284 h 734120"/>
                <a:gd name="connsiteX269" fmla="*/ 331615 w 450231"/>
                <a:gd name="connsiteY269" fmla="*/ 718074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Lst>
              <a:rect l="l" t="t" r="r" b="b"/>
              <a:pathLst>
                <a:path w="450231" h="734120">
                  <a:moveTo>
                    <a:pt x="45916" y="16138"/>
                  </a:moveTo>
                  <a:lnTo>
                    <a:pt x="0" y="66647"/>
                  </a:lnTo>
                  <a:lnTo>
                    <a:pt x="0" y="49416"/>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4"/>
                  </a:moveTo>
                  <a:lnTo>
                    <a:pt x="0" y="238963"/>
                  </a:lnTo>
                  <a:lnTo>
                    <a:pt x="0" y="221732"/>
                  </a:lnTo>
                  <a:lnTo>
                    <a:pt x="45916" y="171222"/>
                  </a:lnTo>
                  <a:lnTo>
                    <a:pt x="45916" y="188454"/>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8"/>
                  </a:lnTo>
                  <a:lnTo>
                    <a:pt x="45916" y="257380"/>
                  </a:lnTo>
                  <a:close/>
                  <a:moveTo>
                    <a:pt x="45916" y="291843"/>
                  </a:moveTo>
                  <a:lnTo>
                    <a:pt x="0" y="342353"/>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70"/>
                  </a:moveTo>
                  <a:lnTo>
                    <a:pt x="0" y="411279"/>
                  </a:lnTo>
                  <a:lnTo>
                    <a:pt x="0" y="394047"/>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7"/>
                  </a:lnTo>
                  <a:lnTo>
                    <a:pt x="45916" y="550317"/>
                  </a:lnTo>
                  <a:lnTo>
                    <a:pt x="45916" y="567549"/>
                  </a:lnTo>
                  <a:close/>
                  <a:moveTo>
                    <a:pt x="45916" y="602012"/>
                  </a:moveTo>
                  <a:lnTo>
                    <a:pt x="0" y="652521"/>
                  </a:lnTo>
                  <a:lnTo>
                    <a:pt x="0" y="635290"/>
                  </a:lnTo>
                  <a:lnTo>
                    <a:pt x="45916" y="584780"/>
                  </a:lnTo>
                  <a:lnTo>
                    <a:pt x="45916" y="602012"/>
                  </a:lnTo>
                  <a:close/>
                  <a:moveTo>
                    <a:pt x="45916" y="636475"/>
                  </a:moveTo>
                  <a:lnTo>
                    <a:pt x="0" y="686985"/>
                  </a:lnTo>
                  <a:lnTo>
                    <a:pt x="0" y="669753"/>
                  </a:lnTo>
                  <a:lnTo>
                    <a:pt x="45916" y="619244"/>
                  </a:lnTo>
                  <a:lnTo>
                    <a:pt x="45916" y="636475"/>
                  </a:lnTo>
                  <a:close/>
                  <a:moveTo>
                    <a:pt x="0" y="721448"/>
                  </a:moveTo>
                  <a:lnTo>
                    <a:pt x="45916" y="670938"/>
                  </a:lnTo>
                  <a:lnTo>
                    <a:pt x="45916" y="653707"/>
                  </a:lnTo>
                  <a:lnTo>
                    <a:pt x="0" y="704216"/>
                  </a:lnTo>
                  <a:lnTo>
                    <a:pt x="0" y="721448"/>
                  </a:lnTo>
                  <a:close/>
                  <a:moveTo>
                    <a:pt x="67598" y="681241"/>
                  </a:moveTo>
                  <a:lnTo>
                    <a:pt x="19132" y="734121"/>
                  </a:lnTo>
                  <a:lnTo>
                    <a:pt x="3826" y="734121"/>
                  </a:lnTo>
                  <a:lnTo>
                    <a:pt x="52293" y="681241"/>
                  </a:lnTo>
                  <a:lnTo>
                    <a:pt x="67598" y="681241"/>
                  </a:lnTo>
                  <a:close/>
                  <a:moveTo>
                    <a:pt x="98209" y="681241"/>
                  </a:moveTo>
                  <a:lnTo>
                    <a:pt x="51018" y="734121"/>
                  </a:lnTo>
                  <a:lnTo>
                    <a:pt x="34437" y="734121"/>
                  </a:lnTo>
                  <a:lnTo>
                    <a:pt x="82904" y="681241"/>
                  </a:lnTo>
                  <a:lnTo>
                    <a:pt x="98209" y="681241"/>
                  </a:lnTo>
                  <a:close/>
                  <a:moveTo>
                    <a:pt x="66323" y="666289"/>
                  </a:moveTo>
                  <a:lnTo>
                    <a:pt x="66323" y="0"/>
                  </a:ln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6"/>
                    <a:pt x="450231" y="122627"/>
                    <a:pt x="450231" y="142503"/>
                  </a:cubicBezTo>
                  <a:lnTo>
                    <a:pt x="450231" y="523877"/>
                  </a:lnTo>
                  <a:cubicBezTo>
                    <a:pt x="450231" y="543844"/>
                    <a:pt x="448136" y="562534"/>
                    <a:pt x="443854" y="580130"/>
                  </a:cubicBezTo>
                  <a:cubicBezTo>
                    <a:pt x="439572" y="597727"/>
                    <a:pt x="432557" y="612861"/>
                    <a:pt x="422809" y="625534"/>
                  </a:cubicBezTo>
                  <a:cubicBezTo>
                    <a:pt x="413061" y="638207"/>
                    <a:pt x="399851" y="648145"/>
                    <a:pt x="383271" y="655439"/>
                  </a:cubicBezTo>
                  <a:cubicBezTo>
                    <a:pt x="366690" y="662733"/>
                    <a:pt x="346101" y="666380"/>
                    <a:pt x="321412" y="666380"/>
                  </a:cubicBezTo>
                  <a:lnTo>
                    <a:pt x="66323" y="666380"/>
                  </a:lnTo>
                  <a:close/>
                  <a:moveTo>
                    <a:pt x="130095" y="681241"/>
                  </a:moveTo>
                  <a:lnTo>
                    <a:pt x="81628" y="734121"/>
                  </a:lnTo>
                  <a:lnTo>
                    <a:pt x="66323" y="734121"/>
                  </a:lnTo>
                  <a:lnTo>
                    <a:pt x="114790" y="681241"/>
                  </a:lnTo>
                  <a:lnTo>
                    <a:pt x="130095" y="681241"/>
                  </a:lnTo>
                  <a:close/>
                  <a:moveTo>
                    <a:pt x="161981" y="681241"/>
                  </a:moveTo>
                  <a:lnTo>
                    <a:pt x="113514" y="734121"/>
                  </a:lnTo>
                  <a:lnTo>
                    <a:pt x="98209" y="734121"/>
                  </a:lnTo>
                  <a:lnTo>
                    <a:pt x="145400" y="681241"/>
                  </a:lnTo>
                  <a:lnTo>
                    <a:pt x="161981" y="681241"/>
                  </a:lnTo>
                  <a:close/>
                  <a:moveTo>
                    <a:pt x="192592" y="681241"/>
                  </a:moveTo>
                  <a:lnTo>
                    <a:pt x="144125" y="734121"/>
                  </a:lnTo>
                  <a:lnTo>
                    <a:pt x="128820" y="734121"/>
                  </a:lnTo>
                  <a:lnTo>
                    <a:pt x="177287" y="681241"/>
                  </a:lnTo>
                  <a:lnTo>
                    <a:pt x="192592" y="681241"/>
                  </a:lnTo>
                  <a:close/>
                  <a:moveTo>
                    <a:pt x="224478" y="681241"/>
                  </a:moveTo>
                  <a:lnTo>
                    <a:pt x="176011" y="734121"/>
                  </a:lnTo>
                  <a:lnTo>
                    <a:pt x="160706" y="734121"/>
                  </a:lnTo>
                  <a:lnTo>
                    <a:pt x="207897" y="681241"/>
                  </a:lnTo>
                  <a:lnTo>
                    <a:pt x="224478" y="681241"/>
                  </a:lnTo>
                  <a:close/>
                  <a:moveTo>
                    <a:pt x="173460" y="569828"/>
                  </a:moveTo>
                  <a:lnTo>
                    <a:pt x="299729" y="569828"/>
                  </a:lnTo>
                  <a:cubicBezTo>
                    <a:pt x="309933" y="569828"/>
                    <a:pt x="318041" y="567184"/>
                    <a:pt x="323963" y="561805"/>
                  </a:cubicBezTo>
                  <a:cubicBezTo>
                    <a:pt x="329884" y="556426"/>
                    <a:pt x="334166" y="549588"/>
                    <a:pt x="336717" y="541109"/>
                  </a:cubicBezTo>
                  <a:cubicBezTo>
                    <a:pt x="339268" y="532721"/>
                    <a:pt x="340725" y="523148"/>
                    <a:pt x="341181" y="512389"/>
                  </a:cubicBezTo>
                  <a:cubicBezTo>
                    <a:pt x="341636" y="501631"/>
                    <a:pt x="341819" y="490964"/>
                    <a:pt x="341819" y="480205"/>
                  </a:cubicBezTo>
                  <a:lnTo>
                    <a:pt x="341819" y="186083"/>
                  </a:lnTo>
                  <a:cubicBezTo>
                    <a:pt x="341819" y="175325"/>
                    <a:pt x="341636" y="164657"/>
                    <a:pt x="341181" y="153899"/>
                  </a:cubicBezTo>
                  <a:cubicBezTo>
                    <a:pt x="340725" y="143232"/>
                    <a:pt x="339268" y="133659"/>
                    <a:pt x="336717" y="125180"/>
                  </a:cubicBezTo>
                  <a:cubicBezTo>
                    <a:pt x="334166" y="116792"/>
                    <a:pt x="329884" y="109863"/>
                    <a:pt x="323963" y="104484"/>
                  </a:cubicBezTo>
                  <a:cubicBezTo>
                    <a:pt x="318041" y="99104"/>
                    <a:pt x="309933" y="96461"/>
                    <a:pt x="299729" y="96461"/>
                  </a:cubicBezTo>
                  <a:lnTo>
                    <a:pt x="173460" y="96461"/>
                  </a:lnTo>
                  <a:lnTo>
                    <a:pt x="173460" y="569737"/>
                  </a:lnTo>
                  <a:close/>
                  <a:moveTo>
                    <a:pt x="255089" y="681241"/>
                  </a:moveTo>
                  <a:lnTo>
                    <a:pt x="207897" y="734121"/>
                  </a:lnTo>
                  <a:lnTo>
                    <a:pt x="191316" y="734121"/>
                  </a:lnTo>
                  <a:lnTo>
                    <a:pt x="239783" y="681241"/>
                  </a:lnTo>
                  <a:lnTo>
                    <a:pt x="255089" y="681241"/>
                  </a:lnTo>
                  <a:close/>
                  <a:moveTo>
                    <a:pt x="241059" y="111413"/>
                  </a:moveTo>
                  <a:lnTo>
                    <a:pt x="193867" y="163108"/>
                  </a:lnTo>
                  <a:lnTo>
                    <a:pt x="193867" y="145876"/>
                  </a:lnTo>
                  <a:lnTo>
                    <a:pt x="224478" y="111413"/>
                  </a:lnTo>
                  <a:lnTo>
                    <a:pt x="241059" y="111413"/>
                  </a:lnTo>
                  <a:close/>
                  <a:moveTo>
                    <a:pt x="209173" y="111413"/>
                  </a:moveTo>
                  <a:lnTo>
                    <a:pt x="193867" y="128644"/>
                  </a:lnTo>
                  <a:lnTo>
                    <a:pt x="193867" y="111413"/>
                  </a:lnTo>
                  <a:lnTo>
                    <a:pt x="209173" y="111413"/>
                  </a:lnTo>
                  <a:close/>
                  <a:moveTo>
                    <a:pt x="271669" y="111413"/>
                  </a:moveTo>
                  <a:lnTo>
                    <a:pt x="224478" y="164293"/>
                  </a:lnTo>
                  <a:lnTo>
                    <a:pt x="207897" y="164293"/>
                  </a:lnTo>
                  <a:lnTo>
                    <a:pt x="256364" y="111413"/>
                  </a:lnTo>
                  <a:lnTo>
                    <a:pt x="271669" y="111413"/>
                  </a:lnTo>
                  <a:close/>
                  <a:moveTo>
                    <a:pt x="286975" y="681241"/>
                  </a:moveTo>
                  <a:lnTo>
                    <a:pt x="238508" y="734121"/>
                  </a:lnTo>
                  <a:lnTo>
                    <a:pt x="223203" y="734121"/>
                  </a:lnTo>
                  <a:lnTo>
                    <a:pt x="271669" y="681241"/>
                  </a:lnTo>
                  <a:lnTo>
                    <a:pt x="286975" y="681241"/>
                  </a:lnTo>
                  <a:close/>
                  <a:moveTo>
                    <a:pt x="303555" y="111413"/>
                  </a:moveTo>
                  <a:lnTo>
                    <a:pt x="255089" y="164293"/>
                  </a:lnTo>
                  <a:lnTo>
                    <a:pt x="239783" y="164293"/>
                  </a:lnTo>
                  <a:lnTo>
                    <a:pt x="288250" y="111413"/>
                  </a:lnTo>
                  <a:lnTo>
                    <a:pt x="303555" y="111413"/>
                  </a:lnTo>
                  <a:close/>
                  <a:moveTo>
                    <a:pt x="317585" y="681241"/>
                  </a:moveTo>
                  <a:lnTo>
                    <a:pt x="270394" y="734121"/>
                  </a:lnTo>
                  <a:lnTo>
                    <a:pt x="253813" y="734121"/>
                  </a:lnTo>
                  <a:lnTo>
                    <a:pt x="302280" y="681241"/>
                  </a:lnTo>
                  <a:lnTo>
                    <a:pt x="317585" y="681241"/>
                  </a:lnTo>
                  <a:close/>
                  <a:moveTo>
                    <a:pt x="318861" y="129830"/>
                  </a:moveTo>
                  <a:lnTo>
                    <a:pt x="271669" y="180339"/>
                  </a:lnTo>
                  <a:cubicBezTo>
                    <a:pt x="270849" y="178060"/>
                    <a:pt x="269938" y="176145"/>
                    <a:pt x="269118" y="174595"/>
                  </a:cubicBezTo>
                  <a:cubicBezTo>
                    <a:pt x="268299" y="173045"/>
                    <a:pt x="267388" y="171587"/>
                    <a:pt x="266568" y="170037"/>
                  </a:cubicBezTo>
                  <a:lnTo>
                    <a:pt x="312484" y="118342"/>
                  </a:lnTo>
                  <a:cubicBezTo>
                    <a:pt x="315034" y="120621"/>
                    <a:pt x="317130" y="124451"/>
                    <a:pt x="318861" y="129830"/>
                  </a:cubicBezTo>
                  <a:close/>
                  <a:moveTo>
                    <a:pt x="321412" y="160828"/>
                  </a:moveTo>
                  <a:lnTo>
                    <a:pt x="275496" y="211338"/>
                  </a:lnTo>
                  <a:cubicBezTo>
                    <a:pt x="275496" y="208329"/>
                    <a:pt x="275313" y="205412"/>
                    <a:pt x="274858" y="202768"/>
                  </a:cubicBezTo>
                  <a:cubicBezTo>
                    <a:pt x="274402" y="200124"/>
                    <a:pt x="274220" y="197571"/>
                    <a:pt x="274220" y="195292"/>
                  </a:cubicBezTo>
                  <a:lnTo>
                    <a:pt x="320136" y="143597"/>
                  </a:lnTo>
                  <a:cubicBezTo>
                    <a:pt x="320956" y="147426"/>
                    <a:pt x="321412" y="153170"/>
                    <a:pt x="321412" y="160828"/>
                  </a:cubicBezTo>
                  <a:close/>
                  <a:moveTo>
                    <a:pt x="321412" y="195292"/>
                  </a:moveTo>
                  <a:lnTo>
                    <a:pt x="275496" y="245801"/>
                  </a:lnTo>
                  <a:lnTo>
                    <a:pt x="275496" y="228569"/>
                  </a:lnTo>
                  <a:lnTo>
                    <a:pt x="321412" y="178060"/>
                  </a:lnTo>
                  <a:lnTo>
                    <a:pt x="321412" y="195292"/>
                  </a:lnTo>
                  <a:close/>
                  <a:moveTo>
                    <a:pt x="321412" y="229755"/>
                  </a:moveTo>
                  <a:lnTo>
                    <a:pt x="275496" y="280264"/>
                  </a:lnTo>
                  <a:lnTo>
                    <a:pt x="275496" y="263033"/>
                  </a:lnTo>
                  <a:lnTo>
                    <a:pt x="321412" y="212523"/>
                  </a:lnTo>
                  <a:lnTo>
                    <a:pt x="321412" y="229755"/>
                  </a:lnTo>
                  <a:close/>
                  <a:moveTo>
                    <a:pt x="321412" y="264218"/>
                  </a:moveTo>
                  <a:lnTo>
                    <a:pt x="275496" y="314728"/>
                  </a:lnTo>
                  <a:lnTo>
                    <a:pt x="275496" y="297496"/>
                  </a:lnTo>
                  <a:lnTo>
                    <a:pt x="321412" y="246986"/>
                  </a:lnTo>
                  <a:lnTo>
                    <a:pt x="321412" y="264218"/>
                  </a:lnTo>
                  <a:close/>
                  <a:moveTo>
                    <a:pt x="321412" y="298681"/>
                  </a:moveTo>
                  <a:lnTo>
                    <a:pt x="275496" y="349191"/>
                  </a:lnTo>
                  <a:lnTo>
                    <a:pt x="275496" y="331959"/>
                  </a:lnTo>
                  <a:lnTo>
                    <a:pt x="321412" y="281449"/>
                  </a:lnTo>
                  <a:lnTo>
                    <a:pt x="321412" y="298681"/>
                  </a:lnTo>
                  <a:close/>
                  <a:moveTo>
                    <a:pt x="321412" y="333144"/>
                  </a:moveTo>
                  <a:lnTo>
                    <a:pt x="275496" y="383654"/>
                  </a:lnTo>
                  <a:lnTo>
                    <a:pt x="275496" y="366422"/>
                  </a:lnTo>
                  <a:lnTo>
                    <a:pt x="321412" y="315913"/>
                  </a:lnTo>
                  <a:lnTo>
                    <a:pt x="321412" y="333144"/>
                  </a:lnTo>
                  <a:close/>
                  <a:moveTo>
                    <a:pt x="275496" y="418117"/>
                  </a:moveTo>
                  <a:lnTo>
                    <a:pt x="321412" y="367607"/>
                  </a:lnTo>
                  <a:lnTo>
                    <a:pt x="321412" y="350376"/>
                  </a:lnTo>
                  <a:lnTo>
                    <a:pt x="275496" y="400885"/>
                  </a:lnTo>
                  <a:lnTo>
                    <a:pt x="275496" y="418117"/>
                  </a:lnTo>
                  <a:close/>
                  <a:moveTo>
                    <a:pt x="321412" y="402071"/>
                  </a:moveTo>
                  <a:lnTo>
                    <a:pt x="275496" y="452580"/>
                  </a:lnTo>
                  <a:lnTo>
                    <a:pt x="275496" y="435349"/>
                  </a:lnTo>
                  <a:lnTo>
                    <a:pt x="321412" y="384839"/>
                  </a:lnTo>
                  <a:lnTo>
                    <a:pt x="321412" y="402071"/>
                  </a:lnTo>
                  <a:close/>
                  <a:moveTo>
                    <a:pt x="321412" y="436534"/>
                  </a:moveTo>
                  <a:lnTo>
                    <a:pt x="275496" y="487043"/>
                  </a:lnTo>
                  <a:lnTo>
                    <a:pt x="275496" y="469812"/>
                  </a:lnTo>
                  <a:lnTo>
                    <a:pt x="321412" y="419302"/>
                  </a:lnTo>
                  <a:lnTo>
                    <a:pt x="321412" y="436534"/>
                  </a:lnTo>
                  <a:close/>
                  <a:moveTo>
                    <a:pt x="321412" y="470997"/>
                  </a:moveTo>
                  <a:lnTo>
                    <a:pt x="275496" y="521507"/>
                  </a:lnTo>
                  <a:lnTo>
                    <a:pt x="275496" y="504275"/>
                  </a:lnTo>
                  <a:lnTo>
                    <a:pt x="321412" y="453766"/>
                  </a:lnTo>
                  <a:lnTo>
                    <a:pt x="321412" y="470997"/>
                  </a:lnTo>
                  <a:close/>
                  <a:moveTo>
                    <a:pt x="320136" y="505460"/>
                  </a:moveTo>
                  <a:lnTo>
                    <a:pt x="283148" y="547947"/>
                  </a:lnTo>
                  <a:lnTo>
                    <a:pt x="275496" y="547947"/>
                  </a:lnTo>
                  <a:lnTo>
                    <a:pt x="275496" y="538738"/>
                  </a:lnTo>
                  <a:lnTo>
                    <a:pt x="321412" y="488229"/>
                  </a:lnTo>
                  <a:cubicBezTo>
                    <a:pt x="321412" y="495887"/>
                    <a:pt x="320956" y="501631"/>
                    <a:pt x="320136" y="505460"/>
                  </a:cubicBezTo>
                  <a:close/>
                  <a:moveTo>
                    <a:pt x="350747" y="678961"/>
                  </a:moveTo>
                  <a:lnTo>
                    <a:pt x="306106" y="729471"/>
                  </a:lnTo>
                  <a:cubicBezTo>
                    <a:pt x="302735" y="730200"/>
                    <a:pt x="299547" y="731021"/>
                    <a:pt x="296540" y="731750"/>
                  </a:cubicBezTo>
                  <a:cubicBezTo>
                    <a:pt x="293534" y="732480"/>
                    <a:pt x="289981" y="732936"/>
                    <a:pt x="285699" y="732936"/>
                  </a:cubicBezTo>
                  <a:lnTo>
                    <a:pt x="334166" y="681241"/>
                  </a:lnTo>
                  <a:cubicBezTo>
                    <a:pt x="337537" y="680511"/>
                    <a:pt x="340543" y="680055"/>
                    <a:pt x="343094" y="680055"/>
                  </a:cubicBezTo>
                  <a:cubicBezTo>
                    <a:pt x="345645" y="680055"/>
                    <a:pt x="348196" y="679691"/>
                    <a:pt x="350747" y="678870"/>
                  </a:cubicBezTo>
                  <a:close/>
                  <a:moveTo>
                    <a:pt x="298454" y="548038"/>
                  </a:moveTo>
                  <a:lnTo>
                    <a:pt x="318861" y="525062"/>
                  </a:lnTo>
                  <a:cubicBezTo>
                    <a:pt x="317130" y="529621"/>
                    <a:pt x="315672" y="533906"/>
                    <a:pt x="314397" y="537735"/>
                  </a:cubicBezTo>
                  <a:cubicBezTo>
                    <a:pt x="313121" y="541565"/>
                    <a:pt x="311664" y="544208"/>
                    <a:pt x="309933" y="545759"/>
                  </a:cubicBezTo>
                  <a:cubicBezTo>
                    <a:pt x="309113" y="546488"/>
                    <a:pt x="305286" y="547308"/>
                    <a:pt x="298454" y="548038"/>
                  </a:cubicBezTo>
                  <a:close/>
                  <a:moveTo>
                    <a:pt x="331615" y="718074"/>
                  </a:moveTo>
                  <a:lnTo>
                    <a:pt x="369878" y="675588"/>
                  </a:lnTo>
                  <a:cubicBezTo>
                    <a:pt x="375800" y="674859"/>
                    <a:pt x="381813" y="672944"/>
                    <a:pt x="387735" y="669844"/>
                  </a:cubicBezTo>
                  <a:cubicBezTo>
                    <a:pt x="378351" y="679053"/>
                    <a:pt x="369241" y="687805"/>
                    <a:pt x="360313" y="696284"/>
                  </a:cubicBezTo>
                  <a:cubicBezTo>
                    <a:pt x="351385" y="704672"/>
                    <a:pt x="341819" y="711966"/>
                    <a:pt x="331615" y="718074"/>
                  </a:cubicBezTo>
                  <a:close/>
                </a:path>
              </a:pathLst>
            </a:custGeom>
            <a:grpFill/>
            <a:ln w="9102"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A660F7FC-5F2B-46DE-12AB-BF59608BA027}"/>
                </a:ext>
              </a:extLst>
            </p:cNvPr>
            <p:cNvSpPr/>
            <p:nvPr/>
          </p:nvSpPr>
          <p:spPr>
            <a:xfrm>
              <a:off x="1441734" y="4270668"/>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0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8 h 734120"/>
                <a:gd name="connsiteX24" fmla="*/ 45916 w 441303"/>
                <a:gd name="connsiteY24" fmla="*/ 136759 h 734120"/>
                <a:gd name="connsiteX25" fmla="*/ 45916 w 441303"/>
                <a:gd name="connsiteY25" fmla="*/ 153990 h 734120"/>
                <a:gd name="connsiteX26" fmla="*/ 45916 w 441303"/>
                <a:gd name="connsiteY26" fmla="*/ 188454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4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8 h 734120"/>
                <a:gd name="connsiteX40" fmla="*/ 45916 w 441303"/>
                <a:gd name="connsiteY40" fmla="*/ 257380 h 734120"/>
                <a:gd name="connsiteX41" fmla="*/ 45916 w 441303"/>
                <a:gd name="connsiteY41" fmla="*/ 291843 h 734120"/>
                <a:gd name="connsiteX42" fmla="*/ 0 w 441303"/>
                <a:gd name="connsiteY42" fmla="*/ 342353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6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6 h 734120"/>
                <a:gd name="connsiteX51" fmla="*/ 45916 w 441303"/>
                <a:gd name="connsiteY51" fmla="*/ 360770 h 734120"/>
                <a:gd name="connsiteX52" fmla="*/ 0 w 441303"/>
                <a:gd name="connsiteY52" fmla="*/ 411279 h 734120"/>
                <a:gd name="connsiteX53" fmla="*/ 0 w 441303"/>
                <a:gd name="connsiteY53" fmla="*/ 394047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5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5 h 734120"/>
                <a:gd name="connsiteX81" fmla="*/ 45916 w 441303"/>
                <a:gd name="connsiteY81" fmla="*/ 567549 h 734120"/>
                <a:gd name="connsiteX82" fmla="*/ 0 w 441303"/>
                <a:gd name="connsiteY82" fmla="*/ 618058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4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8 w 441303"/>
                <a:gd name="connsiteY119" fmla="*/ 666289 h 734120"/>
                <a:gd name="connsiteX120" fmla="*/ 65048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1 w 441303"/>
                <a:gd name="connsiteY135" fmla="*/ 734121 h 734120"/>
                <a:gd name="connsiteX136" fmla="*/ 130095 w 441303"/>
                <a:gd name="connsiteY136" fmla="*/ 734121 h 734120"/>
                <a:gd name="connsiteX137" fmla="*/ 177287 w 441303"/>
                <a:gd name="connsiteY137" fmla="*/ 681241 h 734120"/>
                <a:gd name="connsiteX138" fmla="*/ 193867 w 441303"/>
                <a:gd name="connsiteY138" fmla="*/ 681241 h 734120"/>
                <a:gd name="connsiteX139" fmla="*/ 224478 w 441303"/>
                <a:gd name="connsiteY139" fmla="*/ 681241 h 734120"/>
                <a:gd name="connsiteX140" fmla="*/ 177287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6 h 734120"/>
                <a:gd name="connsiteX162" fmla="*/ 193867 w 441303"/>
                <a:gd name="connsiteY162" fmla="*/ 456045 h 734120"/>
                <a:gd name="connsiteX163" fmla="*/ 200245 w 441303"/>
                <a:gd name="connsiteY163" fmla="*/ 433069 h 734120"/>
                <a:gd name="connsiteX164" fmla="*/ 193867 w 441303"/>
                <a:gd name="connsiteY164" fmla="*/ 438813 h 734120"/>
                <a:gd name="connsiteX165" fmla="*/ 193867 w 441303"/>
                <a:gd name="connsiteY165" fmla="*/ 433069 h 734120"/>
                <a:gd name="connsiteX166" fmla="*/ 200245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0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3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3 w 441303"/>
                <a:gd name="connsiteY236" fmla="*/ 681241 h 734120"/>
                <a:gd name="connsiteX237" fmla="*/ 366052 w 441303"/>
                <a:gd name="connsiteY237" fmla="*/ 164293 h 734120"/>
                <a:gd name="connsiteX238" fmla="*/ 413243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6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4"/>
                  </a:moveTo>
                  <a:lnTo>
                    <a:pt x="0" y="238963"/>
                  </a:lnTo>
                  <a:lnTo>
                    <a:pt x="0" y="221732"/>
                  </a:lnTo>
                  <a:lnTo>
                    <a:pt x="45916" y="171222"/>
                  </a:lnTo>
                  <a:lnTo>
                    <a:pt x="45916" y="188454"/>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8"/>
                  </a:lnTo>
                  <a:lnTo>
                    <a:pt x="45916" y="257380"/>
                  </a:lnTo>
                  <a:close/>
                  <a:moveTo>
                    <a:pt x="45916" y="291843"/>
                  </a:moveTo>
                  <a:lnTo>
                    <a:pt x="0" y="342353"/>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70"/>
                  </a:moveTo>
                  <a:lnTo>
                    <a:pt x="0" y="411279"/>
                  </a:lnTo>
                  <a:lnTo>
                    <a:pt x="0" y="394047"/>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4"/>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8" y="666289"/>
                  </a:lnTo>
                  <a:lnTo>
                    <a:pt x="65048" y="0"/>
                  </a:lnTo>
                  <a:lnTo>
                    <a:pt x="441303" y="0"/>
                  </a:lnTo>
                  <a:lnTo>
                    <a:pt x="441303" y="96461"/>
                  </a:lnTo>
                  <a:lnTo>
                    <a:pt x="173460" y="96461"/>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1" y="734121"/>
                  </a:lnTo>
                  <a:lnTo>
                    <a:pt x="130095" y="734121"/>
                  </a:lnTo>
                  <a:lnTo>
                    <a:pt x="177287" y="681241"/>
                  </a:lnTo>
                  <a:lnTo>
                    <a:pt x="193867" y="681241"/>
                  </a:lnTo>
                  <a:close/>
                  <a:moveTo>
                    <a:pt x="224478" y="681241"/>
                  </a:moveTo>
                  <a:lnTo>
                    <a:pt x="177287"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6"/>
                  </a:lnTo>
                  <a:lnTo>
                    <a:pt x="193867" y="456045"/>
                  </a:lnTo>
                  <a:close/>
                  <a:moveTo>
                    <a:pt x="200245" y="433069"/>
                  </a:moveTo>
                  <a:lnTo>
                    <a:pt x="193867" y="438813"/>
                  </a:lnTo>
                  <a:lnTo>
                    <a:pt x="193867" y="433069"/>
                  </a:lnTo>
                  <a:lnTo>
                    <a:pt x="200245"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0"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3" y="681241"/>
                  </a:moveTo>
                  <a:lnTo>
                    <a:pt x="364777" y="734121"/>
                  </a:lnTo>
                  <a:lnTo>
                    <a:pt x="349471" y="734121"/>
                  </a:lnTo>
                  <a:lnTo>
                    <a:pt x="396663" y="681241"/>
                  </a:lnTo>
                  <a:lnTo>
                    <a:pt x="413243" y="681241"/>
                  </a:lnTo>
                  <a:close/>
                  <a:moveTo>
                    <a:pt x="366052" y="164293"/>
                  </a:moveTo>
                  <a:lnTo>
                    <a:pt x="413243" y="111413"/>
                  </a:lnTo>
                  <a:lnTo>
                    <a:pt x="427273" y="111413"/>
                  </a:lnTo>
                  <a:lnTo>
                    <a:pt x="378807" y="164293"/>
                  </a:lnTo>
                  <a:lnTo>
                    <a:pt x="366052" y="164293"/>
                  </a:lnTo>
                  <a:close/>
                  <a:moveTo>
                    <a:pt x="380082" y="734121"/>
                  </a:moveTo>
                  <a:lnTo>
                    <a:pt x="428549" y="681241"/>
                  </a:lnTo>
                  <a:lnTo>
                    <a:pt x="438752" y="681241"/>
                  </a:lnTo>
                  <a:lnTo>
                    <a:pt x="390286" y="734121"/>
                  </a:lnTo>
                  <a:lnTo>
                    <a:pt x="380082" y="734121"/>
                  </a:lnTo>
                  <a:close/>
                </a:path>
              </a:pathLst>
            </a:custGeom>
            <a:grpFill/>
            <a:ln w="9102"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BC14453F-AEC4-60F2-39E1-16571AF4EE37}"/>
                </a:ext>
              </a:extLst>
            </p:cNvPr>
            <p:cNvSpPr/>
            <p:nvPr/>
          </p:nvSpPr>
          <p:spPr>
            <a:xfrm>
              <a:off x="1912372" y="4270668"/>
              <a:ext cx="442578" cy="734211"/>
            </a:xfrm>
            <a:custGeom>
              <a:avLst/>
              <a:gdLst>
                <a:gd name="connsiteX0" fmla="*/ 45916 w 442578"/>
                <a:gd name="connsiteY0" fmla="*/ 36834 h 734211"/>
                <a:gd name="connsiteX1" fmla="*/ 0 w 442578"/>
                <a:gd name="connsiteY1" fmla="*/ 87343 h 734211"/>
                <a:gd name="connsiteX2" fmla="*/ 0 w 442578"/>
                <a:gd name="connsiteY2" fmla="*/ 71297 h 734211"/>
                <a:gd name="connsiteX3" fmla="*/ 45916 w 442578"/>
                <a:gd name="connsiteY3" fmla="*/ 21882 h 734211"/>
                <a:gd name="connsiteX4" fmla="*/ 45916 w 442578"/>
                <a:gd name="connsiteY4" fmla="*/ 36834 h 734211"/>
                <a:gd name="connsiteX5" fmla="*/ 45916 w 442578"/>
                <a:gd name="connsiteY5" fmla="*/ 71297 h 734211"/>
                <a:gd name="connsiteX6" fmla="*/ 0 w 442578"/>
                <a:gd name="connsiteY6" fmla="*/ 121807 h 734211"/>
                <a:gd name="connsiteX7" fmla="*/ 0 w 442578"/>
                <a:gd name="connsiteY7" fmla="*/ 104575 h 734211"/>
                <a:gd name="connsiteX8" fmla="*/ 45916 w 442578"/>
                <a:gd name="connsiteY8" fmla="*/ 54065 h 734211"/>
                <a:gd name="connsiteX9" fmla="*/ 45916 w 442578"/>
                <a:gd name="connsiteY9" fmla="*/ 71297 h 734211"/>
                <a:gd name="connsiteX10" fmla="*/ 45916 w 442578"/>
                <a:gd name="connsiteY10" fmla="*/ 105760 h 734211"/>
                <a:gd name="connsiteX11" fmla="*/ 0 w 442578"/>
                <a:gd name="connsiteY11" fmla="*/ 156270 h 734211"/>
                <a:gd name="connsiteX12" fmla="*/ 0 w 442578"/>
                <a:gd name="connsiteY12" fmla="*/ 139038 h 734211"/>
                <a:gd name="connsiteX13" fmla="*/ 45916 w 442578"/>
                <a:gd name="connsiteY13" fmla="*/ 88529 h 734211"/>
                <a:gd name="connsiteX14" fmla="*/ 45916 w 442578"/>
                <a:gd name="connsiteY14" fmla="*/ 105760 h 734211"/>
                <a:gd name="connsiteX15" fmla="*/ 45916 w 442578"/>
                <a:gd name="connsiteY15" fmla="*/ 140223 h 734211"/>
                <a:gd name="connsiteX16" fmla="*/ 0 w 442578"/>
                <a:gd name="connsiteY16" fmla="*/ 190733 h 734211"/>
                <a:gd name="connsiteX17" fmla="*/ 0 w 442578"/>
                <a:gd name="connsiteY17" fmla="*/ 173501 h 734211"/>
                <a:gd name="connsiteX18" fmla="*/ 45916 w 442578"/>
                <a:gd name="connsiteY18" fmla="*/ 122992 h 734211"/>
                <a:gd name="connsiteX19" fmla="*/ 45916 w 442578"/>
                <a:gd name="connsiteY19" fmla="*/ 140223 h 734211"/>
                <a:gd name="connsiteX20" fmla="*/ 45916 w 442578"/>
                <a:gd name="connsiteY20" fmla="*/ 174686 h 734211"/>
                <a:gd name="connsiteX21" fmla="*/ 0 w 442578"/>
                <a:gd name="connsiteY21" fmla="*/ 225196 h 734211"/>
                <a:gd name="connsiteX22" fmla="*/ 0 w 442578"/>
                <a:gd name="connsiteY22" fmla="*/ 207964 h 734211"/>
                <a:gd name="connsiteX23" fmla="*/ 45916 w 442578"/>
                <a:gd name="connsiteY23" fmla="*/ 157455 h 734211"/>
                <a:gd name="connsiteX24" fmla="*/ 45916 w 442578"/>
                <a:gd name="connsiteY24" fmla="*/ 174686 h 734211"/>
                <a:gd name="connsiteX25" fmla="*/ 45916 w 442578"/>
                <a:gd name="connsiteY25" fmla="*/ 209150 h 734211"/>
                <a:gd name="connsiteX26" fmla="*/ 0 w 442578"/>
                <a:gd name="connsiteY26" fmla="*/ 259659 h 734211"/>
                <a:gd name="connsiteX27" fmla="*/ 0 w 442578"/>
                <a:gd name="connsiteY27" fmla="*/ 242428 h 734211"/>
                <a:gd name="connsiteX28" fmla="*/ 45916 w 442578"/>
                <a:gd name="connsiteY28" fmla="*/ 191918 h 734211"/>
                <a:gd name="connsiteX29" fmla="*/ 45916 w 442578"/>
                <a:gd name="connsiteY29" fmla="*/ 209150 h 734211"/>
                <a:gd name="connsiteX30" fmla="*/ 45916 w 442578"/>
                <a:gd name="connsiteY30" fmla="*/ 243613 h 734211"/>
                <a:gd name="connsiteX31" fmla="*/ 0 w 442578"/>
                <a:gd name="connsiteY31" fmla="*/ 294122 h 734211"/>
                <a:gd name="connsiteX32" fmla="*/ 0 w 442578"/>
                <a:gd name="connsiteY32" fmla="*/ 276891 h 734211"/>
                <a:gd name="connsiteX33" fmla="*/ 45916 w 442578"/>
                <a:gd name="connsiteY33" fmla="*/ 226381 h 734211"/>
                <a:gd name="connsiteX34" fmla="*/ 45916 w 442578"/>
                <a:gd name="connsiteY34" fmla="*/ 243613 h 734211"/>
                <a:gd name="connsiteX35" fmla="*/ 45916 w 442578"/>
                <a:gd name="connsiteY35" fmla="*/ 278076 h 734211"/>
                <a:gd name="connsiteX36" fmla="*/ 0 w 442578"/>
                <a:gd name="connsiteY36" fmla="*/ 328586 h 734211"/>
                <a:gd name="connsiteX37" fmla="*/ 0 w 442578"/>
                <a:gd name="connsiteY37" fmla="*/ 311354 h 734211"/>
                <a:gd name="connsiteX38" fmla="*/ 45916 w 442578"/>
                <a:gd name="connsiteY38" fmla="*/ 260845 h 734211"/>
                <a:gd name="connsiteX39" fmla="*/ 45916 w 442578"/>
                <a:gd name="connsiteY39" fmla="*/ 278076 h 734211"/>
                <a:gd name="connsiteX40" fmla="*/ 45916 w 442578"/>
                <a:gd name="connsiteY40" fmla="*/ 312539 h 734211"/>
                <a:gd name="connsiteX41" fmla="*/ 0 w 442578"/>
                <a:gd name="connsiteY41" fmla="*/ 363049 h 734211"/>
                <a:gd name="connsiteX42" fmla="*/ 0 w 442578"/>
                <a:gd name="connsiteY42" fmla="*/ 345817 h 734211"/>
                <a:gd name="connsiteX43" fmla="*/ 45916 w 442578"/>
                <a:gd name="connsiteY43" fmla="*/ 295308 h 734211"/>
                <a:gd name="connsiteX44" fmla="*/ 45916 w 442578"/>
                <a:gd name="connsiteY44" fmla="*/ 312539 h 734211"/>
                <a:gd name="connsiteX45" fmla="*/ 45916 w 442578"/>
                <a:gd name="connsiteY45" fmla="*/ 347002 h 734211"/>
                <a:gd name="connsiteX46" fmla="*/ 0 w 442578"/>
                <a:gd name="connsiteY46" fmla="*/ 397512 h 734211"/>
                <a:gd name="connsiteX47" fmla="*/ 0 w 442578"/>
                <a:gd name="connsiteY47" fmla="*/ 380281 h 734211"/>
                <a:gd name="connsiteX48" fmla="*/ 45916 w 442578"/>
                <a:gd name="connsiteY48" fmla="*/ 329771 h 734211"/>
                <a:gd name="connsiteX49" fmla="*/ 45916 w 442578"/>
                <a:gd name="connsiteY49" fmla="*/ 347002 h 734211"/>
                <a:gd name="connsiteX50" fmla="*/ 45916 w 442578"/>
                <a:gd name="connsiteY50" fmla="*/ 381466 h 734211"/>
                <a:gd name="connsiteX51" fmla="*/ 0 w 442578"/>
                <a:gd name="connsiteY51" fmla="*/ 431975 h 734211"/>
                <a:gd name="connsiteX52" fmla="*/ 0 w 442578"/>
                <a:gd name="connsiteY52" fmla="*/ 414744 h 734211"/>
                <a:gd name="connsiteX53" fmla="*/ 45916 w 442578"/>
                <a:gd name="connsiteY53" fmla="*/ 364234 h 734211"/>
                <a:gd name="connsiteX54" fmla="*/ 45916 w 442578"/>
                <a:gd name="connsiteY54" fmla="*/ 381466 h 734211"/>
                <a:gd name="connsiteX55" fmla="*/ 45916 w 442578"/>
                <a:gd name="connsiteY55" fmla="*/ 415929 h 734211"/>
                <a:gd name="connsiteX56" fmla="*/ 0 w 442578"/>
                <a:gd name="connsiteY56" fmla="*/ 466438 h 734211"/>
                <a:gd name="connsiteX57" fmla="*/ 0 w 442578"/>
                <a:gd name="connsiteY57" fmla="*/ 449207 h 734211"/>
                <a:gd name="connsiteX58" fmla="*/ 45916 w 442578"/>
                <a:gd name="connsiteY58" fmla="*/ 398697 h 734211"/>
                <a:gd name="connsiteX59" fmla="*/ 45916 w 442578"/>
                <a:gd name="connsiteY59" fmla="*/ 415929 h 734211"/>
                <a:gd name="connsiteX60" fmla="*/ 45916 w 442578"/>
                <a:gd name="connsiteY60" fmla="*/ 450392 h 734211"/>
                <a:gd name="connsiteX61" fmla="*/ 0 w 442578"/>
                <a:gd name="connsiteY61" fmla="*/ 500902 h 734211"/>
                <a:gd name="connsiteX62" fmla="*/ 0 w 442578"/>
                <a:gd name="connsiteY62" fmla="*/ 483670 h 734211"/>
                <a:gd name="connsiteX63" fmla="*/ 45916 w 442578"/>
                <a:gd name="connsiteY63" fmla="*/ 433160 h 734211"/>
                <a:gd name="connsiteX64" fmla="*/ 45916 w 442578"/>
                <a:gd name="connsiteY64" fmla="*/ 450392 h 734211"/>
                <a:gd name="connsiteX65" fmla="*/ 45916 w 442578"/>
                <a:gd name="connsiteY65" fmla="*/ 484855 h 734211"/>
                <a:gd name="connsiteX66" fmla="*/ 0 w 442578"/>
                <a:gd name="connsiteY66" fmla="*/ 535365 h 734211"/>
                <a:gd name="connsiteX67" fmla="*/ 0 w 442578"/>
                <a:gd name="connsiteY67" fmla="*/ 518133 h 734211"/>
                <a:gd name="connsiteX68" fmla="*/ 45916 w 442578"/>
                <a:gd name="connsiteY68" fmla="*/ 467624 h 734211"/>
                <a:gd name="connsiteX69" fmla="*/ 45916 w 442578"/>
                <a:gd name="connsiteY69" fmla="*/ 484855 h 734211"/>
                <a:gd name="connsiteX70" fmla="*/ 45916 w 442578"/>
                <a:gd name="connsiteY70" fmla="*/ 519319 h 734211"/>
                <a:gd name="connsiteX71" fmla="*/ 0 w 442578"/>
                <a:gd name="connsiteY71" fmla="*/ 569828 h 734211"/>
                <a:gd name="connsiteX72" fmla="*/ 0 w 442578"/>
                <a:gd name="connsiteY72" fmla="*/ 552596 h 734211"/>
                <a:gd name="connsiteX73" fmla="*/ 45916 w 442578"/>
                <a:gd name="connsiteY73" fmla="*/ 502087 h 734211"/>
                <a:gd name="connsiteX74" fmla="*/ 45916 w 442578"/>
                <a:gd name="connsiteY74" fmla="*/ 519319 h 734211"/>
                <a:gd name="connsiteX75" fmla="*/ 45916 w 442578"/>
                <a:gd name="connsiteY75" fmla="*/ 553782 h 734211"/>
                <a:gd name="connsiteX76" fmla="*/ 0 w 442578"/>
                <a:gd name="connsiteY76" fmla="*/ 604291 h 734211"/>
                <a:gd name="connsiteX77" fmla="*/ 0 w 442578"/>
                <a:gd name="connsiteY77" fmla="*/ 587060 h 734211"/>
                <a:gd name="connsiteX78" fmla="*/ 45916 w 442578"/>
                <a:gd name="connsiteY78" fmla="*/ 536550 h 734211"/>
                <a:gd name="connsiteX79" fmla="*/ 45916 w 442578"/>
                <a:gd name="connsiteY79" fmla="*/ 553782 h 734211"/>
                <a:gd name="connsiteX80" fmla="*/ 45916 w 442578"/>
                <a:gd name="connsiteY80" fmla="*/ 588245 h 734211"/>
                <a:gd name="connsiteX81" fmla="*/ 0 w 442578"/>
                <a:gd name="connsiteY81" fmla="*/ 638754 h 734211"/>
                <a:gd name="connsiteX82" fmla="*/ 0 w 442578"/>
                <a:gd name="connsiteY82" fmla="*/ 621523 h 734211"/>
                <a:gd name="connsiteX83" fmla="*/ 45916 w 442578"/>
                <a:gd name="connsiteY83" fmla="*/ 571013 h 734211"/>
                <a:gd name="connsiteX84" fmla="*/ 45916 w 442578"/>
                <a:gd name="connsiteY84" fmla="*/ 588245 h 734211"/>
                <a:gd name="connsiteX85" fmla="*/ 45916 w 442578"/>
                <a:gd name="connsiteY85" fmla="*/ 622708 h 734211"/>
                <a:gd name="connsiteX86" fmla="*/ 0 w 442578"/>
                <a:gd name="connsiteY86" fmla="*/ 673217 h 734211"/>
                <a:gd name="connsiteX87" fmla="*/ 0 w 442578"/>
                <a:gd name="connsiteY87" fmla="*/ 655986 h 734211"/>
                <a:gd name="connsiteX88" fmla="*/ 45916 w 442578"/>
                <a:gd name="connsiteY88" fmla="*/ 605476 h 734211"/>
                <a:gd name="connsiteX89" fmla="*/ 45916 w 442578"/>
                <a:gd name="connsiteY89" fmla="*/ 622708 h 734211"/>
                <a:gd name="connsiteX90" fmla="*/ 45916 w 442578"/>
                <a:gd name="connsiteY90" fmla="*/ 657171 h 734211"/>
                <a:gd name="connsiteX91" fmla="*/ 0 w 442578"/>
                <a:gd name="connsiteY91" fmla="*/ 707681 h 734211"/>
                <a:gd name="connsiteX92" fmla="*/ 0 w 442578"/>
                <a:gd name="connsiteY92" fmla="*/ 690449 h 734211"/>
                <a:gd name="connsiteX93" fmla="*/ 45916 w 442578"/>
                <a:gd name="connsiteY93" fmla="*/ 639940 h 734211"/>
                <a:gd name="connsiteX94" fmla="*/ 45916 w 442578"/>
                <a:gd name="connsiteY94" fmla="*/ 657171 h 734211"/>
                <a:gd name="connsiteX95" fmla="*/ 0 w 442578"/>
                <a:gd name="connsiteY95" fmla="*/ 734121 h 734211"/>
                <a:gd name="connsiteX96" fmla="*/ 0 w 442578"/>
                <a:gd name="connsiteY96" fmla="*/ 724912 h 734211"/>
                <a:gd name="connsiteX97" fmla="*/ 45916 w 442578"/>
                <a:gd name="connsiteY97" fmla="*/ 674403 h 734211"/>
                <a:gd name="connsiteX98" fmla="*/ 45916 w 442578"/>
                <a:gd name="connsiteY98" fmla="*/ 681332 h 734211"/>
                <a:gd name="connsiteX99" fmla="*/ 56120 w 442578"/>
                <a:gd name="connsiteY99" fmla="*/ 681332 h 734211"/>
                <a:gd name="connsiteX100" fmla="*/ 7653 w 442578"/>
                <a:gd name="connsiteY100" fmla="*/ 734212 h 734211"/>
                <a:gd name="connsiteX101" fmla="*/ 0 w 442578"/>
                <a:gd name="connsiteY101" fmla="*/ 734212 h 734211"/>
                <a:gd name="connsiteX102" fmla="*/ 86730 w 442578"/>
                <a:gd name="connsiteY102" fmla="*/ 681241 h 734211"/>
                <a:gd name="connsiteX103" fmla="*/ 39539 w 442578"/>
                <a:gd name="connsiteY103" fmla="*/ 734121 h 734211"/>
                <a:gd name="connsiteX104" fmla="*/ 22958 w 442578"/>
                <a:gd name="connsiteY104" fmla="*/ 734121 h 734211"/>
                <a:gd name="connsiteX105" fmla="*/ 71425 w 442578"/>
                <a:gd name="connsiteY105" fmla="*/ 681241 h 734211"/>
                <a:gd name="connsiteX106" fmla="*/ 86730 w 442578"/>
                <a:gd name="connsiteY106" fmla="*/ 681241 h 734211"/>
                <a:gd name="connsiteX107" fmla="*/ 118616 w 442578"/>
                <a:gd name="connsiteY107" fmla="*/ 681241 h 734211"/>
                <a:gd name="connsiteX108" fmla="*/ 70149 w 442578"/>
                <a:gd name="connsiteY108" fmla="*/ 734121 h 734211"/>
                <a:gd name="connsiteX109" fmla="*/ 54844 w 442578"/>
                <a:gd name="connsiteY109" fmla="*/ 734121 h 734211"/>
                <a:gd name="connsiteX110" fmla="*/ 102035 w 442578"/>
                <a:gd name="connsiteY110" fmla="*/ 681241 h 734211"/>
                <a:gd name="connsiteX111" fmla="*/ 118616 w 442578"/>
                <a:gd name="connsiteY111" fmla="*/ 681241 h 734211"/>
                <a:gd name="connsiteX112" fmla="*/ 442579 w 442578"/>
                <a:gd name="connsiteY112" fmla="*/ 569828 h 734211"/>
                <a:gd name="connsiteX113" fmla="*/ 442579 w 442578"/>
                <a:gd name="connsiteY113" fmla="*/ 666289 h 734211"/>
                <a:gd name="connsiteX114" fmla="*/ 66323 w 442578"/>
                <a:gd name="connsiteY114" fmla="*/ 666289 h 734211"/>
                <a:gd name="connsiteX115" fmla="*/ 66323 w 442578"/>
                <a:gd name="connsiteY115" fmla="*/ 0 h 734211"/>
                <a:gd name="connsiteX116" fmla="*/ 174736 w 442578"/>
                <a:gd name="connsiteY116" fmla="*/ 0 h 734211"/>
                <a:gd name="connsiteX117" fmla="*/ 174736 w 442578"/>
                <a:gd name="connsiteY117" fmla="*/ 569828 h 734211"/>
                <a:gd name="connsiteX118" fmla="*/ 442579 w 442578"/>
                <a:gd name="connsiteY118" fmla="*/ 569828 h 734211"/>
                <a:gd name="connsiteX119" fmla="*/ 149227 w 442578"/>
                <a:gd name="connsiteY119" fmla="*/ 681241 h 734211"/>
                <a:gd name="connsiteX120" fmla="*/ 102035 w 442578"/>
                <a:gd name="connsiteY120" fmla="*/ 734121 h 734211"/>
                <a:gd name="connsiteX121" fmla="*/ 85455 w 442578"/>
                <a:gd name="connsiteY121" fmla="*/ 734121 h 734211"/>
                <a:gd name="connsiteX122" fmla="*/ 133921 w 442578"/>
                <a:gd name="connsiteY122" fmla="*/ 681241 h 734211"/>
                <a:gd name="connsiteX123" fmla="*/ 149227 w 442578"/>
                <a:gd name="connsiteY123" fmla="*/ 681241 h 734211"/>
                <a:gd name="connsiteX124" fmla="*/ 181113 w 442578"/>
                <a:gd name="connsiteY124" fmla="*/ 681241 h 734211"/>
                <a:gd name="connsiteX125" fmla="*/ 132646 w 442578"/>
                <a:gd name="connsiteY125" fmla="*/ 734121 h 734211"/>
                <a:gd name="connsiteX126" fmla="*/ 117341 w 442578"/>
                <a:gd name="connsiteY126" fmla="*/ 734121 h 734211"/>
                <a:gd name="connsiteX127" fmla="*/ 165808 w 442578"/>
                <a:gd name="connsiteY127" fmla="*/ 681241 h 734211"/>
                <a:gd name="connsiteX128" fmla="*/ 181113 w 442578"/>
                <a:gd name="connsiteY128" fmla="*/ 681241 h 734211"/>
                <a:gd name="connsiteX129" fmla="*/ 211724 w 442578"/>
                <a:gd name="connsiteY129" fmla="*/ 681241 h 734211"/>
                <a:gd name="connsiteX130" fmla="*/ 164532 w 442578"/>
                <a:gd name="connsiteY130" fmla="*/ 734121 h 734211"/>
                <a:gd name="connsiteX131" fmla="*/ 149227 w 442578"/>
                <a:gd name="connsiteY131" fmla="*/ 734121 h 734211"/>
                <a:gd name="connsiteX132" fmla="*/ 196418 w 442578"/>
                <a:gd name="connsiteY132" fmla="*/ 681241 h 734211"/>
                <a:gd name="connsiteX133" fmla="*/ 211724 w 442578"/>
                <a:gd name="connsiteY133" fmla="*/ 681241 h 734211"/>
                <a:gd name="connsiteX134" fmla="*/ 243610 w 442578"/>
                <a:gd name="connsiteY134" fmla="*/ 681241 h 734211"/>
                <a:gd name="connsiteX135" fmla="*/ 195143 w 442578"/>
                <a:gd name="connsiteY135" fmla="*/ 734121 h 734211"/>
                <a:gd name="connsiteX136" fmla="*/ 179837 w 442578"/>
                <a:gd name="connsiteY136" fmla="*/ 734121 h 734211"/>
                <a:gd name="connsiteX137" fmla="*/ 228304 w 442578"/>
                <a:gd name="connsiteY137" fmla="*/ 681241 h 734211"/>
                <a:gd name="connsiteX138" fmla="*/ 243610 w 442578"/>
                <a:gd name="connsiteY138" fmla="*/ 681241 h 734211"/>
                <a:gd name="connsiteX139" fmla="*/ 275496 w 442578"/>
                <a:gd name="connsiteY139" fmla="*/ 681241 h 734211"/>
                <a:gd name="connsiteX140" fmla="*/ 227029 w 442578"/>
                <a:gd name="connsiteY140" fmla="*/ 734121 h 734211"/>
                <a:gd name="connsiteX141" fmla="*/ 211724 w 442578"/>
                <a:gd name="connsiteY141" fmla="*/ 734121 h 734211"/>
                <a:gd name="connsiteX142" fmla="*/ 258915 w 442578"/>
                <a:gd name="connsiteY142" fmla="*/ 681241 h 734211"/>
                <a:gd name="connsiteX143" fmla="*/ 275496 w 442578"/>
                <a:gd name="connsiteY143" fmla="*/ 681241 h 734211"/>
                <a:gd name="connsiteX144" fmla="*/ 306106 w 442578"/>
                <a:gd name="connsiteY144" fmla="*/ 681241 h 734211"/>
                <a:gd name="connsiteX145" fmla="*/ 258915 w 442578"/>
                <a:gd name="connsiteY145" fmla="*/ 734121 h 734211"/>
                <a:gd name="connsiteX146" fmla="*/ 242334 w 442578"/>
                <a:gd name="connsiteY146" fmla="*/ 734121 h 734211"/>
                <a:gd name="connsiteX147" fmla="*/ 290801 w 442578"/>
                <a:gd name="connsiteY147" fmla="*/ 681241 h 734211"/>
                <a:gd name="connsiteX148" fmla="*/ 306106 w 442578"/>
                <a:gd name="connsiteY148" fmla="*/ 681241 h 734211"/>
                <a:gd name="connsiteX149" fmla="*/ 337992 w 442578"/>
                <a:gd name="connsiteY149" fmla="*/ 681241 h 734211"/>
                <a:gd name="connsiteX150" fmla="*/ 289526 w 442578"/>
                <a:gd name="connsiteY150" fmla="*/ 734121 h 734211"/>
                <a:gd name="connsiteX151" fmla="*/ 274220 w 442578"/>
                <a:gd name="connsiteY151" fmla="*/ 734121 h 734211"/>
                <a:gd name="connsiteX152" fmla="*/ 321412 w 442578"/>
                <a:gd name="connsiteY152" fmla="*/ 681241 h 734211"/>
                <a:gd name="connsiteX153" fmla="*/ 337992 w 442578"/>
                <a:gd name="connsiteY153" fmla="*/ 681241 h 734211"/>
                <a:gd name="connsiteX154" fmla="*/ 368603 w 442578"/>
                <a:gd name="connsiteY154" fmla="*/ 681241 h 734211"/>
                <a:gd name="connsiteX155" fmla="*/ 321412 w 442578"/>
                <a:gd name="connsiteY155" fmla="*/ 734121 h 734211"/>
                <a:gd name="connsiteX156" fmla="*/ 304831 w 442578"/>
                <a:gd name="connsiteY156" fmla="*/ 734121 h 734211"/>
                <a:gd name="connsiteX157" fmla="*/ 353298 w 442578"/>
                <a:gd name="connsiteY157" fmla="*/ 681241 h 734211"/>
                <a:gd name="connsiteX158" fmla="*/ 368603 w 442578"/>
                <a:gd name="connsiteY158" fmla="*/ 681241 h 734211"/>
                <a:gd name="connsiteX159" fmla="*/ 400489 w 442578"/>
                <a:gd name="connsiteY159" fmla="*/ 681241 h 734211"/>
                <a:gd name="connsiteX160" fmla="*/ 352022 w 442578"/>
                <a:gd name="connsiteY160" fmla="*/ 734121 h 734211"/>
                <a:gd name="connsiteX161" fmla="*/ 336717 w 442578"/>
                <a:gd name="connsiteY161" fmla="*/ 734121 h 734211"/>
                <a:gd name="connsiteX162" fmla="*/ 385184 w 442578"/>
                <a:gd name="connsiteY162" fmla="*/ 681241 h 734211"/>
                <a:gd name="connsiteX163" fmla="*/ 400489 w 442578"/>
                <a:gd name="connsiteY163" fmla="*/ 681241 h 734211"/>
                <a:gd name="connsiteX164" fmla="*/ 368603 w 442578"/>
                <a:gd name="connsiteY164" fmla="*/ 734121 h 734211"/>
                <a:gd name="connsiteX165" fmla="*/ 415794 w 442578"/>
                <a:gd name="connsiteY165" fmla="*/ 681241 h 734211"/>
                <a:gd name="connsiteX166" fmla="*/ 428549 w 442578"/>
                <a:gd name="connsiteY166" fmla="*/ 681241 h 734211"/>
                <a:gd name="connsiteX167" fmla="*/ 380082 w 442578"/>
                <a:gd name="connsiteY167" fmla="*/ 734121 h 734211"/>
                <a:gd name="connsiteX168" fmla="*/ 368603 w 442578"/>
                <a:gd name="connsiteY168" fmla="*/ 734121 h 734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442578" h="734211">
                  <a:moveTo>
                    <a:pt x="45916" y="36834"/>
                  </a:moveTo>
                  <a:lnTo>
                    <a:pt x="0" y="87343"/>
                  </a:lnTo>
                  <a:lnTo>
                    <a:pt x="0" y="71297"/>
                  </a:lnTo>
                  <a:lnTo>
                    <a:pt x="45916" y="21882"/>
                  </a:lnTo>
                  <a:lnTo>
                    <a:pt x="45916" y="36834"/>
                  </a:lnTo>
                  <a:close/>
                  <a:moveTo>
                    <a:pt x="45916" y="71297"/>
                  </a:moveTo>
                  <a:lnTo>
                    <a:pt x="0" y="121807"/>
                  </a:lnTo>
                  <a:lnTo>
                    <a:pt x="0" y="104575"/>
                  </a:lnTo>
                  <a:lnTo>
                    <a:pt x="45916" y="54065"/>
                  </a:lnTo>
                  <a:lnTo>
                    <a:pt x="45916" y="71297"/>
                  </a:lnTo>
                  <a:close/>
                  <a:moveTo>
                    <a:pt x="45916" y="105760"/>
                  </a:moveTo>
                  <a:lnTo>
                    <a:pt x="0" y="156270"/>
                  </a:lnTo>
                  <a:lnTo>
                    <a:pt x="0" y="139038"/>
                  </a:lnTo>
                  <a:lnTo>
                    <a:pt x="45916" y="88529"/>
                  </a:lnTo>
                  <a:lnTo>
                    <a:pt x="45916" y="105760"/>
                  </a:lnTo>
                  <a:close/>
                  <a:moveTo>
                    <a:pt x="45916" y="140223"/>
                  </a:moveTo>
                  <a:lnTo>
                    <a:pt x="0" y="190733"/>
                  </a:lnTo>
                  <a:lnTo>
                    <a:pt x="0" y="173501"/>
                  </a:lnTo>
                  <a:lnTo>
                    <a:pt x="45916" y="122992"/>
                  </a:lnTo>
                  <a:lnTo>
                    <a:pt x="45916" y="140223"/>
                  </a:lnTo>
                  <a:close/>
                  <a:moveTo>
                    <a:pt x="45916" y="174686"/>
                  </a:moveTo>
                  <a:lnTo>
                    <a:pt x="0" y="225196"/>
                  </a:lnTo>
                  <a:lnTo>
                    <a:pt x="0" y="207964"/>
                  </a:lnTo>
                  <a:lnTo>
                    <a:pt x="45916" y="157455"/>
                  </a:lnTo>
                  <a:lnTo>
                    <a:pt x="45916" y="174686"/>
                  </a:lnTo>
                  <a:close/>
                  <a:moveTo>
                    <a:pt x="45916" y="209150"/>
                  </a:moveTo>
                  <a:lnTo>
                    <a:pt x="0" y="259659"/>
                  </a:lnTo>
                  <a:lnTo>
                    <a:pt x="0" y="242428"/>
                  </a:lnTo>
                  <a:lnTo>
                    <a:pt x="45916" y="191918"/>
                  </a:lnTo>
                  <a:lnTo>
                    <a:pt x="45916" y="209150"/>
                  </a:lnTo>
                  <a:close/>
                  <a:moveTo>
                    <a:pt x="45916" y="243613"/>
                  </a:moveTo>
                  <a:lnTo>
                    <a:pt x="0" y="294122"/>
                  </a:lnTo>
                  <a:lnTo>
                    <a:pt x="0" y="276891"/>
                  </a:lnTo>
                  <a:lnTo>
                    <a:pt x="45916" y="226381"/>
                  </a:lnTo>
                  <a:lnTo>
                    <a:pt x="45916" y="243613"/>
                  </a:lnTo>
                  <a:close/>
                  <a:moveTo>
                    <a:pt x="45916" y="278076"/>
                  </a:moveTo>
                  <a:lnTo>
                    <a:pt x="0" y="328586"/>
                  </a:lnTo>
                  <a:lnTo>
                    <a:pt x="0" y="311354"/>
                  </a:lnTo>
                  <a:lnTo>
                    <a:pt x="45916" y="260845"/>
                  </a:lnTo>
                  <a:lnTo>
                    <a:pt x="45916" y="278076"/>
                  </a:lnTo>
                  <a:close/>
                  <a:moveTo>
                    <a:pt x="45916" y="312539"/>
                  </a:moveTo>
                  <a:lnTo>
                    <a:pt x="0" y="363049"/>
                  </a:lnTo>
                  <a:lnTo>
                    <a:pt x="0" y="345817"/>
                  </a:lnTo>
                  <a:lnTo>
                    <a:pt x="45916" y="295308"/>
                  </a:lnTo>
                  <a:lnTo>
                    <a:pt x="45916" y="312539"/>
                  </a:lnTo>
                  <a:close/>
                  <a:moveTo>
                    <a:pt x="45916" y="347002"/>
                  </a:moveTo>
                  <a:lnTo>
                    <a:pt x="0" y="397512"/>
                  </a:lnTo>
                  <a:lnTo>
                    <a:pt x="0" y="380281"/>
                  </a:lnTo>
                  <a:lnTo>
                    <a:pt x="45916" y="329771"/>
                  </a:lnTo>
                  <a:lnTo>
                    <a:pt x="45916" y="347002"/>
                  </a:lnTo>
                  <a:close/>
                  <a:moveTo>
                    <a:pt x="45916" y="381466"/>
                  </a:moveTo>
                  <a:lnTo>
                    <a:pt x="0" y="431975"/>
                  </a:lnTo>
                  <a:lnTo>
                    <a:pt x="0" y="414744"/>
                  </a:lnTo>
                  <a:lnTo>
                    <a:pt x="45916" y="364234"/>
                  </a:lnTo>
                  <a:lnTo>
                    <a:pt x="45916" y="381466"/>
                  </a:lnTo>
                  <a:close/>
                  <a:moveTo>
                    <a:pt x="45916" y="415929"/>
                  </a:moveTo>
                  <a:lnTo>
                    <a:pt x="0" y="466438"/>
                  </a:lnTo>
                  <a:lnTo>
                    <a:pt x="0" y="449207"/>
                  </a:lnTo>
                  <a:lnTo>
                    <a:pt x="45916" y="398697"/>
                  </a:lnTo>
                  <a:lnTo>
                    <a:pt x="45916" y="415929"/>
                  </a:lnTo>
                  <a:close/>
                  <a:moveTo>
                    <a:pt x="45916" y="450392"/>
                  </a:moveTo>
                  <a:lnTo>
                    <a:pt x="0" y="500902"/>
                  </a:lnTo>
                  <a:lnTo>
                    <a:pt x="0" y="483670"/>
                  </a:lnTo>
                  <a:lnTo>
                    <a:pt x="45916" y="433160"/>
                  </a:lnTo>
                  <a:lnTo>
                    <a:pt x="45916" y="450392"/>
                  </a:lnTo>
                  <a:close/>
                  <a:moveTo>
                    <a:pt x="45916" y="484855"/>
                  </a:moveTo>
                  <a:lnTo>
                    <a:pt x="0" y="535365"/>
                  </a:lnTo>
                  <a:lnTo>
                    <a:pt x="0" y="518133"/>
                  </a:lnTo>
                  <a:lnTo>
                    <a:pt x="45916" y="467624"/>
                  </a:lnTo>
                  <a:lnTo>
                    <a:pt x="45916" y="484855"/>
                  </a:lnTo>
                  <a:close/>
                  <a:moveTo>
                    <a:pt x="45916" y="519319"/>
                  </a:moveTo>
                  <a:lnTo>
                    <a:pt x="0" y="569828"/>
                  </a:lnTo>
                  <a:lnTo>
                    <a:pt x="0" y="552596"/>
                  </a:lnTo>
                  <a:lnTo>
                    <a:pt x="45916" y="502087"/>
                  </a:lnTo>
                  <a:lnTo>
                    <a:pt x="45916" y="519319"/>
                  </a:lnTo>
                  <a:close/>
                  <a:moveTo>
                    <a:pt x="45916" y="553782"/>
                  </a:moveTo>
                  <a:lnTo>
                    <a:pt x="0" y="604291"/>
                  </a:lnTo>
                  <a:lnTo>
                    <a:pt x="0" y="587060"/>
                  </a:lnTo>
                  <a:lnTo>
                    <a:pt x="45916" y="536550"/>
                  </a:lnTo>
                  <a:lnTo>
                    <a:pt x="45916" y="553782"/>
                  </a:lnTo>
                  <a:close/>
                  <a:moveTo>
                    <a:pt x="45916" y="588245"/>
                  </a:moveTo>
                  <a:lnTo>
                    <a:pt x="0" y="638754"/>
                  </a:lnTo>
                  <a:lnTo>
                    <a:pt x="0" y="621523"/>
                  </a:lnTo>
                  <a:lnTo>
                    <a:pt x="45916" y="571013"/>
                  </a:lnTo>
                  <a:lnTo>
                    <a:pt x="45916" y="588245"/>
                  </a:lnTo>
                  <a:close/>
                  <a:moveTo>
                    <a:pt x="45916" y="622708"/>
                  </a:moveTo>
                  <a:lnTo>
                    <a:pt x="0" y="673217"/>
                  </a:lnTo>
                  <a:lnTo>
                    <a:pt x="0" y="655986"/>
                  </a:lnTo>
                  <a:lnTo>
                    <a:pt x="45916" y="605476"/>
                  </a:lnTo>
                  <a:lnTo>
                    <a:pt x="45916" y="622708"/>
                  </a:lnTo>
                  <a:close/>
                  <a:moveTo>
                    <a:pt x="45916" y="657171"/>
                  </a:moveTo>
                  <a:lnTo>
                    <a:pt x="0" y="707681"/>
                  </a:lnTo>
                  <a:lnTo>
                    <a:pt x="0" y="690449"/>
                  </a:lnTo>
                  <a:lnTo>
                    <a:pt x="45916" y="639940"/>
                  </a:lnTo>
                  <a:lnTo>
                    <a:pt x="45916" y="657171"/>
                  </a:lnTo>
                  <a:close/>
                  <a:moveTo>
                    <a:pt x="0" y="734121"/>
                  </a:moveTo>
                  <a:lnTo>
                    <a:pt x="0" y="724912"/>
                  </a:lnTo>
                  <a:lnTo>
                    <a:pt x="45916" y="674403"/>
                  </a:lnTo>
                  <a:lnTo>
                    <a:pt x="45916" y="681332"/>
                  </a:lnTo>
                  <a:lnTo>
                    <a:pt x="56120" y="681332"/>
                  </a:lnTo>
                  <a:lnTo>
                    <a:pt x="7653" y="734212"/>
                  </a:lnTo>
                  <a:lnTo>
                    <a:pt x="0" y="734212"/>
                  </a:lnTo>
                  <a:close/>
                  <a:moveTo>
                    <a:pt x="86730" y="681241"/>
                  </a:moveTo>
                  <a:lnTo>
                    <a:pt x="39539" y="734121"/>
                  </a:lnTo>
                  <a:lnTo>
                    <a:pt x="22958" y="734121"/>
                  </a:lnTo>
                  <a:lnTo>
                    <a:pt x="71425" y="681241"/>
                  </a:lnTo>
                  <a:lnTo>
                    <a:pt x="86730" y="681241"/>
                  </a:lnTo>
                  <a:close/>
                  <a:moveTo>
                    <a:pt x="118616" y="681241"/>
                  </a:moveTo>
                  <a:lnTo>
                    <a:pt x="70149" y="734121"/>
                  </a:lnTo>
                  <a:lnTo>
                    <a:pt x="54844" y="734121"/>
                  </a:lnTo>
                  <a:lnTo>
                    <a:pt x="102035" y="681241"/>
                  </a:lnTo>
                  <a:lnTo>
                    <a:pt x="118616" y="681241"/>
                  </a:lnTo>
                  <a:close/>
                  <a:moveTo>
                    <a:pt x="442579" y="569828"/>
                  </a:moveTo>
                  <a:lnTo>
                    <a:pt x="442579" y="666289"/>
                  </a:lnTo>
                  <a:lnTo>
                    <a:pt x="66323" y="666289"/>
                  </a:lnTo>
                  <a:lnTo>
                    <a:pt x="66323" y="0"/>
                  </a:lnTo>
                  <a:lnTo>
                    <a:pt x="174736" y="0"/>
                  </a:lnTo>
                  <a:lnTo>
                    <a:pt x="174736" y="569828"/>
                  </a:lnTo>
                  <a:lnTo>
                    <a:pt x="442579" y="569828"/>
                  </a:lnTo>
                  <a:close/>
                  <a:moveTo>
                    <a:pt x="149227" y="681241"/>
                  </a:moveTo>
                  <a:lnTo>
                    <a:pt x="102035" y="734121"/>
                  </a:lnTo>
                  <a:lnTo>
                    <a:pt x="85455" y="734121"/>
                  </a:lnTo>
                  <a:lnTo>
                    <a:pt x="133921" y="681241"/>
                  </a:lnTo>
                  <a:lnTo>
                    <a:pt x="149227" y="681241"/>
                  </a:lnTo>
                  <a:close/>
                  <a:moveTo>
                    <a:pt x="181113" y="681241"/>
                  </a:moveTo>
                  <a:lnTo>
                    <a:pt x="132646" y="734121"/>
                  </a:lnTo>
                  <a:lnTo>
                    <a:pt x="117341" y="734121"/>
                  </a:lnTo>
                  <a:lnTo>
                    <a:pt x="165808" y="681241"/>
                  </a:lnTo>
                  <a:lnTo>
                    <a:pt x="181113" y="681241"/>
                  </a:lnTo>
                  <a:close/>
                  <a:moveTo>
                    <a:pt x="211724" y="681241"/>
                  </a:moveTo>
                  <a:lnTo>
                    <a:pt x="164532" y="734121"/>
                  </a:lnTo>
                  <a:lnTo>
                    <a:pt x="149227" y="734121"/>
                  </a:lnTo>
                  <a:lnTo>
                    <a:pt x="196418" y="681241"/>
                  </a:lnTo>
                  <a:lnTo>
                    <a:pt x="211724" y="681241"/>
                  </a:lnTo>
                  <a:close/>
                  <a:moveTo>
                    <a:pt x="243610" y="681241"/>
                  </a:moveTo>
                  <a:lnTo>
                    <a:pt x="195143" y="734121"/>
                  </a:lnTo>
                  <a:lnTo>
                    <a:pt x="179837" y="734121"/>
                  </a:lnTo>
                  <a:lnTo>
                    <a:pt x="228304" y="681241"/>
                  </a:lnTo>
                  <a:lnTo>
                    <a:pt x="243610" y="681241"/>
                  </a:lnTo>
                  <a:close/>
                  <a:moveTo>
                    <a:pt x="275496" y="681241"/>
                  </a:moveTo>
                  <a:lnTo>
                    <a:pt x="227029" y="734121"/>
                  </a:lnTo>
                  <a:lnTo>
                    <a:pt x="211724" y="734121"/>
                  </a:lnTo>
                  <a:lnTo>
                    <a:pt x="258915" y="681241"/>
                  </a:lnTo>
                  <a:lnTo>
                    <a:pt x="275496" y="681241"/>
                  </a:lnTo>
                  <a:close/>
                  <a:moveTo>
                    <a:pt x="306106" y="681241"/>
                  </a:moveTo>
                  <a:lnTo>
                    <a:pt x="258915" y="734121"/>
                  </a:lnTo>
                  <a:lnTo>
                    <a:pt x="242334" y="734121"/>
                  </a:lnTo>
                  <a:lnTo>
                    <a:pt x="290801" y="681241"/>
                  </a:lnTo>
                  <a:lnTo>
                    <a:pt x="306106" y="681241"/>
                  </a:lnTo>
                  <a:close/>
                  <a:moveTo>
                    <a:pt x="337992" y="681241"/>
                  </a:moveTo>
                  <a:lnTo>
                    <a:pt x="289526" y="734121"/>
                  </a:lnTo>
                  <a:lnTo>
                    <a:pt x="274220" y="734121"/>
                  </a:lnTo>
                  <a:lnTo>
                    <a:pt x="321412" y="681241"/>
                  </a:lnTo>
                  <a:lnTo>
                    <a:pt x="337992" y="681241"/>
                  </a:lnTo>
                  <a:close/>
                  <a:moveTo>
                    <a:pt x="368603" y="681241"/>
                  </a:moveTo>
                  <a:lnTo>
                    <a:pt x="321412" y="734121"/>
                  </a:lnTo>
                  <a:lnTo>
                    <a:pt x="304831" y="734121"/>
                  </a:lnTo>
                  <a:lnTo>
                    <a:pt x="353298" y="681241"/>
                  </a:lnTo>
                  <a:lnTo>
                    <a:pt x="368603" y="681241"/>
                  </a:lnTo>
                  <a:close/>
                  <a:moveTo>
                    <a:pt x="400489" y="681241"/>
                  </a:moveTo>
                  <a:lnTo>
                    <a:pt x="352022" y="734121"/>
                  </a:lnTo>
                  <a:lnTo>
                    <a:pt x="336717" y="734121"/>
                  </a:lnTo>
                  <a:lnTo>
                    <a:pt x="385184" y="681241"/>
                  </a:lnTo>
                  <a:lnTo>
                    <a:pt x="400489" y="681241"/>
                  </a:lnTo>
                  <a:close/>
                  <a:moveTo>
                    <a:pt x="368603" y="734121"/>
                  </a:moveTo>
                  <a:lnTo>
                    <a:pt x="415794" y="681241"/>
                  </a:lnTo>
                  <a:lnTo>
                    <a:pt x="428549" y="681241"/>
                  </a:lnTo>
                  <a:lnTo>
                    <a:pt x="380082" y="734121"/>
                  </a:lnTo>
                  <a:lnTo>
                    <a:pt x="368603" y="734121"/>
                  </a:lnTo>
                  <a:close/>
                </a:path>
              </a:pathLst>
            </a:custGeom>
            <a:grpFill/>
            <a:ln w="9102"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A93F4759-DFA7-931E-E587-10D4FD561DFE}"/>
                </a:ext>
              </a:extLst>
            </p:cNvPr>
            <p:cNvSpPr/>
            <p:nvPr/>
          </p:nvSpPr>
          <p:spPr>
            <a:xfrm>
              <a:off x="2385561" y="4270668"/>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0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8 h 734120"/>
                <a:gd name="connsiteX24" fmla="*/ 45916 w 441303"/>
                <a:gd name="connsiteY24" fmla="*/ 136759 h 734120"/>
                <a:gd name="connsiteX25" fmla="*/ 45916 w 441303"/>
                <a:gd name="connsiteY25" fmla="*/ 153990 h 734120"/>
                <a:gd name="connsiteX26" fmla="*/ 45916 w 441303"/>
                <a:gd name="connsiteY26" fmla="*/ 188454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4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8 h 734120"/>
                <a:gd name="connsiteX40" fmla="*/ 45916 w 441303"/>
                <a:gd name="connsiteY40" fmla="*/ 257380 h 734120"/>
                <a:gd name="connsiteX41" fmla="*/ 45916 w 441303"/>
                <a:gd name="connsiteY41" fmla="*/ 291843 h 734120"/>
                <a:gd name="connsiteX42" fmla="*/ 0 w 441303"/>
                <a:gd name="connsiteY42" fmla="*/ 342353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6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6 h 734120"/>
                <a:gd name="connsiteX51" fmla="*/ 45916 w 441303"/>
                <a:gd name="connsiteY51" fmla="*/ 360770 h 734120"/>
                <a:gd name="connsiteX52" fmla="*/ 0 w 441303"/>
                <a:gd name="connsiteY52" fmla="*/ 411279 h 734120"/>
                <a:gd name="connsiteX53" fmla="*/ 0 w 441303"/>
                <a:gd name="connsiteY53" fmla="*/ 394047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5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5 h 734120"/>
                <a:gd name="connsiteX81" fmla="*/ 45916 w 441303"/>
                <a:gd name="connsiteY81" fmla="*/ 567549 h 734120"/>
                <a:gd name="connsiteX82" fmla="*/ 0 w 441303"/>
                <a:gd name="connsiteY82" fmla="*/ 618058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4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8 w 441303"/>
                <a:gd name="connsiteY119" fmla="*/ 666289 h 734120"/>
                <a:gd name="connsiteX120" fmla="*/ 65048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0 w 441303"/>
                <a:gd name="connsiteY135" fmla="*/ 734121 h 734120"/>
                <a:gd name="connsiteX136" fmla="*/ 130095 w 441303"/>
                <a:gd name="connsiteY136" fmla="*/ 734121 h 734120"/>
                <a:gd name="connsiteX137" fmla="*/ 177286 w 441303"/>
                <a:gd name="connsiteY137" fmla="*/ 681241 h 734120"/>
                <a:gd name="connsiteX138" fmla="*/ 193867 w 441303"/>
                <a:gd name="connsiteY138" fmla="*/ 681241 h 734120"/>
                <a:gd name="connsiteX139" fmla="*/ 224478 w 441303"/>
                <a:gd name="connsiteY139" fmla="*/ 681241 h 734120"/>
                <a:gd name="connsiteX140" fmla="*/ 177286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6 h 734120"/>
                <a:gd name="connsiteX162" fmla="*/ 193867 w 441303"/>
                <a:gd name="connsiteY162" fmla="*/ 456045 h 734120"/>
                <a:gd name="connsiteX163" fmla="*/ 200244 w 441303"/>
                <a:gd name="connsiteY163" fmla="*/ 433069 h 734120"/>
                <a:gd name="connsiteX164" fmla="*/ 193867 w 441303"/>
                <a:gd name="connsiteY164" fmla="*/ 438813 h 734120"/>
                <a:gd name="connsiteX165" fmla="*/ 193867 w 441303"/>
                <a:gd name="connsiteY165" fmla="*/ 433069 h 734120"/>
                <a:gd name="connsiteX166" fmla="*/ 200244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1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1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1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7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7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4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4 w 441303"/>
                <a:gd name="connsiteY236" fmla="*/ 681241 h 734120"/>
                <a:gd name="connsiteX237" fmla="*/ 366052 w 441303"/>
                <a:gd name="connsiteY237" fmla="*/ 164293 h 734120"/>
                <a:gd name="connsiteX238" fmla="*/ 413244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5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4"/>
                  </a:moveTo>
                  <a:lnTo>
                    <a:pt x="0" y="238963"/>
                  </a:lnTo>
                  <a:lnTo>
                    <a:pt x="0" y="221732"/>
                  </a:lnTo>
                  <a:lnTo>
                    <a:pt x="45916" y="171222"/>
                  </a:lnTo>
                  <a:lnTo>
                    <a:pt x="45916" y="188454"/>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8"/>
                  </a:lnTo>
                  <a:lnTo>
                    <a:pt x="45916" y="257380"/>
                  </a:lnTo>
                  <a:close/>
                  <a:moveTo>
                    <a:pt x="45916" y="291843"/>
                  </a:moveTo>
                  <a:lnTo>
                    <a:pt x="0" y="342353"/>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70"/>
                  </a:moveTo>
                  <a:lnTo>
                    <a:pt x="0" y="411279"/>
                  </a:lnTo>
                  <a:lnTo>
                    <a:pt x="0" y="394047"/>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4"/>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8" y="666289"/>
                  </a:lnTo>
                  <a:lnTo>
                    <a:pt x="65048" y="0"/>
                  </a:lnTo>
                  <a:lnTo>
                    <a:pt x="441303" y="0"/>
                  </a:lnTo>
                  <a:lnTo>
                    <a:pt x="441303" y="96461"/>
                  </a:lnTo>
                  <a:lnTo>
                    <a:pt x="173460" y="96461"/>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0" y="734121"/>
                  </a:lnTo>
                  <a:lnTo>
                    <a:pt x="130095" y="734121"/>
                  </a:lnTo>
                  <a:lnTo>
                    <a:pt x="177286" y="681241"/>
                  </a:lnTo>
                  <a:lnTo>
                    <a:pt x="193867" y="681241"/>
                  </a:lnTo>
                  <a:close/>
                  <a:moveTo>
                    <a:pt x="224478" y="681241"/>
                  </a:moveTo>
                  <a:lnTo>
                    <a:pt x="177286"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6"/>
                  </a:lnTo>
                  <a:lnTo>
                    <a:pt x="193867" y="456045"/>
                  </a:lnTo>
                  <a:close/>
                  <a:moveTo>
                    <a:pt x="200244" y="433069"/>
                  </a:moveTo>
                  <a:lnTo>
                    <a:pt x="193867" y="438813"/>
                  </a:lnTo>
                  <a:lnTo>
                    <a:pt x="193867" y="433069"/>
                  </a:lnTo>
                  <a:lnTo>
                    <a:pt x="200244"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1"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1" y="111413"/>
                  </a:moveTo>
                  <a:lnTo>
                    <a:pt x="286975" y="164293"/>
                  </a:lnTo>
                  <a:lnTo>
                    <a:pt x="271669" y="164293"/>
                  </a:lnTo>
                  <a:lnTo>
                    <a:pt x="320136" y="111413"/>
                  </a:lnTo>
                  <a:lnTo>
                    <a:pt x="335441"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7" y="111413"/>
                  </a:moveTo>
                  <a:lnTo>
                    <a:pt x="318861" y="164293"/>
                  </a:lnTo>
                  <a:lnTo>
                    <a:pt x="303555" y="164293"/>
                  </a:lnTo>
                  <a:lnTo>
                    <a:pt x="350747" y="111413"/>
                  </a:lnTo>
                  <a:lnTo>
                    <a:pt x="367327"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4" y="681241"/>
                  </a:moveTo>
                  <a:lnTo>
                    <a:pt x="364777" y="734121"/>
                  </a:lnTo>
                  <a:lnTo>
                    <a:pt x="349471" y="734121"/>
                  </a:lnTo>
                  <a:lnTo>
                    <a:pt x="396663" y="681241"/>
                  </a:lnTo>
                  <a:lnTo>
                    <a:pt x="413244" y="681241"/>
                  </a:lnTo>
                  <a:close/>
                  <a:moveTo>
                    <a:pt x="366052" y="164293"/>
                  </a:moveTo>
                  <a:lnTo>
                    <a:pt x="413244" y="111413"/>
                  </a:lnTo>
                  <a:lnTo>
                    <a:pt x="427273" y="111413"/>
                  </a:lnTo>
                  <a:lnTo>
                    <a:pt x="378807" y="164293"/>
                  </a:lnTo>
                  <a:lnTo>
                    <a:pt x="366052" y="164293"/>
                  </a:lnTo>
                  <a:close/>
                  <a:moveTo>
                    <a:pt x="380082" y="734121"/>
                  </a:moveTo>
                  <a:lnTo>
                    <a:pt x="428549" y="681241"/>
                  </a:lnTo>
                  <a:lnTo>
                    <a:pt x="438752" y="681241"/>
                  </a:lnTo>
                  <a:lnTo>
                    <a:pt x="390285" y="734121"/>
                  </a:lnTo>
                  <a:lnTo>
                    <a:pt x="380082" y="734121"/>
                  </a:lnTo>
                  <a:close/>
                </a:path>
              </a:pathLst>
            </a:custGeom>
            <a:grpFill/>
            <a:ln w="9102"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3F786E3E-7624-41C2-1079-C89408AF7F3C}"/>
                </a:ext>
              </a:extLst>
            </p:cNvPr>
            <p:cNvSpPr/>
            <p:nvPr/>
          </p:nvSpPr>
          <p:spPr>
            <a:xfrm>
              <a:off x="2849823" y="4270850"/>
              <a:ext cx="450231" cy="734029"/>
            </a:xfrm>
            <a:custGeom>
              <a:avLst/>
              <a:gdLst>
                <a:gd name="connsiteX0" fmla="*/ 45916 w 450231"/>
                <a:gd name="connsiteY0" fmla="*/ 142320 h 734029"/>
                <a:gd name="connsiteX1" fmla="*/ 45916 w 450231"/>
                <a:gd name="connsiteY1" fmla="*/ 159552 h 734029"/>
                <a:gd name="connsiteX2" fmla="*/ 0 w 450231"/>
                <a:gd name="connsiteY2" fmla="*/ 210061 h 734029"/>
                <a:gd name="connsiteX3" fmla="*/ 0 w 450231"/>
                <a:gd name="connsiteY3" fmla="*/ 192830 h 734029"/>
                <a:gd name="connsiteX4" fmla="*/ 45916 w 450231"/>
                <a:gd name="connsiteY4" fmla="*/ 142320 h 734029"/>
                <a:gd name="connsiteX5" fmla="*/ 45916 w 450231"/>
                <a:gd name="connsiteY5" fmla="*/ 176783 h 734029"/>
                <a:gd name="connsiteX6" fmla="*/ 45916 w 450231"/>
                <a:gd name="connsiteY6" fmla="*/ 194015 h 734029"/>
                <a:gd name="connsiteX7" fmla="*/ 0 w 450231"/>
                <a:gd name="connsiteY7" fmla="*/ 244524 h 734029"/>
                <a:gd name="connsiteX8" fmla="*/ 0 w 450231"/>
                <a:gd name="connsiteY8" fmla="*/ 227293 h 734029"/>
                <a:gd name="connsiteX9" fmla="*/ 45916 w 450231"/>
                <a:gd name="connsiteY9" fmla="*/ 176783 h 734029"/>
                <a:gd name="connsiteX10" fmla="*/ 45916 w 450231"/>
                <a:gd name="connsiteY10" fmla="*/ 211246 h 734029"/>
                <a:gd name="connsiteX11" fmla="*/ 45916 w 450231"/>
                <a:gd name="connsiteY11" fmla="*/ 228478 h 734029"/>
                <a:gd name="connsiteX12" fmla="*/ 0 w 450231"/>
                <a:gd name="connsiteY12" fmla="*/ 278988 h 734029"/>
                <a:gd name="connsiteX13" fmla="*/ 0 w 450231"/>
                <a:gd name="connsiteY13" fmla="*/ 261756 h 734029"/>
                <a:gd name="connsiteX14" fmla="*/ 45916 w 450231"/>
                <a:gd name="connsiteY14" fmla="*/ 211246 h 734029"/>
                <a:gd name="connsiteX15" fmla="*/ 45916 w 450231"/>
                <a:gd name="connsiteY15" fmla="*/ 245710 h 734029"/>
                <a:gd name="connsiteX16" fmla="*/ 45916 w 450231"/>
                <a:gd name="connsiteY16" fmla="*/ 262941 h 734029"/>
                <a:gd name="connsiteX17" fmla="*/ 0 w 450231"/>
                <a:gd name="connsiteY17" fmla="*/ 313451 h 734029"/>
                <a:gd name="connsiteX18" fmla="*/ 0 w 450231"/>
                <a:gd name="connsiteY18" fmla="*/ 296219 h 734029"/>
                <a:gd name="connsiteX19" fmla="*/ 45916 w 450231"/>
                <a:gd name="connsiteY19" fmla="*/ 245710 h 734029"/>
                <a:gd name="connsiteX20" fmla="*/ 45916 w 450231"/>
                <a:gd name="connsiteY20" fmla="*/ 280173 h 734029"/>
                <a:gd name="connsiteX21" fmla="*/ 45916 w 450231"/>
                <a:gd name="connsiteY21" fmla="*/ 297405 h 734029"/>
                <a:gd name="connsiteX22" fmla="*/ 0 w 450231"/>
                <a:gd name="connsiteY22" fmla="*/ 347914 h 734029"/>
                <a:gd name="connsiteX23" fmla="*/ 0 w 450231"/>
                <a:gd name="connsiteY23" fmla="*/ 330682 h 734029"/>
                <a:gd name="connsiteX24" fmla="*/ 45916 w 450231"/>
                <a:gd name="connsiteY24" fmla="*/ 280173 h 734029"/>
                <a:gd name="connsiteX25" fmla="*/ 45916 w 450231"/>
                <a:gd name="connsiteY25" fmla="*/ 314636 h 734029"/>
                <a:gd name="connsiteX26" fmla="*/ 45916 w 450231"/>
                <a:gd name="connsiteY26" fmla="*/ 331868 h 734029"/>
                <a:gd name="connsiteX27" fmla="*/ 0 w 450231"/>
                <a:gd name="connsiteY27" fmla="*/ 382377 h 734029"/>
                <a:gd name="connsiteX28" fmla="*/ 0 w 450231"/>
                <a:gd name="connsiteY28" fmla="*/ 365146 h 734029"/>
                <a:gd name="connsiteX29" fmla="*/ 45916 w 450231"/>
                <a:gd name="connsiteY29" fmla="*/ 314636 h 734029"/>
                <a:gd name="connsiteX30" fmla="*/ 45916 w 450231"/>
                <a:gd name="connsiteY30" fmla="*/ 349099 h 734029"/>
                <a:gd name="connsiteX31" fmla="*/ 45916 w 450231"/>
                <a:gd name="connsiteY31" fmla="*/ 366331 h 734029"/>
                <a:gd name="connsiteX32" fmla="*/ 0 w 450231"/>
                <a:gd name="connsiteY32" fmla="*/ 416841 h 734029"/>
                <a:gd name="connsiteX33" fmla="*/ 0 w 450231"/>
                <a:gd name="connsiteY33" fmla="*/ 399609 h 734029"/>
                <a:gd name="connsiteX34" fmla="*/ 45916 w 450231"/>
                <a:gd name="connsiteY34" fmla="*/ 349099 h 734029"/>
                <a:gd name="connsiteX35" fmla="*/ 45916 w 450231"/>
                <a:gd name="connsiteY35" fmla="*/ 383562 h 734029"/>
                <a:gd name="connsiteX36" fmla="*/ 45916 w 450231"/>
                <a:gd name="connsiteY36" fmla="*/ 400794 h 734029"/>
                <a:gd name="connsiteX37" fmla="*/ 0 w 450231"/>
                <a:gd name="connsiteY37" fmla="*/ 451304 h 734029"/>
                <a:gd name="connsiteX38" fmla="*/ 0 w 450231"/>
                <a:gd name="connsiteY38" fmla="*/ 434072 h 734029"/>
                <a:gd name="connsiteX39" fmla="*/ 45916 w 450231"/>
                <a:gd name="connsiteY39" fmla="*/ 383562 h 734029"/>
                <a:gd name="connsiteX40" fmla="*/ 45916 w 450231"/>
                <a:gd name="connsiteY40" fmla="*/ 418026 h 734029"/>
                <a:gd name="connsiteX41" fmla="*/ 45916 w 450231"/>
                <a:gd name="connsiteY41" fmla="*/ 435257 h 734029"/>
                <a:gd name="connsiteX42" fmla="*/ 0 w 450231"/>
                <a:gd name="connsiteY42" fmla="*/ 485767 h 734029"/>
                <a:gd name="connsiteX43" fmla="*/ 0 w 450231"/>
                <a:gd name="connsiteY43" fmla="*/ 468535 h 734029"/>
                <a:gd name="connsiteX44" fmla="*/ 45916 w 450231"/>
                <a:gd name="connsiteY44" fmla="*/ 418026 h 734029"/>
                <a:gd name="connsiteX45" fmla="*/ 45916 w 450231"/>
                <a:gd name="connsiteY45" fmla="*/ 452489 h 734029"/>
                <a:gd name="connsiteX46" fmla="*/ 45916 w 450231"/>
                <a:gd name="connsiteY46" fmla="*/ 469720 h 734029"/>
                <a:gd name="connsiteX47" fmla="*/ 0 w 450231"/>
                <a:gd name="connsiteY47" fmla="*/ 520230 h 734029"/>
                <a:gd name="connsiteX48" fmla="*/ 0 w 450231"/>
                <a:gd name="connsiteY48" fmla="*/ 502998 h 734029"/>
                <a:gd name="connsiteX49" fmla="*/ 45916 w 450231"/>
                <a:gd name="connsiteY49" fmla="*/ 452489 h 734029"/>
                <a:gd name="connsiteX50" fmla="*/ 45916 w 450231"/>
                <a:gd name="connsiteY50" fmla="*/ 486952 h 734029"/>
                <a:gd name="connsiteX51" fmla="*/ 45916 w 450231"/>
                <a:gd name="connsiteY51" fmla="*/ 504184 h 734029"/>
                <a:gd name="connsiteX52" fmla="*/ 0 w 450231"/>
                <a:gd name="connsiteY52" fmla="*/ 554693 h 734029"/>
                <a:gd name="connsiteX53" fmla="*/ 0 w 450231"/>
                <a:gd name="connsiteY53" fmla="*/ 537462 h 734029"/>
                <a:gd name="connsiteX54" fmla="*/ 45916 w 450231"/>
                <a:gd name="connsiteY54" fmla="*/ 486952 h 734029"/>
                <a:gd name="connsiteX55" fmla="*/ 45916 w 450231"/>
                <a:gd name="connsiteY55" fmla="*/ 521415 h 734029"/>
                <a:gd name="connsiteX56" fmla="*/ 46554 w 450231"/>
                <a:gd name="connsiteY56" fmla="*/ 530077 h 734029"/>
                <a:gd name="connsiteX57" fmla="*/ 47191 w 450231"/>
                <a:gd name="connsiteY57" fmla="*/ 538647 h 734029"/>
                <a:gd name="connsiteX58" fmla="*/ 1275 w 450231"/>
                <a:gd name="connsiteY58" fmla="*/ 589156 h 734029"/>
                <a:gd name="connsiteX59" fmla="*/ 638 w 450231"/>
                <a:gd name="connsiteY59" fmla="*/ 581133 h 734029"/>
                <a:gd name="connsiteX60" fmla="*/ 0 w 450231"/>
                <a:gd name="connsiteY60" fmla="*/ 573110 h 734029"/>
                <a:gd name="connsiteX61" fmla="*/ 0 w 450231"/>
                <a:gd name="connsiteY61" fmla="*/ 571925 h 734029"/>
                <a:gd name="connsiteX62" fmla="*/ 45916 w 450231"/>
                <a:gd name="connsiteY62" fmla="*/ 521415 h 734029"/>
                <a:gd name="connsiteX63" fmla="*/ 48467 w 450231"/>
                <a:gd name="connsiteY63" fmla="*/ 105578 h 734029"/>
                <a:gd name="connsiteX64" fmla="*/ 47191 w 450231"/>
                <a:gd name="connsiteY64" fmla="*/ 115333 h 734029"/>
                <a:gd name="connsiteX65" fmla="*/ 47191 w 450231"/>
                <a:gd name="connsiteY65" fmla="*/ 125089 h 734029"/>
                <a:gd name="connsiteX66" fmla="*/ 1275 w 450231"/>
                <a:gd name="connsiteY66" fmla="*/ 175598 h 734029"/>
                <a:gd name="connsiteX67" fmla="*/ 3826 w 450231"/>
                <a:gd name="connsiteY67" fmla="*/ 154902 h 734029"/>
                <a:gd name="connsiteX68" fmla="*/ 48467 w 450231"/>
                <a:gd name="connsiteY68" fmla="*/ 105486 h 734029"/>
                <a:gd name="connsiteX69" fmla="*/ 48467 w 450231"/>
                <a:gd name="connsiteY69" fmla="*/ 553599 h 734029"/>
                <a:gd name="connsiteX70" fmla="*/ 49742 w 450231"/>
                <a:gd name="connsiteY70" fmla="*/ 561622 h 734029"/>
                <a:gd name="connsiteX71" fmla="*/ 51018 w 450231"/>
                <a:gd name="connsiteY71" fmla="*/ 568551 h 734029"/>
                <a:gd name="connsiteX72" fmla="*/ 5102 w 450231"/>
                <a:gd name="connsiteY72" fmla="*/ 619061 h 734029"/>
                <a:gd name="connsiteX73" fmla="*/ 2551 w 450231"/>
                <a:gd name="connsiteY73" fmla="*/ 605294 h 734029"/>
                <a:gd name="connsiteX74" fmla="*/ 48467 w 450231"/>
                <a:gd name="connsiteY74" fmla="*/ 553599 h 734029"/>
                <a:gd name="connsiteX75" fmla="*/ 53569 w 450231"/>
                <a:gd name="connsiteY75" fmla="*/ 582318 h 734029"/>
                <a:gd name="connsiteX76" fmla="*/ 57395 w 450231"/>
                <a:gd name="connsiteY76" fmla="*/ 594991 h 734029"/>
                <a:gd name="connsiteX77" fmla="*/ 11479 w 450231"/>
                <a:gd name="connsiteY77" fmla="*/ 646686 h 734029"/>
                <a:gd name="connsiteX78" fmla="*/ 7653 w 450231"/>
                <a:gd name="connsiteY78" fmla="*/ 634013 h 734029"/>
                <a:gd name="connsiteX79" fmla="*/ 53569 w 450231"/>
                <a:gd name="connsiteY79" fmla="*/ 582318 h 734029"/>
                <a:gd name="connsiteX80" fmla="*/ 58670 w 450231"/>
                <a:gd name="connsiteY80" fmla="*/ 59627 h 734029"/>
                <a:gd name="connsiteX81" fmla="*/ 52293 w 450231"/>
                <a:gd name="connsiteY81" fmla="*/ 84882 h 734029"/>
                <a:gd name="connsiteX82" fmla="*/ 12755 w 450231"/>
                <a:gd name="connsiteY82" fmla="*/ 128553 h 734029"/>
                <a:gd name="connsiteX83" fmla="*/ 30611 w 450231"/>
                <a:gd name="connsiteY83" fmla="*/ 96369 h 734029"/>
                <a:gd name="connsiteX84" fmla="*/ 58670 w 450231"/>
                <a:gd name="connsiteY84" fmla="*/ 60721 h 734029"/>
                <a:gd name="connsiteX85" fmla="*/ 58670 w 450231"/>
                <a:gd name="connsiteY85" fmla="*/ 59536 h 734029"/>
                <a:gd name="connsiteX86" fmla="*/ 62497 w 450231"/>
                <a:gd name="connsiteY86" fmla="*/ 607573 h 734029"/>
                <a:gd name="connsiteX87" fmla="*/ 65685 w 450231"/>
                <a:gd name="connsiteY87" fmla="*/ 612770 h 734029"/>
                <a:gd name="connsiteX88" fmla="*/ 68874 w 450231"/>
                <a:gd name="connsiteY88" fmla="*/ 617967 h 734029"/>
                <a:gd name="connsiteX89" fmla="*/ 21683 w 450231"/>
                <a:gd name="connsiteY89" fmla="*/ 669662 h 734029"/>
                <a:gd name="connsiteX90" fmla="*/ 19132 w 450231"/>
                <a:gd name="connsiteY90" fmla="*/ 664465 h 734029"/>
                <a:gd name="connsiteX91" fmla="*/ 16581 w 450231"/>
                <a:gd name="connsiteY91" fmla="*/ 658174 h 734029"/>
                <a:gd name="connsiteX92" fmla="*/ 62497 w 450231"/>
                <a:gd name="connsiteY92" fmla="*/ 607664 h 734029"/>
                <a:gd name="connsiteX93" fmla="*/ 75251 w 450231"/>
                <a:gd name="connsiteY93" fmla="*/ 628269 h 734029"/>
                <a:gd name="connsiteX94" fmla="*/ 78440 w 450231"/>
                <a:gd name="connsiteY94" fmla="*/ 632828 h 734029"/>
                <a:gd name="connsiteX95" fmla="*/ 81628 w 450231"/>
                <a:gd name="connsiteY95" fmla="*/ 637387 h 734029"/>
                <a:gd name="connsiteX96" fmla="*/ 35713 w 450231"/>
                <a:gd name="connsiteY96" fmla="*/ 689081 h 734029"/>
                <a:gd name="connsiteX97" fmla="*/ 31886 w 450231"/>
                <a:gd name="connsiteY97" fmla="*/ 684523 h 734029"/>
                <a:gd name="connsiteX98" fmla="*/ 28060 w 450231"/>
                <a:gd name="connsiteY98" fmla="*/ 679964 h 734029"/>
                <a:gd name="connsiteX99" fmla="*/ 75251 w 450231"/>
                <a:gd name="connsiteY99" fmla="*/ 628269 h 734029"/>
                <a:gd name="connsiteX100" fmla="*/ 90556 w 450231"/>
                <a:gd name="connsiteY100" fmla="*/ 645501 h 734029"/>
                <a:gd name="connsiteX101" fmla="*/ 99485 w 450231"/>
                <a:gd name="connsiteY101" fmla="*/ 653524 h 734029"/>
                <a:gd name="connsiteX102" fmla="*/ 52293 w 450231"/>
                <a:gd name="connsiteY102" fmla="*/ 705219 h 734029"/>
                <a:gd name="connsiteX103" fmla="*/ 43365 w 450231"/>
                <a:gd name="connsiteY103" fmla="*/ 697196 h 734029"/>
                <a:gd name="connsiteX104" fmla="*/ 90556 w 450231"/>
                <a:gd name="connsiteY104" fmla="*/ 645501 h 734029"/>
                <a:gd name="connsiteX105" fmla="*/ 108413 w 450231"/>
                <a:gd name="connsiteY105" fmla="*/ 660453 h 734029"/>
                <a:gd name="connsiteX106" fmla="*/ 119892 w 450231"/>
                <a:gd name="connsiteY106" fmla="*/ 666197 h 734029"/>
                <a:gd name="connsiteX107" fmla="*/ 71425 w 450231"/>
                <a:gd name="connsiteY107" fmla="*/ 717892 h 734029"/>
                <a:gd name="connsiteX108" fmla="*/ 66323 w 450231"/>
                <a:gd name="connsiteY108" fmla="*/ 715066 h 734029"/>
                <a:gd name="connsiteX109" fmla="*/ 61221 w 450231"/>
                <a:gd name="connsiteY109" fmla="*/ 712148 h 734029"/>
                <a:gd name="connsiteX110" fmla="*/ 108413 w 450231"/>
                <a:gd name="connsiteY110" fmla="*/ 660453 h 734029"/>
                <a:gd name="connsiteX111" fmla="*/ 341819 w 450231"/>
                <a:gd name="connsiteY111" fmla="*/ 206688 h 734029"/>
                <a:gd name="connsiteX112" fmla="*/ 341819 w 450231"/>
                <a:gd name="connsiteY112" fmla="*/ 185992 h 734029"/>
                <a:gd name="connsiteX113" fmla="*/ 341181 w 450231"/>
                <a:gd name="connsiteY113" fmla="*/ 153808 h 734029"/>
                <a:gd name="connsiteX114" fmla="*/ 336717 w 450231"/>
                <a:gd name="connsiteY114" fmla="*/ 125089 h 734029"/>
                <a:gd name="connsiteX115" fmla="*/ 323963 w 450231"/>
                <a:gd name="connsiteY115" fmla="*/ 104392 h 734029"/>
                <a:gd name="connsiteX116" fmla="*/ 299729 w 450231"/>
                <a:gd name="connsiteY116" fmla="*/ 96369 h 734029"/>
                <a:gd name="connsiteX117" fmla="*/ 216825 w 450231"/>
                <a:gd name="connsiteY117" fmla="*/ 96369 h 734029"/>
                <a:gd name="connsiteX118" fmla="*/ 191316 w 450231"/>
                <a:gd name="connsiteY118" fmla="*/ 104392 h 734029"/>
                <a:gd name="connsiteX119" fmla="*/ 178562 w 450231"/>
                <a:gd name="connsiteY119" fmla="*/ 125089 h 734029"/>
                <a:gd name="connsiteX120" fmla="*/ 174098 w 450231"/>
                <a:gd name="connsiteY120" fmla="*/ 153808 h 734029"/>
                <a:gd name="connsiteX121" fmla="*/ 173460 w 450231"/>
                <a:gd name="connsiteY121" fmla="*/ 185992 h 734029"/>
                <a:gd name="connsiteX122" fmla="*/ 173460 w 450231"/>
                <a:gd name="connsiteY122" fmla="*/ 480114 h 734029"/>
                <a:gd name="connsiteX123" fmla="*/ 174098 w 450231"/>
                <a:gd name="connsiteY123" fmla="*/ 512298 h 734029"/>
                <a:gd name="connsiteX124" fmla="*/ 178562 w 450231"/>
                <a:gd name="connsiteY124" fmla="*/ 541017 h 734029"/>
                <a:gd name="connsiteX125" fmla="*/ 191316 w 450231"/>
                <a:gd name="connsiteY125" fmla="*/ 561713 h 734029"/>
                <a:gd name="connsiteX126" fmla="*/ 216825 w 450231"/>
                <a:gd name="connsiteY126" fmla="*/ 569737 h 734029"/>
                <a:gd name="connsiteX127" fmla="*/ 299729 w 450231"/>
                <a:gd name="connsiteY127" fmla="*/ 569737 h 734029"/>
                <a:gd name="connsiteX128" fmla="*/ 335442 w 450231"/>
                <a:gd name="connsiteY128" fmla="*/ 545576 h 734029"/>
                <a:gd name="connsiteX129" fmla="*/ 341819 w 450231"/>
                <a:gd name="connsiteY129" fmla="*/ 491602 h 734029"/>
                <a:gd name="connsiteX130" fmla="*/ 341819 w 450231"/>
                <a:gd name="connsiteY130" fmla="*/ 418117 h 734029"/>
                <a:gd name="connsiteX131" fmla="*/ 249987 w 450231"/>
                <a:gd name="connsiteY131" fmla="*/ 418117 h 734029"/>
                <a:gd name="connsiteX132" fmla="*/ 249987 w 450231"/>
                <a:gd name="connsiteY132" fmla="*/ 321656 h 734029"/>
                <a:gd name="connsiteX133" fmla="*/ 450231 w 450231"/>
                <a:gd name="connsiteY133" fmla="*/ 321656 h 734029"/>
                <a:gd name="connsiteX134" fmla="*/ 450231 w 450231"/>
                <a:gd name="connsiteY134" fmla="*/ 523877 h 734029"/>
                <a:gd name="connsiteX135" fmla="*/ 443854 w 450231"/>
                <a:gd name="connsiteY135" fmla="*/ 580130 h 734029"/>
                <a:gd name="connsiteX136" fmla="*/ 422809 w 450231"/>
                <a:gd name="connsiteY136" fmla="*/ 625534 h 734029"/>
                <a:gd name="connsiteX137" fmla="*/ 383271 w 450231"/>
                <a:gd name="connsiteY137" fmla="*/ 655439 h 734029"/>
                <a:gd name="connsiteX138" fmla="*/ 321412 w 450231"/>
                <a:gd name="connsiteY138" fmla="*/ 666380 h 734029"/>
                <a:gd name="connsiteX139" fmla="*/ 193867 w 450231"/>
                <a:gd name="connsiteY139" fmla="*/ 666380 h 734029"/>
                <a:gd name="connsiteX140" fmla="*/ 132646 w 450231"/>
                <a:gd name="connsiteY140" fmla="*/ 655439 h 734029"/>
                <a:gd name="connsiteX141" fmla="*/ 93745 w 450231"/>
                <a:gd name="connsiteY141" fmla="*/ 625534 h 734029"/>
                <a:gd name="connsiteX142" fmla="*/ 72700 w 450231"/>
                <a:gd name="connsiteY142" fmla="*/ 580130 h 734029"/>
                <a:gd name="connsiteX143" fmla="*/ 66323 w 450231"/>
                <a:gd name="connsiteY143" fmla="*/ 523877 h 734029"/>
                <a:gd name="connsiteX144" fmla="*/ 66323 w 450231"/>
                <a:gd name="connsiteY144" fmla="*/ 142503 h 734029"/>
                <a:gd name="connsiteX145" fmla="*/ 72700 w 450231"/>
                <a:gd name="connsiteY145" fmla="*/ 86249 h 734029"/>
                <a:gd name="connsiteX146" fmla="*/ 93745 w 450231"/>
                <a:gd name="connsiteY146" fmla="*/ 40845 h 734029"/>
                <a:gd name="connsiteX147" fmla="*/ 132646 w 450231"/>
                <a:gd name="connsiteY147" fmla="*/ 10941 h 734029"/>
                <a:gd name="connsiteX148" fmla="*/ 193867 w 450231"/>
                <a:gd name="connsiteY148" fmla="*/ 0 h 734029"/>
                <a:gd name="connsiteX149" fmla="*/ 321412 w 450231"/>
                <a:gd name="connsiteY149" fmla="*/ 0 h 734029"/>
                <a:gd name="connsiteX150" fmla="*/ 383271 w 450231"/>
                <a:gd name="connsiteY150" fmla="*/ 10941 h 734029"/>
                <a:gd name="connsiteX151" fmla="*/ 422809 w 450231"/>
                <a:gd name="connsiteY151" fmla="*/ 40845 h 734029"/>
                <a:gd name="connsiteX152" fmla="*/ 443854 w 450231"/>
                <a:gd name="connsiteY152" fmla="*/ 86249 h 734029"/>
                <a:gd name="connsiteX153" fmla="*/ 450231 w 450231"/>
                <a:gd name="connsiteY153" fmla="*/ 142503 h 734029"/>
                <a:gd name="connsiteX154" fmla="*/ 450231 w 450231"/>
                <a:gd name="connsiteY154" fmla="*/ 206870 h 734029"/>
                <a:gd name="connsiteX155" fmla="*/ 341819 w 450231"/>
                <a:gd name="connsiteY155" fmla="*/ 206870 h 734029"/>
                <a:gd name="connsiteX156" fmla="*/ 130095 w 450231"/>
                <a:gd name="connsiteY156" fmla="*/ 670756 h 734029"/>
                <a:gd name="connsiteX157" fmla="*/ 136472 w 450231"/>
                <a:gd name="connsiteY157" fmla="*/ 672488 h 734029"/>
                <a:gd name="connsiteX158" fmla="*/ 142850 w 450231"/>
                <a:gd name="connsiteY158" fmla="*/ 674220 h 734029"/>
                <a:gd name="connsiteX159" fmla="*/ 95658 w 450231"/>
                <a:gd name="connsiteY159" fmla="*/ 727100 h 734029"/>
                <a:gd name="connsiteX160" fmla="*/ 82904 w 450231"/>
                <a:gd name="connsiteY160" fmla="*/ 722542 h 734029"/>
                <a:gd name="connsiteX161" fmla="*/ 130095 w 450231"/>
                <a:gd name="connsiteY161" fmla="*/ 670847 h 734029"/>
                <a:gd name="connsiteX162" fmla="*/ 155604 w 450231"/>
                <a:gd name="connsiteY162" fmla="*/ 677685 h 734029"/>
                <a:gd name="connsiteX163" fmla="*/ 161981 w 450231"/>
                <a:gd name="connsiteY163" fmla="*/ 678870 h 734029"/>
                <a:gd name="connsiteX164" fmla="*/ 169634 w 450231"/>
                <a:gd name="connsiteY164" fmla="*/ 680055 h 734029"/>
                <a:gd name="connsiteX165" fmla="*/ 121167 w 450231"/>
                <a:gd name="connsiteY165" fmla="*/ 731750 h 734029"/>
                <a:gd name="connsiteX166" fmla="*/ 114790 w 450231"/>
                <a:gd name="connsiteY166" fmla="*/ 731203 h 734029"/>
                <a:gd name="connsiteX167" fmla="*/ 108413 w 450231"/>
                <a:gd name="connsiteY167" fmla="*/ 730656 h 734029"/>
                <a:gd name="connsiteX168" fmla="*/ 155604 w 450231"/>
                <a:gd name="connsiteY168" fmla="*/ 677776 h 734029"/>
                <a:gd name="connsiteX169" fmla="*/ 183664 w 450231"/>
                <a:gd name="connsiteY169" fmla="*/ 681149 h 734029"/>
                <a:gd name="connsiteX170" fmla="*/ 198969 w 450231"/>
                <a:gd name="connsiteY170" fmla="*/ 681149 h 734029"/>
                <a:gd name="connsiteX171" fmla="*/ 151778 w 450231"/>
                <a:gd name="connsiteY171" fmla="*/ 734029 h 734029"/>
                <a:gd name="connsiteX172" fmla="*/ 136472 w 450231"/>
                <a:gd name="connsiteY172" fmla="*/ 734029 h 734029"/>
                <a:gd name="connsiteX173" fmla="*/ 183664 w 450231"/>
                <a:gd name="connsiteY173" fmla="*/ 681149 h 734029"/>
                <a:gd name="connsiteX174" fmla="*/ 215550 w 450231"/>
                <a:gd name="connsiteY174" fmla="*/ 681149 h 734029"/>
                <a:gd name="connsiteX175" fmla="*/ 230855 w 450231"/>
                <a:gd name="connsiteY175" fmla="*/ 681149 h 734029"/>
                <a:gd name="connsiteX176" fmla="*/ 182388 w 450231"/>
                <a:gd name="connsiteY176" fmla="*/ 734029 h 734029"/>
                <a:gd name="connsiteX177" fmla="*/ 167083 w 450231"/>
                <a:gd name="connsiteY177" fmla="*/ 734029 h 734029"/>
                <a:gd name="connsiteX178" fmla="*/ 215550 w 450231"/>
                <a:gd name="connsiteY178" fmla="*/ 681149 h 734029"/>
                <a:gd name="connsiteX179" fmla="*/ 247436 w 450231"/>
                <a:gd name="connsiteY179" fmla="*/ 111322 h 734029"/>
                <a:gd name="connsiteX180" fmla="*/ 198969 w 450231"/>
                <a:gd name="connsiteY180" fmla="*/ 164201 h 734029"/>
                <a:gd name="connsiteX181" fmla="*/ 193867 w 450231"/>
                <a:gd name="connsiteY181" fmla="*/ 164201 h 734029"/>
                <a:gd name="connsiteX182" fmla="*/ 194505 w 450231"/>
                <a:gd name="connsiteY182" fmla="*/ 157910 h 734029"/>
                <a:gd name="connsiteX183" fmla="*/ 195143 w 450231"/>
                <a:gd name="connsiteY183" fmla="*/ 151620 h 734029"/>
                <a:gd name="connsiteX184" fmla="*/ 232131 w 450231"/>
                <a:gd name="connsiteY184" fmla="*/ 111413 h 734029"/>
                <a:gd name="connsiteX185" fmla="*/ 247436 w 450231"/>
                <a:gd name="connsiteY185" fmla="*/ 111413 h 734029"/>
                <a:gd name="connsiteX186" fmla="*/ 193867 w 450231"/>
                <a:gd name="connsiteY186" fmla="*/ 393956 h 734029"/>
                <a:gd name="connsiteX187" fmla="*/ 229580 w 450231"/>
                <a:gd name="connsiteY187" fmla="*/ 353749 h 734029"/>
                <a:gd name="connsiteX188" fmla="*/ 229580 w 450231"/>
                <a:gd name="connsiteY188" fmla="*/ 370981 h 734029"/>
                <a:gd name="connsiteX189" fmla="*/ 193867 w 450231"/>
                <a:gd name="connsiteY189" fmla="*/ 411188 h 734029"/>
                <a:gd name="connsiteX190" fmla="*/ 193867 w 450231"/>
                <a:gd name="connsiteY190" fmla="*/ 393956 h 734029"/>
                <a:gd name="connsiteX191" fmla="*/ 193867 w 450231"/>
                <a:gd name="connsiteY191" fmla="*/ 428419 h 734029"/>
                <a:gd name="connsiteX192" fmla="*/ 229580 w 450231"/>
                <a:gd name="connsiteY192" fmla="*/ 388212 h 734029"/>
                <a:gd name="connsiteX193" fmla="*/ 229580 w 450231"/>
                <a:gd name="connsiteY193" fmla="*/ 405444 h 734029"/>
                <a:gd name="connsiteX194" fmla="*/ 193867 w 450231"/>
                <a:gd name="connsiteY194" fmla="*/ 445651 h 734029"/>
                <a:gd name="connsiteX195" fmla="*/ 193867 w 450231"/>
                <a:gd name="connsiteY195" fmla="*/ 428419 h 734029"/>
                <a:gd name="connsiteX196" fmla="*/ 193867 w 450231"/>
                <a:gd name="connsiteY196" fmla="*/ 462883 h 734029"/>
                <a:gd name="connsiteX197" fmla="*/ 229580 w 450231"/>
                <a:gd name="connsiteY197" fmla="*/ 422675 h 734029"/>
                <a:gd name="connsiteX198" fmla="*/ 229580 w 450231"/>
                <a:gd name="connsiteY198" fmla="*/ 432978 h 734029"/>
                <a:gd name="connsiteX199" fmla="*/ 237232 w 450231"/>
                <a:gd name="connsiteY199" fmla="*/ 432978 h 734029"/>
                <a:gd name="connsiteX200" fmla="*/ 193867 w 450231"/>
                <a:gd name="connsiteY200" fmla="*/ 480114 h 734029"/>
                <a:gd name="connsiteX201" fmla="*/ 193867 w 450231"/>
                <a:gd name="connsiteY201" fmla="*/ 462883 h 734029"/>
                <a:gd name="connsiteX202" fmla="*/ 197694 w 450231"/>
                <a:gd name="connsiteY202" fmla="*/ 132018 h 734029"/>
                <a:gd name="connsiteX203" fmla="*/ 205346 w 450231"/>
                <a:gd name="connsiteY203" fmla="*/ 114786 h 734029"/>
                <a:gd name="connsiteX204" fmla="*/ 215550 w 450231"/>
                <a:gd name="connsiteY204" fmla="*/ 111322 h 734029"/>
                <a:gd name="connsiteX205" fmla="*/ 197694 w 450231"/>
                <a:gd name="connsiteY205" fmla="*/ 132018 h 734029"/>
                <a:gd name="connsiteX206" fmla="*/ 246161 w 450231"/>
                <a:gd name="connsiteY206" fmla="*/ 681149 h 734029"/>
                <a:gd name="connsiteX207" fmla="*/ 262741 w 450231"/>
                <a:gd name="connsiteY207" fmla="*/ 681149 h 734029"/>
                <a:gd name="connsiteX208" fmla="*/ 214274 w 450231"/>
                <a:gd name="connsiteY208" fmla="*/ 734029 h 734029"/>
                <a:gd name="connsiteX209" fmla="*/ 198969 w 450231"/>
                <a:gd name="connsiteY209" fmla="*/ 734029 h 734029"/>
                <a:gd name="connsiteX210" fmla="*/ 246161 w 450231"/>
                <a:gd name="connsiteY210" fmla="*/ 681149 h 734029"/>
                <a:gd name="connsiteX211" fmla="*/ 204071 w 450231"/>
                <a:gd name="connsiteY211" fmla="*/ 485858 h 734029"/>
                <a:gd name="connsiteX212" fmla="*/ 252538 w 450231"/>
                <a:gd name="connsiteY212" fmla="*/ 432978 h 734029"/>
                <a:gd name="connsiteX213" fmla="*/ 267843 w 450231"/>
                <a:gd name="connsiteY213" fmla="*/ 432978 h 734029"/>
                <a:gd name="connsiteX214" fmla="*/ 220652 w 450231"/>
                <a:gd name="connsiteY214" fmla="*/ 485858 h 734029"/>
                <a:gd name="connsiteX215" fmla="*/ 204071 w 450231"/>
                <a:gd name="connsiteY215" fmla="*/ 485858 h 734029"/>
                <a:gd name="connsiteX216" fmla="*/ 279322 w 450231"/>
                <a:gd name="connsiteY216" fmla="*/ 111322 h 734029"/>
                <a:gd name="connsiteX217" fmla="*/ 230855 w 450231"/>
                <a:gd name="connsiteY217" fmla="*/ 164201 h 734029"/>
                <a:gd name="connsiteX218" fmla="*/ 215550 w 450231"/>
                <a:gd name="connsiteY218" fmla="*/ 164201 h 734029"/>
                <a:gd name="connsiteX219" fmla="*/ 262741 w 450231"/>
                <a:gd name="connsiteY219" fmla="*/ 111322 h 734029"/>
                <a:gd name="connsiteX220" fmla="*/ 279322 w 450231"/>
                <a:gd name="connsiteY220" fmla="*/ 111322 h 734029"/>
                <a:gd name="connsiteX221" fmla="*/ 278047 w 450231"/>
                <a:gd name="connsiteY221" fmla="*/ 681149 h 734029"/>
                <a:gd name="connsiteX222" fmla="*/ 293352 w 450231"/>
                <a:gd name="connsiteY222" fmla="*/ 681149 h 734029"/>
                <a:gd name="connsiteX223" fmla="*/ 244885 w 450231"/>
                <a:gd name="connsiteY223" fmla="*/ 734029 h 734029"/>
                <a:gd name="connsiteX224" fmla="*/ 229580 w 450231"/>
                <a:gd name="connsiteY224" fmla="*/ 734029 h 734029"/>
                <a:gd name="connsiteX225" fmla="*/ 278047 w 450231"/>
                <a:gd name="connsiteY225" fmla="*/ 681149 h 734029"/>
                <a:gd name="connsiteX226" fmla="*/ 235957 w 450231"/>
                <a:gd name="connsiteY226" fmla="*/ 485858 h 734029"/>
                <a:gd name="connsiteX227" fmla="*/ 284424 w 450231"/>
                <a:gd name="connsiteY227" fmla="*/ 432978 h 734029"/>
                <a:gd name="connsiteX228" fmla="*/ 299729 w 450231"/>
                <a:gd name="connsiteY228" fmla="*/ 432978 h 734029"/>
                <a:gd name="connsiteX229" fmla="*/ 251262 w 450231"/>
                <a:gd name="connsiteY229" fmla="*/ 485858 h 734029"/>
                <a:gd name="connsiteX230" fmla="*/ 235957 w 450231"/>
                <a:gd name="connsiteY230" fmla="*/ 485858 h 734029"/>
                <a:gd name="connsiteX231" fmla="*/ 299729 w 450231"/>
                <a:gd name="connsiteY231" fmla="*/ 111322 h 734029"/>
                <a:gd name="connsiteX232" fmla="*/ 308657 w 450231"/>
                <a:gd name="connsiteY232" fmla="*/ 112507 h 734029"/>
                <a:gd name="connsiteX233" fmla="*/ 261466 w 450231"/>
                <a:gd name="connsiteY233" fmla="*/ 165387 h 734029"/>
                <a:gd name="connsiteX234" fmla="*/ 253813 w 450231"/>
                <a:gd name="connsiteY234" fmla="*/ 164201 h 734029"/>
                <a:gd name="connsiteX235" fmla="*/ 246161 w 450231"/>
                <a:gd name="connsiteY235" fmla="*/ 164201 h 734029"/>
                <a:gd name="connsiteX236" fmla="*/ 294627 w 450231"/>
                <a:gd name="connsiteY236" fmla="*/ 111322 h 734029"/>
                <a:gd name="connsiteX237" fmla="*/ 299729 w 450231"/>
                <a:gd name="connsiteY237" fmla="*/ 111322 h 734029"/>
                <a:gd name="connsiteX238" fmla="*/ 308657 w 450231"/>
                <a:gd name="connsiteY238" fmla="*/ 681149 h 734029"/>
                <a:gd name="connsiteX239" fmla="*/ 325238 w 450231"/>
                <a:gd name="connsiteY239" fmla="*/ 681149 h 734029"/>
                <a:gd name="connsiteX240" fmla="*/ 276771 w 450231"/>
                <a:gd name="connsiteY240" fmla="*/ 734029 h 734029"/>
                <a:gd name="connsiteX241" fmla="*/ 261466 w 450231"/>
                <a:gd name="connsiteY241" fmla="*/ 734029 h 734029"/>
                <a:gd name="connsiteX242" fmla="*/ 308657 w 450231"/>
                <a:gd name="connsiteY242" fmla="*/ 681149 h 734029"/>
                <a:gd name="connsiteX243" fmla="*/ 275496 w 450231"/>
                <a:gd name="connsiteY243" fmla="*/ 485858 h 734029"/>
                <a:gd name="connsiteX244" fmla="*/ 267843 w 450231"/>
                <a:gd name="connsiteY244" fmla="*/ 485858 h 734029"/>
                <a:gd name="connsiteX245" fmla="*/ 315034 w 450231"/>
                <a:gd name="connsiteY245" fmla="*/ 432978 h 734029"/>
                <a:gd name="connsiteX246" fmla="*/ 321412 w 450231"/>
                <a:gd name="connsiteY246" fmla="*/ 432978 h 734029"/>
                <a:gd name="connsiteX247" fmla="*/ 321412 w 450231"/>
                <a:gd name="connsiteY247" fmla="*/ 442186 h 734029"/>
                <a:gd name="connsiteX248" fmla="*/ 275496 w 450231"/>
                <a:gd name="connsiteY248" fmla="*/ 492696 h 734029"/>
                <a:gd name="connsiteX249" fmla="*/ 275496 w 450231"/>
                <a:gd name="connsiteY249" fmla="*/ 485767 h 734029"/>
                <a:gd name="connsiteX250" fmla="*/ 316310 w 450231"/>
                <a:gd name="connsiteY250" fmla="*/ 121715 h 734029"/>
                <a:gd name="connsiteX251" fmla="*/ 320136 w 450231"/>
                <a:gd name="connsiteY251" fmla="*/ 135482 h 734029"/>
                <a:gd name="connsiteX252" fmla="*/ 272945 w 450231"/>
                <a:gd name="connsiteY252" fmla="*/ 185992 h 734029"/>
                <a:gd name="connsiteX253" fmla="*/ 271669 w 450231"/>
                <a:gd name="connsiteY253" fmla="*/ 179063 h 734029"/>
                <a:gd name="connsiteX254" fmla="*/ 269119 w 450231"/>
                <a:gd name="connsiteY254" fmla="*/ 173319 h 734029"/>
                <a:gd name="connsiteX255" fmla="*/ 316310 w 450231"/>
                <a:gd name="connsiteY255" fmla="*/ 121624 h 734029"/>
                <a:gd name="connsiteX256" fmla="*/ 321412 w 450231"/>
                <a:gd name="connsiteY256" fmla="*/ 166481 h 734029"/>
                <a:gd name="connsiteX257" fmla="*/ 275496 w 450231"/>
                <a:gd name="connsiteY257" fmla="*/ 216990 h 734029"/>
                <a:gd name="connsiteX258" fmla="*/ 275496 w 450231"/>
                <a:gd name="connsiteY258" fmla="*/ 200944 h 734029"/>
                <a:gd name="connsiteX259" fmla="*/ 321412 w 450231"/>
                <a:gd name="connsiteY259" fmla="*/ 150435 h 734029"/>
                <a:gd name="connsiteX260" fmla="*/ 321412 w 450231"/>
                <a:gd name="connsiteY260" fmla="*/ 166481 h 734029"/>
                <a:gd name="connsiteX261" fmla="*/ 321412 w 450231"/>
                <a:gd name="connsiteY261" fmla="*/ 200944 h 734029"/>
                <a:gd name="connsiteX262" fmla="*/ 275496 w 450231"/>
                <a:gd name="connsiteY262" fmla="*/ 251454 h 734029"/>
                <a:gd name="connsiteX263" fmla="*/ 275496 w 450231"/>
                <a:gd name="connsiteY263" fmla="*/ 234222 h 734029"/>
                <a:gd name="connsiteX264" fmla="*/ 321412 w 450231"/>
                <a:gd name="connsiteY264" fmla="*/ 183712 h 734029"/>
                <a:gd name="connsiteX265" fmla="*/ 321412 w 450231"/>
                <a:gd name="connsiteY265" fmla="*/ 200944 h 734029"/>
                <a:gd name="connsiteX266" fmla="*/ 275496 w 450231"/>
                <a:gd name="connsiteY266" fmla="*/ 274429 h 734029"/>
                <a:gd name="connsiteX267" fmla="*/ 275496 w 450231"/>
                <a:gd name="connsiteY267" fmla="*/ 268685 h 734029"/>
                <a:gd name="connsiteX268" fmla="*/ 321412 w 450231"/>
                <a:gd name="connsiteY268" fmla="*/ 218176 h 734029"/>
                <a:gd name="connsiteX269" fmla="*/ 321412 w 450231"/>
                <a:gd name="connsiteY269" fmla="*/ 221640 h 734029"/>
                <a:gd name="connsiteX270" fmla="*/ 335442 w 450231"/>
                <a:gd name="connsiteY270" fmla="*/ 221640 h 734029"/>
                <a:gd name="connsiteX271" fmla="*/ 286975 w 450231"/>
                <a:gd name="connsiteY271" fmla="*/ 274520 h 734029"/>
                <a:gd name="connsiteX272" fmla="*/ 275496 w 450231"/>
                <a:gd name="connsiteY272" fmla="*/ 274520 h 734029"/>
                <a:gd name="connsiteX273" fmla="*/ 275496 w 450231"/>
                <a:gd name="connsiteY273" fmla="*/ 509928 h 734029"/>
                <a:gd name="connsiteX274" fmla="*/ 321412 w 450231"/>
                <a:gd name="connsiteY274" fmla="*/ 459418 h 734029"/>
                <a:gd name="connsiteX275" fmla="*/ 321412 w 450231"/>
                <a:gd name="connsiteY275" fmla="*/ 476650 h 734029"/>
                <a:gd name="connsiteX276" fmla="*/ 275496 w 450231"/>
                <a:gd name="connsiteY276" fmla="*/ 527159 h 734029"/>
                <a:gd name="connsiteX277" fmla="*/ 275496 w 450231"/>
                <a:gd name="connsiteY277" fmla="*/ 509928 h 734029"/>
                <a:gd name="connsiteX278" fmla="*/ 275496 w 450231"/>
                <a:gd name="connsiteY278" fmla="*/ 547855 h 734029"/>
                <a:gd name="connsiteX279" fmla="*/ 275496 w 450231"/>
                <a:gd name="connsiteY279" fmla="*/ 544391 h 734029"/>
                <a:gd name="connsiteX280" fmla="*/ 321412 w 450231"/>
                <a:gd name="connsiteY280" fmla="*/ 494975 h 734029"/>
                <a:gd name="connsiteX281" fmla="*/ 321412 w 450231"/>
                <a:gd name="connsiteY281" fmla="*/ 512207 h 734029"/>
                <a:gd name="connsiteX282" fmla="*/ 289526 w 450231"/>
                <a:gd name="connsiteY282" fmla="*/ 547855 h 734029"/>
                <a:gd name="connsiteX283" fmla="*/ 275496 w 450231"/>
                <a:gd name="connsiteY283" fmla="*/ 547855 h 734029"/>
                <a:gd name="connsiteX284" fmla="*/ 341819 w 450231"/>
                <a:gd name="connsiteY284" fmla="*/ 679964 h 734029"/>
                <a:gd name="connsiteX285" fmla="*/ 358400 w 450231"/>
                <a:gd name="connsiteY285" fmla="*/ 677685 h 734029"/>
                <a:gd name="connsiteX286" fmla="*/ 313759 w 450231"/>
                <a:gd name="connsiteY286" fmla="*/ 727100 h 734029"/>
                <a:gd name="connsiteX287" fmla="*/ 304193 w 450231"/>
                <a:gd name="connsiteY287" fmla="*/ 730565 h 734029"/>
                <a:gd name="connsiteX288" fmla="*/ 293352 w 450231"/>
                <a:gd name="connsiteY288" fmla="*/ 732844 h 734029"/>
                <a:gd name="connsiteX289" fmla="*/ 341819 w 450231"/>
                <a:gd name="connsiteY289" fmla="*/ 679964 h 734029"/>
                <a:gd name="connsiteX290" fmla="*/ 302280 w 450231"/>
                <a:gd name="connsiteY290" fmla="*/ 274429 h 734029"/>
                <a:gd name="connsiteX291" fmla="*/ 350747 w 450231"/>
                <a:gd name="connsiteY291" fmla="*/ 221549 h 734029"/>
                <a:gd name="connsiteX292" fmla="*/ 366052 w 450231"/>
                <a:gd name="connsiteY292" fmla="*/ 221549 h 734029"/>
                <a:gd name="connsiteX293" fmla="*/ 318861 w 450231"/>
                <a:gd name="connsiteY293" fmla="*/ 274429 h 734029"/>
                <a:gd name="connsiteX294" fmla="*/ 302280 w 450231"/>
                <a:gd name="connsiteY294" fmla="*/ 274429 h 734029"/>
                <a:gd name="connsiteX295" fmla="*/ 317585 w 450231"/>
                <a:gd name="connsiteY295" fmla="*/ 534088 h 734029"/>
                <a:gd name="connsiteX296" fmla="*/ 313759 w 450231"/>
                <a:gd name="connsiteY296" fmla="*/ 540379 h 734029"/>
                <a:gd name="connsiteX297" fmla="*/ 309933 w 450231"/>
                <a:gd name="connsiteY297" fmla="*/ 545576 h 734029"/>
                <a:gd name="connsiteX298" fmla="*/ 304831 w 450231"/>
                <a:gd name="connsiteY298" fmla="*/ 546761 h 734029"/>
                <a:gd name="connsiteX299" fmla="*/ 317585 w 450231"/>
                <a:gd name="connsiteY299" fmla="*/ 534088 h 734029"/>
                <a:gd name="connsiteX300" fmla="*/ 334166 w 450231"/>
                <a:gd name="connsiteY300" fmla="*/ 274429 h 734029"/>
                <a:gd name="connsiteX301" fmla="*/ 382633 w 450231"/>
                <a:gd name="connsiteY301" fmla="*/ 221549 h 734029"/>
                <a:gd name="connsiteX302" fmla="*/ 397938 w 450231"/>
                <a:gd name="connsiteY302" fmla="*/ 221549 h 734029"/>
                <a:gd name="connsiteX303" fmla="*/ 349471 w 450231"/>
                <a:gd name="connsiteY303" fmla="*/ 274429 h 734029"/>
                <a:gd name="connsiteX304" fmla="*/ 334166 w 450231"/>
                <a:gd name="connsiteY304" fmla="*/ 274429 h 734029"/>
                <a:gd name="connsiteX305" fmla="*/ 378807 w 450231"/>
                <a:gd name="connsiteY305" fmla="*/ 673035 h 734029"/>
                <a:gd name="connsiteX306" fmla="*/ 390286 w 450231"/>
                <a:gd name="connsiteY306" fmla="*/ 669571 h 734029"/>
                <a:gd name="connsiteX307" fmla="*/ 343094 w 450231"/>
                <a:gd name="connsiteY307" fmla="*/ 713242 h 734029"/>
                <a:gd name="connsiteX308" fmla="*/ 378807 w 450231"/>
                <a:gd name="connsiteY308" fmla="*/ 673035 h 734029"/>
                <a:gd name="connsiteX309" fmla="*/ 366052 w 450231"/>
                <a:gd name="connsiteY309" fmla="*/ 274429 h 734029"/>
                <a:gd name="connsiteX310" fmla="*/ 413244 w 450231"/>
                <a:gd name="connsiteY310" fmla="*/ 221549 h 734029"/>
                <a:gd name="connsiteX311" fmla="*/ 428549 w 450231"/>
                <a:gd name="connsiteY311" fmla="*/ 221549 h 734029"/>
                <a:gd name="connsiteX312" fmla="*/ 381357 w 450231"/>
                <a:gd name="connsiteY312" fmla="*/ 274429 h 734029"/>
                <a:gd name="connsiteX313" fmla="*/ 366052 w 450231"/>
                <a:gd name="connsiteY313" fmla="*/ 274429 h 734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Lst>
              <a:rect l="l" t="t" r="r" b="b"/>
              <a:pathLst>
                <a:path w="450231" h="734029">
                  <a:moveTo>
                    <a:pt x="45916" y="142320"/>
                  </a:moveTo>
                  <a:lnTo>
                    <a:pt x="45916" y="159552"/>
                  </a:lnTo>
                  <a:lnTo>
                    <a:pt x="0" y="210061"/>
                  </a:lnTo>
                  <a:lnTo>
                    <a:pt x="0" y="192830"/>
                  </a:lnTo>
                  <a:lnTo>
                    <a:pt x="45916" y="142320"/>
                  </a:lnTo>
                  <a:close/>
                  <a:moveTo>
                    <a:pt x="45916" y="176783"/>
                  </a:moveTo>
                  <a:lnTo>
                    <a:pt x="45916" y="194015"/>
                  </a:lnTo>
                  <a:lnTo>
                    <a:pt x="0" y="244524"/>
                  </a:lnTo>
                  <a:lnTo>
                    <a:pt x="0" y="227293"/>
                  </a:lnTo>
                  <a:lnTo>
                    <a:pt x="45916" y="176783"/>
                  </a:lnTo>
                  <a:close/>
                  <a:moveTo>
                    <a:pt x="45916" y="211246"/>
                  </a:moveTo>
                  <a:lnTo>
                    <a:pt x="45916" y="228478"/>
                  </a:lnTo>
                  <a:lnTo>
                    <a:pt x="0" y="278988"/>
                  </a:lnTo>
                  <a:lnTo>
                    <a:pt x="0" y="261756"/>
                  </a:lnTo>
                  <a:lnTo>
                    <a:pt x="45916" y="211246"/>
                  </a:lnTo>
                  <a:close/>
                  <a:moveTo>
                    <a:pt x="45916" y="245710"/>
                  </a:moveTo>
                  <a:lnTo>
                    <a:pt x="45916" y="262941"/>
                  </a:lnTo>
                  <a:lnTo>
                    <a:pt x="0" y="313451"/>
                  </a:lnTo>
                  <a:lnTo>
                    <a:pt x="0" y="296219"/>
                  </a:lnTo>
                  <a:lnTo>
                    <a:pt x="45916" y="245710"/>
                  </a:lnTo>
                  <a:close/>
                  <a:moveTo>
                    <a:pt x="45916" y="280173"/>
                  </a:moveTo>
                  <a:lnTo>
                    <a:pt x="45916" y="297405"/>
                  </a:lnTo>
                  <a:lnTo>
                    <a:pt x="0" y="347914"/>
                  </a:lnTo>
                  <a:lnTo>
                    <a:pt x="0" y="330682"/>
                  </a:lnTo>
                  <a:lnTo>
                    <a:pt x="45916" y="280173"/>
                  </a:lnTo>
                  <a:close/>
                  <a:moveTo>
                    <a:pt x="45916" y="314636"/>
                  </a:moveTo>
                  <a:lnTo>
                    <a:pt x="45916" y="331868"/>
                  </a:lnTo>
                  <a:lnTo>
                    <a:pt x="0" y="382377"/>
                  </a:lnTo>
                  <a:lnTo>
                    <a:pt x="0" y="365146"/>
                  </a:lnTo>
                  <a:lnTo>
                    <a:pt x="45916" y="314636"/>
                  </a:lnTo>
                  <a:close/>
                  <a:moveTo>
                    <a:pt x="45916" y="349099"/>
                  </a:moveTo>
                  <a:lnTo>
                    <a:pt x="45916" y="366331"/>
                  </a:lnTo>
                  <a:lnTo>
                    <a:pt x="0" y="416841"/>
                  </a:lnTo>
                  <a:lnTo>
                    <a:pt x="0" y="399609"/>
                  </a:lnTo>
                  <a:lnTo>
                    <a:pt x="45916" y="349099"/>
                  </a:lnTo>
                  <a:close/>
                  <a:moveTo>
                    <a:pt x="45916" y="383562"/>
                  </a:moveTo>
                  <a:lnTo>
                    <a:pt x="45916" y="400794"/>
                  </a:lnTo>
                  <a:lnTo>
                    <a:pt x="0" y="451304"/>
                  </a:lnTo>
                  <a:lnTo>
                    <a:pt x="0" y="434072"/>
                  </a:lnTo>
                  <a:lnTo>
                    <a:pt x="45916" y="383562"/>
                  </a:lnTo>
                  <a:close/>
                  <a:moveTo>
                    <a:pt x="45916" y="418026"/>
                  </a:moveTo>
                  <a:lnTo>
                    <a:pt x="45916" y="435257"/>
                  </a:lnTo>
                  <a:lnTo>
                    <a:pt x="0" y="485767"/>
                  </a:lnTo>
                  <a:lnTo>
                    <a:pt x="0" y="468535"/>
                  </a:lnTo>
                  <a:lnTo>
                    <a:pt x="45916" y="418026"/>
                  </a:lnTo>
                  <a:close/>
                  <a:moveTo>
                    <a:pt x="45916" y="452489"/>
                  </a:moveTo>
                  <a:lnTo>
                    <a:pt x="45916" y="469720"/>
                  </a:lnTo>
                  <a:lnTo>
                    <a:pt x="0" y="520230"/>
                  </a:lnTo>
                  <a:lnTo>
                    <a:pt x="0" y="502998"/>
                  </a:lnTo>
                  <a:lnTo>
                    <a:pt x="45916" y="452489"/>
                  </a:lnTo>
                  <a:close/>
                  <a:moveTo>
                    <a:pt x="45916" y="486952"/>
                  </a:moveTo>
                  <a:lnTo>
                    <a:pt x="45916" y="504184"/>
                  </a:lnTo>
                  <a:lnTo>
                    <a:pt x="0" y="554693"/>
                  </a:lnTo>
                  <a:lnTo>
                    <a:pt x="0" y="537462"/>
                  </a:lnTo>
                  <a:lnTo>
                    <a:pt x="45916" y="486952"/>
                  </a:lnTo>
                  <a:close/>
                  <a:moveTo>
                    <a:pt x="45916" y="521415"/>
                  </a:moveTo>
                  <a:cubicBezTo>
                    <a:pt x="45916" y="524515"/>
                    <a:pt x="46098" y="527342"/>
                    <a:pt x="46554" y="530077"/>
                  </a:cubicBezTo>
                  <a:cubicBezTo>
                    <a:pt x="47009" y="532721"/>
                    <a:pt x="47191" y="535638"/>
                    <a:pt x="47191" y="538647"/>
                  </a:cubicBezTo>
                  <a:lnTo>
                    <a:pt x="1275" y="589156"/>
                  </a:lnTo>
                  <a:cubicBezTo>
                    <a:pt x="1275" y="586148"/>
                    <a:pt x="1093" y="583413"/>
                    <a:pt x="638" y="581133"/>
                  </a:cubicBezTo>
                  <a:cubicBezTo>
                    <a:pt x="182" y="578854"/>
                    <a:pt x="0" y="576210"/>
                    <a:pt x="0" y="573110"/>
                  </a:cubicBezTo>
                  <a:lnTo>
                    <a:pt x="0" y="571925"/>
                  </a:lnTo>
                  <a:lnTo>
                    <a:pt x="45916" y="521415"/>
                  </a:lnTo>
                  <a:close/>
                  <a:moveTo>
                    <a:pt x="48467" y="105578"/>
                  </a:moveTo>
                  <a:cubicBezTo>
                    <a:pt x="47647" y="109407"/>
                    <a:pt x="47191" y="112689"/>
                    <a:pt x="47191" y="115333"/>
                  </a:cubicBezTo>
                  <a:lnTo>
                    <a:pt x="47191" y="125089"/>
                  </a:lnTo>
                  <a:lnTo>
                    <a:pt x="1275" y="175598"/>
                  </a:lnTo>
                  <a:cubicBezTo>
                    <a:pt x="1275" y="169490"/>
                    <a:pt x="2095" y="162560"/>
                    <a:pt x="3826" y="154902"/>
                  </a:cubicBezTo>
                  <a:lnTo>
                    <a:pt x="48467" y="105486"/>
                  </a:lnTo>
                  <a:close/>
                  <a:moveTo>
                    <a:pt x="48467" y="553599"/>
                  </a:moveTo>
                  <a:cubicBezTo>
                    <a:pt x="49287" y="556699"/>
                    <a:pt x="49742" y="559343"/>
                    <a:pt x="49742" y="561622"/>
                  </a:cubicBezTo>
                  <a:cubicBezTo>
                    <a:pt x="49742" y="563901"/>
                    <a:pt x="50198" y="566181"/>
                    <a:pt x="51018" y="568551"/>
                  </a:cubicBezTo>
                  <a:lnTo>
                    <a:pt x="5102" y="619061"/>
                  </a:lnTo>
                  <a:cubicBezTo>
                    <a:pt x="3371" y="612952"/>
                    <a:pt x="2551" y="608303"/>
                    <a:pt x="2551" y="605294"/>
                  </a:cubicBezTo>
                  <a:lnTo>
                    <a:pt x="48467" y="553599"/>
                  </a:lnTo>
                  <a:close/>
                  <a:moveTo>
                    <a:pt x="53569" y="582318"/>
                  </a:moveTo>
                  <a:cubicBezTo>
                    <a:pt x="55300" y="588427"/>
                    <a:pt x="56575" y="592621"/>
                    <a:pt x="57395" y="594991"/>
                  </a:cubicBezTo>
                  <a:lnTo>
                    <a:pt x="11479" y="646686"/>
                  </a:lnTo>
                  <a:cubicBezTo>
                    <a:pt x="9748" y="640578"/>
                    <a:pt x="8473" y="636384"/>
                    <a:pt x="7653" y="634013"/>
                  </a:cubicBezTo>
                  <a:lnTo>
                    <a:pt x="53569" y="582318"/>
                  </a:lnTo>
                  <a:close/>
                  <a:moveTo>
                    <a:pt x="58670" y="59627"/>
                  </a:moveTo>
                  <a:cubicBezTo>
                    <a:pt x="55300" y="69565"/>
                    <a:pt x="53113" y="78044"/>
                    <a:pt x="52293" y="84882"/>
                  </a:cubicBezTo>
                  <a:lnTo>
                    <a:pt x="12755" y="128553"/>
                  </a:lnTo>
                  <a:cubicBezTo>
                    <a:pt x="17036" y="117795"/>
                    <a:pt x="22958" y="107128"/>
                    <a:pt x="30611" y="96369"/>
                  </a:cubicBezTo>
                  <a:cubicBezTo>
                    <a:pt x="38263" y="85702"/>
                    <a:pt x="47647" y="73758"/>
                    <a:pt x="58670" y="60721"/>
                  </a:cubicBezTo>
                  <a:lnTo>
                    <a:pt x="58670" y="59536"/>
                  </a:lnTo>
                  <a:close/>
                  <a:moveTo>
                    <a:pt x="62497" y="607573"/>
                  </a:moveTo>
                  <a:cubicBezTo>
                    <a:pt x="64228" y="609123"/>
                    <a:pt x="65230" y="610856"/>
                    <a:pt x="65685" y="612770"/>
                  </a:cubicBezTo>
                  <a:cubicBezTo>
                    <a:pt x="66141" y="614685"/>
                    <a:pt x="67143" y="616417"/>
                    <a:pt x="68874" y="617967"/>
                  </a:cubicBezTo>
                  <a:lnTo>
                    <a:pt x="21683" y="669662"/>
                  </a:lnTo>
                  <a:cubicBezTo>
                    <a:pt x="20863" y="668112"/>
                    <a:pt x="19952" y="666380"/>
                    <a:pt x="19132" y="664465"/>
                  </a:cubicBezTo>
                  <a:cubicBezTo>
                    <a:pt x="18312" y="662550"/>
                    <a:pt x="17401" y="660453"/>
                    <a:pt x="16581" y="658174"/>
                  </a:cubicBezTo>
                  <a:lnTo>
                    <a:pt x="62497" y="607664"/>
                  </a:lnTo>
                  <a:close/>
                  <a:moveTo>
                    <a:pt x="75251" y="628269"/>
                  </a:moveTo>
                  <a:cubicBezTo>
                    <a:pt x="76982" y="629819"/>
                    <a:pt x="77984" y="631369"/>
                    <a:pt x="78440" y="632828"/>
                  </a:cubicBezTo>
                  <a:cubicBezTo>
                    <a:pt x="78895" y="634378"/>
                    <a:pt x="79897" y="635928"/>
                    <a:pt x="81628" y="637387"/>
                  </a:cubicBezTo>
                  <a:lnTo>
                    <a:pt x="35713" y="689081"/>
                  </a:lnTo>
                  <a:cubicBezTo>
                    <a:pt x="33982" y="687532"/>
                    <a:pt x="32706" y="685982"/>
                    <a:pt x="31886" y="684523"/>
                  </a:cubicBezTo>
                  <a:cubicBezTo>
                    <a:pt x="31066" y="682973"/>
                    <a:pt x="29791" y="681423"/>
                    <a:pt x="28060" y="679964"/>
                  </a:cubicBezTo>
                  <a:lnTo>
                    <a:pt x="75251" y="628269"/>
                  </a:lnTo>
                  <a:close/>
                  <a:moveTo>
                    <a:pt x="90556" y="645501"/>
                  </a:moveTo>
                  <a:cubicBezTo>
                    <a:pt x="93107" y="648601"/>
                    <a:pt x="96114" y="651245"/>
                    <a:pt x="99485" y="653524"/>
                  </a:cubicBezTo>
                  <a:lnTo>
                    <a:pt x="52293" y="705219"/>
                  </a:lnTo>
                  <a:cubicBezTo>
                    <a:pt x="48922" y="702939"/>
                    <a:pt x="45916" y="700204"/>
                    <a:pt x="43365" y="697196"/>
                  </a:cubicBezTo>
                  <a:lnTo>
                    <a:pt x="90556" y="645501"/>
                  </a:lnTo>
                  <a:close/>
                  <a:moveTo>
                    <a:pt x="108413" y="660453"/>
                  </a:moveTo>
                  <a:cubicBezTo>
                    <a:pt x="110964" y="661183"/>
                    <a:pt x="114790" y="663097"/>
                    <a:pt x="119892" y="666197"/>
                  </a:cubicBezTo>
                  <a:lnTo>
                    <a:pt x="71425" y="717892"/>
                  </a:lnTo>
                  <a:cubicBezTo>
                    <a:pt x="69694" y="716342"/>
                    <a:pt x="68054" y="715430"/>
                    <a:pt x="66323" y="715066"/>
                  </a:cubicBezTo>
                  <a:cubicBezTo>
                    <a:pt x="64592" y="714701"/>
                    <a:pt x="62952" y="713698"/>
                    <a:pt x="61221" y="712148"/>
                  </a:cubicBezTo>
                  <a:lnTo>
                    <a:pt x="108413" y="660453"/>
                  </a:lnTo>
                  <a:close/>
                  <a:moveTo>
                    <a:pt x="341819" y="206688"/>
                  </a:moveTo>
                  <a:lnTo>
                    <a:pt x="341819" y="185992"/>
                  </a:lnTo>
                  <a:cubicBezTo>
                    <a:pt x="341819" y="175233"/>
                    <a:pt x="341636" y="164566"/>
                    <a:pt x="341181" y="153808"/>
                  </a:cubicBezTo>
                  <a:cubicBezTo>
                    <a:pt x="340726" y="143141"/>
                    <a:pt x="339268" y="133568"/>
                    <a:pt x="336717" y="125089"/>
                  </a:cubicBezTo>
                  <a:cubicBezTo>
                    <a:pt x="334166" y="116701"/>
                    <a:pt x="329884" y="109771"/>
                    <a:pt x="323963" y="104392"/>
                  </a:cubicBezTo>
                  <a:cubicBezTo>
                    <a:pt x="318041" y="99013"/>
                    <a:pt x="309933" y="96369"/>
                    <a:pt x="299729" y="96369"/>
                  </a:cubicBezTo>
                  <a:lnTo>
                    <a:pt x="216825" y="96369"/>
                  </a:lnTo>
                  <a:cubicBezTo>
                    <a:pt x="205802" y="96369"/>
                    <a:pt x="197238" y="99013"/>
                    <a:pt x="191316" y="104392"/>
                  </a:cubicBezTo>
                  <a:cubicBezTo>
                    <a:pt x="185395" y="109771"/>
                    <a:pt x="181113" y="116609"/>
                    <a:pt x="178562" y="125089"/>
                  </a:cubicBezTo>
                  <a:cubicBezTo>
                    <a:pt x="176011" y="133476"/>
                    <a:pt x="174554" y="143050"/>
                    <a:pt x="174098" y="153808"/>
                  </a:cubicBezTo>
                  <a:cubicBezTo>
                    <a:pt x="173643" y="164566"/>
                    <a:pt x="173460" y="175233"/>
                    <a:pt x="173460" y="185992"/>
                  </a:cubicBezTo>
                  <a:lnTo>
                    <a:pt x="173460" y="480114"/>
                  </a:lnTo>
                  <a:cubicBezTo>
                    <a:pt x="173460" y="490873"/>
                    <a:pt x="173643" y="501540"/>
                    <a:pt x="174098" y="512298"/>
                  </a:cubicBezTo>
                  <a:cubicBezTo>
                    <a:pt x="174554" y="523056"/>
                    <a:pt x="176011" y="532629"/>
                    <a:pt x="178562" y="541017"/>
                  </a:cubicBezTo>
                  <a:cubicBezTo>
                    <a:pt x="181113" y="549496"/>
                    <a:pt x="185395" y="556334"/>
                    <a:pt x="191316" y="561713"/>
                  </a:cubicBezTo>
                  <a:cubicBezTo>
                    <a:pt x="197238" y="567093"/>
                    <a:pt x="205802" y="569737"/>
                    <a:pt x="216825" y="569737"/>
                  </a:cubicBezTo>
                  <a:lnTo>
                    <a:pt x="299729" y="569737"/>
                  </a:lnTo>
                  <a:cubicBezTo>
                    <a:pt x="319316" y="569737"/>
                    <a:pt x="331160" y="561713"/>
                    <a:pt x="335442" y="545576"/>
                  </a:cubicBezTo>
                  <a:cubicBezTo>
                    <a:pt x="339723" y="529530"/>
                    <a:pt x="341819" y="511477"/>
                    <a:pt x="341819" y="491602"/>
                  </a:cubicBezTo>
                  <a:lnTo>
                    <a:pt x="341819" y="418117"/>
                  </a:lnTo>
                  <a:lnTo>
                    <a:pt x="249987" y="418117"/>
                  </a:lnTo>
                  <a:lnTo>
                    <a:pt x="249987" y="321656"/>
                  </a:lnTo>
                  <a:lnTo>
                    <a:pt x="450231" y="321656"/>
                  </a:lnTo>
                  <a:lnTo>
                    <a:pt x="450231" y="523877"/>
                  </a:lnTo>
                  <a:cubicBezTo>
                    <a:pt x="450231" y="543844"/>
                    <a:pt x="448136" y="562534"/>
                    <a:pt x="443854" y="580130"/>
                  </a:cubicBezTo>
                  <a:cubicBezTo>
                    <a:pt x="439572" y="597727"/>
                    <a:pt x="432557" y="612861"/>
                    <a:pt x="422809" y="625534"/>
                  </a:cubicBezTo>
                  <a:cubicBezTo>
                    <a:pt x="413061" y="638207"/>
                    <a:pt x="399851" y="648145"/>
                    <a:pt x="383271" y="655439"/>
                  </a:cubicBezTo>
                  <a:cubicBezTo>
                    <a:pt x="366690" y="662733"/>
                    <a:pt x="346101" y="666380"/>
                    <a:pt x="321412" y="666380"/>
                  </a:cubicBezTo>
                  <a:lnTo>
                    <a:pt x="193867" y="666380"/>
                  </a:lnTo>
                  <a:cubicBezTo>
                    <a:pt x="169178" y="666380"/>
                    <a:pt x="148771" y="662733"/>
                    <a:pt x="132646" y="655439"/>
                  </a:cubicBezTo>
                  <a:cubicBezTo>
                    <a:pt x="116521" y="648145"/>
                    <a:pt x="103493" y="638207"/>
                    <a:pt x="93745" y="625534"/>
                  </a:cubicBezTo>
                  <a:cubicBezTo>
                    <a:pt x="83997" y="612861"/>
                    <a:pt x="76982" y="597818"/>
                    <a:pt x="72700" y="580130"/>
                  </a:cubicBezTo>
                  <a:cubicBezTo>
                    <a:pt x="68418" y="562534"/>
                    <a:pt x="66323" y="543752"/>
                    <a:pt x="66323" y="523877"/>
                  </a:cubicBezTo>
                  <a:lnTo>
                    <a:pt x="66323" y="142503"/>
                  </a:lnTo>
                  <a:cubicBezTo>
                    <a:pt x="66323" y="122627"/>
                    <a:pt x="68418" y="103845"/>
                    <a:pt x="72700" y="86249"/>
                  </a:cubicBezTo>
                  <a:cubicBezTo>
                    <a:pt x="76982" y="68653"/>
                    <a:pt x="83997" y="53518"/>
                    <a:pt x="93745" y="40845"/>
                  </a:cubicBezTo>
                  <a:cubicBezTo>
                    <a:pt x="103493" y="28172"/>
                    <a:pt x="116521" y="18234"/>
                    <a:pt x="132646" y="10941"/>
                  </a:cubicBezTo>
                  <a:cubicBezTo>
                    <a:pt x="148771" y="3647"/>
                    <a:pt x="169178" y="0"/>
                    <a:pt x="193867" y="0"/>
                  </a:cubicBez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5"/>
                    <a:pt x="450231" y="122627"/>
                    <a:pt x="450231" y="142503"/>
                  </a:cubicBezTo>
                  <a:lnTo>
                    <a:pt x="450231" y="206870"/>
                  </a:lnTo>
                  <a:lnTo>
                    <a:pt x="341819" y="206870"/>
                  </a:lnTo>
                  <a:close/>
                  <a:moveTo>
                    <a:pt x="130095" y="670756"/>
                  </a:moveTo>
                  <a:cubicBezTo>
                    <a:pt x="131826" y="671485"/>
                    <a:pt x="133922" y="672123"/>
                    <a:pt x="136472" y="672488"/>
                  </a:cubicBezTo>
                  <a:cubicBezTo>
                    <a:pt x="139023" y="672853"/>
                    <a:pt x="141119" y="673400"/>
                    <a:pt x="142850" y="674220"/>
                  </a:cubicBezTo>
                  <a:lnTo>
                    <a:pt x="95658" y="727100"/>
                  </a:lnTo>
                  <a:cubicBezTo>
                    <a:pt x="90556" y="725550"/>
                    <a:pt x="86275" y="724001"/>
                    <a:pt x="82904" y="722542"/>
                  </a:cubicBezTo>
                  <a:lnTo>
                    <a:pt x="130095" y="670847"/>
                  </a:lnTo>
                  <a:close/>
                  <a:moveTo>
                    <a:pt x="155604" y="677685"/>
                  </a:moveTo>
                  <a:cubicBezTo>
                    <a:pt x="157335" y="678414"/>
                    <a:pt x="159430" y="678870"/>
                    <a:pt x="161981" y="678870"/>
                  </a:cubicBezTo>
                  <a:cubicBezTo>
                    <a:pt x="164532" y="678870"/>
                    <a:pt x="167083" y="679235"/>
                    <a:pt x="169634" y="680055"/>
                  </a:cubicBezTo>
                  <a:lnTo>
                    <a:pt x="121167" y="731750"/>
                  </a:lnTo>
                  <a:cubicBezTo>
                    <a:pt x="119436" y="731750"/>
                    <a:pt x="117341" y="731568"/>
                    <a:pt x="114790" y="731203"/>
                  </a:cubicBezTo>
                  <a:cubicBezTo>
                    <a:pt x="112239" y="730839"/>
                    <a:pt x="110144" y="730656"/>
                    <a:pt x="108413" y="730656"/>
                  </a:cubicBezTo>
                  <a:lnTo>
                    <a:pt x="155604" y="677776"/>
                  </a:lnTo>
                  <a:close/>
                  <a:moveTo>
                    <a:pt x="183664" y="681149"/>
                  </a:moveTo>
                  <a:lnTo>
                    <a:pt x="198969" y="681149"/>
                  </a:lnTo>
                  <a:lnTo>
                    <a:pt x="151778" y="734029"/>
                  </a:lnTo>
                  <a:lnTo>
                    <a:pt x="136472" y="734029"/>
                  </a:lnTo>
                  <a:lnTo>
                    <a:pt x="183664" y="681149"/>
                  </a:lnTo>
                  <a:close/>
                  <a:moveTo>
                    <a:pt x="215550" y="681149"/>
                  </a:moveTo>
                  <a:lnTo>
                    <a:pt x="230855" y="681149"/>
                  </a:lnTo>
                  <a:lnTo>
                    <a:pt x="182388" y="734029"/>
                  </a:lnTo>
                  <a:lnTo>
                    <a:pt x="167083" y="734029"/>
                  </a:lnTo>
                  <a:lnTo>
                    <a:pt x="215550" y="681149"/>
                  </a:lnTo>
                  <a:close/>
                  <a:moveTo>
                    <a:pt x="247436" y="111322"/>
                  </a:moveTo>
                  <a:lnTo>
                    <a:pt x="198969" y="164201"/>
                  </a:lnTo>
                  <a:lnTo>
                    <a:pt x="193867" y="164201"/>
                  </a:lnTo>
                  <a:cubicBezTo>
                    <a:pt x="193867" y="161922"/>
                    <a:pt x="194050" y="159825"/>
                    <a:pt x="194505" y="157910"/>
                  </a:cubicBezTo>
                  <a:cubicBezTo>
                    <a:pt x="194961" y="155996"/>
                    <a:pt x="195143" y="153899"/>
                    <a:pt x="195143" y="151620"/>
                  </a:cubicBezTo>
                  <a:lnTo>
                    <a:pt x="232131" y="111413"/>
                  </a:lnTo>
                  <a:lnTo>
                    <a:pt x="247436" y="111413"/>
                  </a:lnTo>
                  <a:close/>
                  <a:moveTo>
                    <a:pt x="193867" y="393956"/>
                  </a:moveTo>
                  <a:lnTo>
                    <a:pt x="229580" y="353749"/>
                  </a:lnTo>
                  <a:lnTo>
                    <a:pt x="229580" y="370981"/>
                  </a:lnTo>
                  <a:lnTo>
                    <a:pt x="193867" y="411188"/>
                  </a:lnTo>
                  <a:lnTo>
                    <a:pt x="193867" y="393956"/>
                  </a:lnTo>
                  <a:close/>
                  <a:moveTo>
                    <a:pt x="193867" y="428419"/>
                  </a:moveTo>
                  <a:lnTo>
                    <a:pt x="229580" y="388212"/>
                  </a:lnTo>
                  <a:lnTo>
                    <a:pt x="229580" y="405444"/>
                  </a:lnTo>
                  <a:lnTo>
                    <a:pt x="193867" y="445651"/>
                  </a:lnTo>
                  <a:lnTo>
                    <a:pt x="193867" y="428419"/>
                  </a:lnTo>
                  <a:close/>
                  <a:moveTo>
                    <a:pt x="193867" y="462883"/>
                  </a:moveTo>
                  <a:lnTo>
                    <a:pt x="229580" y="422675"/>
                  </a:lnTo>
                  <a:lnTo>
                    <a:pt x="229580" y="432978"/>
                  </a:lnTo>
                  <a:lnTo>
                    <a:pt x="237232" y="432978"/>
                  </a:lnTo>
                  <a:lnTo>
                    <a:pt x="193867" y="480114"/>
                  </a:lnTo>
                  <a:lnTo>
                    <a:pt x="193867" y="462883"/>
                  </a:lnTo>
                  <a:close/>
                  <a:moveTo>
                    <a:pt x="197694" y="132018"/>
                  </a:moveTo>
                  <a:cubicBezTo>
                    <a:pt x="199425" y="122809"/>
                    <a:pt x="201976" y="117065"/>
                    <a:pt x="205346" y="114786"/>
                  </a:cubicBezTo>
                  <a:cubicBezTo>
                    <a:pt x="208717" y="112507"/>
                    <a:pt x="212179" y="111322"/>
                    <a:pt x="215550" y="111322"/>
                  </a:cubicBezTo>
                  <a:lnTo>
                    <a:pt x="197694" y="132018"/>
                  </a:lnTo>
                  <a:close/>
                  <a:moveTo>
                    <a:pt x="246161" y="681149"/>
                  </a:moveTo>
                  <a:lnTo>
                    <a:pt x="262741" y="681149"/>
                  </a:lnTo>
                  <a:lnTo>
                    <a:pt x="214274" y="734029"/>
                  </a:lnTo>
                  <a:lnTo>
                    <a:pt x="198969" y="734029"/>
                  </a:lnTo>
                  <a:lnTo>
                    <a:pt x="246161" y="681149"/>
                  </a:lnTo>
                  <a:close/>
                  <a:moveTo>
                    <a:pt x="204071" y="485858"/>
                  </a:moveTo>
                  <a:lnTo>
                    <a:pt x="252538" y="432978"/>
                  </a:lnTo>
                  <a:lnTo>
                    <a:pt x="267843" y="432978"/>
                  </a:lnTo>
                  <a:lnTo>
                    <a:pt x="220652" y="485858"/>
                  </a:lnTo>
                  <a:lnTo>
                    <a:pt x="204071" y="485858"/>
                  </a:lnTo>
                  <a:close/>
                  <a:moveTo>
                    <a:pt x="279322" y="111322"/>
                  </a:moveTo>
                  <a:lnTo>
                    <a:pt x="230855" y="164201"/>
                  </a:lnTo>
                  <a:lnTo>
                    <a:pt x="215550" y="164201"/>
                  </a:lnTo>
                  <a:lnTo>
                    <a:pt x="262741" y="111322"/>
                  </a:lnTo>
                  <a:lnTo>
                    <a:pt x="279322" y="111322"/>
                  </a:lnTo>
                  <a:close/>
                  <a:moveTo>
                    <a:pt x="278047" y="681149"/>
                  </a:moveTo>
                  <a:lnTo>
                    <a:pt x="293352" y="681149"/>
                  </a:lnTo>
                  <a:lnTo>
                    <a:pt x="244885" y="734029"/>
                  </a:lnTo>
                  <a:lnTo>
                    <a:pt x="229580" y="734029"/>
                  </a:lnTo>
                  <a:lnTo>
                    <a:pt x="278047" y="681149"/>
                  </a:lnTo>
                  <a:close/>
                  <a:moveTo>
                    <a:pt x="235957" y="485858"/>
                  </a:moveTo>
                  <a:lnTo>
                    <a:pt x="284424" y="432978"/>
                  </a:lnTo>
                  <a:lnTo>
                    <a:pt x="299729" y="432978"/>
                  </a:lnTo>
                  <a:lnTo>
                    <a:pt x="251262" y="485858"/>
                  </a:lnTo>
                  <a:lnTo>
                    <a:pt x="235957" y="485858"/>
                  </a:lnTo>
                  <a:close/>
                  <a:moveTo>
                    <a:pt x="299729" y="111322"/>
                  </a:moveTo>
                  <a:cubicBezTo>
                    <a:pt x="304011" y="111322"/>
                    <a:pt x="306926" y="111686"/>
                    <a:pt x="308657" y="112507"/>
                  </a:cubicBezTo>
                  <a:lnTo>
                    <a:pt x="261466" y="165387"/>
                  </a:lnTo>
                  <a:cubicBezTo>
                    <a:pt x="259735" y="164657"/>
                    <a:pt x="257184" y="164201"/>
                    <a:pt x="253813" y="164201"/>
                  </a:cubicBezTo>
                  <a:lnTo>
                    <a:pt x="246161" y="164201"/>
                  </a:lnTo>
                  <a:lnTo>
                    <a:pt x="294627" y="111322"/>
                  </a:lnTo>
                  <a:lnTo>
                    <a:pt x="299729" y="111322"/>
                  </a:lnTo>
                  <a:close/>
                  <a:moveTo>
                    <a:pt x="308657" y="681149"/>
                  </a:moveTo>
                  <a:lnTo>
                    <a:pt x="325238" y="681149"/>
                  </a:lnTo>
                  <a:lnTo>
                    <a:pt x="276771" y="734029"/>
                  </a:lnTo>
                  <a:lnTo>
                    <a:pt x="261466" y="734029"/>
                  </a:lnTo>
                  <a:lnTo>
                    <a:pt x="308657" y="681149"/>
                  </a:lnTo>
                  <a:close/>
                  <a:moveTo>
                    <a:pt x="275496" y="485858"/>
                  </a:moveTo>
                  <a:lnTo>
                    <a:pt x="267843" y="485858"/>
                  </a:lnTo>
                  <a:lnTo>
                    <a:pt x="315034" y="432978"/>
                  </a:lnTo>
                  <a:lnTo>
                    <a:pt x="321412" y="432978"/>
                  </a:lnTo>
                  <a:lnTo>
                    <a:pt x="321412" y="442186"/>
                  </a:lnTo>
                  <a:lnTo>
                    <a:pt x="275496" y="492696"/>
                  </a:lnTo>
                  <a:lnTo>
                    <a:pt x="275496" y="485767"/>
                  </a:lnTo>
                  <a:close/>
                  <a:moveTo>
                    <a:pt x="316310" y="121715"/>
                  </a:moveTo>
                  <a:cubicBezTo>
                    <a:pt x="317130" y="125544"/>
                    <a:pt x="318405" y="130103"/>
                    <a:pt x="320136" y="135482"/>
                  </a:cubicBezTo>
                  <a:lnTo>
                    <a:pt x="272945" y="185992"/>
                  </a:lnTo>
                  <a:cubicBezTo>
                    <a:pt x="272945" y="183712"/>
                    <a:pt x="272489" y="181433"/>
                    <a:pt x="271669" y="179063"/>
                  </a:cubicBezTo>
                  <a:cubicBezTo>
                    <a:pt x="270850" y="176783"/>
                    <a:pt x="269938" y="174869"/>
                    <a:pt x="269119" y="173319"/>
                  </a:cubicBezTo>
                  <a:lnTo>
                    <a:pt x="316310" y="121624"/>
                  </a:lnTo>
                  <a:close/>
                  <a:moveTo>
                    <a:pt x="321412" y="166481"/>
                  </a:moveTo>
                  <a:lnTo>
                    <a:pt x="275496" y="216990"/>
                  </a:lnTo>
                  <a:lnTo>
                    <a:pt x="275496" y="200944"/>
                  </a:lnTo>
                  <a:lnTo>
                    <a:pt x="321412" y="150435"/>
                  </a:lnTo>
                  <a:lnTo>
                    <a:pt x="321412" y="166481"/>
                  </a:lnTo>
                  <a:close/>
                  <a:moveTo>
                    <a:pt x="321412" y="200944"/>
                  </a:moveTo>
                  <a:lnTo>
                    <a:pt x="275496" y="251454"/>
                  </a:lnTo>
                  <a:lnTo>
                    <a:pt x="275496" y="234222"/>
                  </a:lnTo>
                  <a:lnTo>
                    <a:pt x="321412" y="183712"/>
                  </a:lnTo>
                  <a:lnTo>
                    <a:pt x="321412" y="200944"/>
                  </a:lnTo>
                  <a:close/>
                  <a:moveTo>
                    <a:pt x="275496" y="274429"/>
                  </a:moveTo>
                  <a:lnTo>
                    <a:pt x="275496" y="268685"/>
                  </a:lnTo>
                  <a:lnTo>
                    <a:pt x="321412" y="218176"/>
                  </a:lnTo>
                  <a:lnTo>
                    <a:pt x="321412" y="221640"/>
                  </a:lnTo>
                  <a:lnTo>
                    <a:pt x="335442" y="221640"/>
                  </a:lnTo>
                  <a:lnTo>
                    <a:pt x="286975" y="274520"/>
                  </a:lnTo>
                  <a:lnTo>
                    <a:pt x="275496" y="274520"/>
                  </a:lnTo>
                  <a:close/>
                  <a:moveTo>
                    <a:pt x="275496" y="509928"/>
                  </a:moveTo>
                  <a:lnTo>
                    <a:pt x="321412" y="459418"/>
                  </a:lnTo>
                  <a:lnTo>
                    <a:pt x="321412" y="476650"/>
                  </a:lnTo>
                  <a:lnTo>
                    <a:pt x="275496" y="527159"/>
                  </a:lnTo>
                  <a:lnTo>
                    <a:pt x="275496" y="509928"/>
                  </a:lnTo>
                  <a:close/>
                  <a:moveTo>
                    <a:pt x="275496" y="547855"/>
                  </a:moveTo>
                  <a:lnTo>
                    <a:pt x="275496" y="544391"/>
                  </a:lnTo>
                  <a:lnTo>
                    <a:pt x="321412" y="494975"/>
                  </a:lnTo>
                  <a:lnTo>
                    <a:pt x="321412" y="512207"/>
                  </a:lnTo>
                  <a:lnTo>
                    <a:pt x="289526" y="547855"/>
                  </a:lnTo>
                  <a:lnTo>
                    <a:pt x="275496" y="547855"/>
                  </a:lnTo>
                  <a:close/>
                  <a:moveTo>
                    <a:pt x="341819" y="679964"/>
                  </a:moveTo>
                  <a:cubicBezTo>
                    <a:pt x="346101" y="679964"/>
                    <a:pt x="351567" y="679235"/>
                    <a:pt x="358400" y="677685"/>
                  </a:cubicBezTo>
                  <a:lnTo>
                    <a:pt x="313759" y="727100"/>
                  </a:lnTo>
                  <a:cubicBezTo>
                    <a:pt x="310388" y="728650"/>
                    <a:pt x="307200" y="729744"/>
                    <a:pt x="304193" y="730565"/>
                  </a:cubicBezTo>
                  <a:cubicBezTo>
                    <a:pt x="301187" y="731294"/>
                    <a:pt x="297634" y="732115"/>
                    <a:pt x="293352" y="732844"/>
                  </a:cubicBezTo>
                  <a:lnTo>
                    <a:pt x="341819" y="679964"/>
                  </a:lnTo>
                  <a:close/>
                  <a:moveTo>
                    <a:pt x="302280" y="274429"/>
                  </a:moveTo>
                  <a:lnTo>
                    <a:pt x="350747" y="221549"/>
                  </a:lnTo>
                  <a:lnTo>
                    <a:pt x="366052" y="221549"/>
                  </a:lnTo>
                  <a:lnTo>
                    <a:pt x="318861" y="274429"/>
                  </a:lnTo>
                  <a:lnTo>
                    <a:pt x="302280" y="274429"/>
                  </a:lnTo>
                  <a:close/>
                  <a:moveTo>
                    <a:pt x="317585" y="534088"/>
                  </a:moveTo>
                  <a:cubicBezTo>
                    <a:pt x="315854" y="536368"/>
                    <a:pt x="314579" y="538465"/>
                    <a:pt x="313759" y="540379"/>
                  </a:cubicBezTo>
                  <a:cubicBezTo>
                    <a:pt x="312939" y="542294"/>
                    <a:pt x="311664" y="544026"/>
                    <a:pt x="309933" y="545576"/>
                  </a:cubicBezTo>
                  <a:cubicBezTo>
                    <a:pt x="309933" y="546305"/>
                    <a:pt x="308202" y="546761"/>
                    <a:pt x="304831" y="546761"/>
                  </a:cubicBezTo>
                  <a:lnTo>
                    <a:pt x="317585" y="534088"/>
                  </a:lnTo>
                  <a:close/>
                  <a:moveTo>
                    <a:pt x="334166" y="274429"/>
                  </a:moveTo>
                  <a:lnTo>
                    <a:pt x="382633" y="221549"/>
                  </a:lnTo>
                  <a:lnTo>
                    <a:pt x="397938" y="221549"/>
                  </a:lnTo>
                  <a:lnTo>
                    <a:pt x="349471" y="274429"/>
                  </a:lnTo>
                  <a:lnTo>
                    <a:pt x="334166" y="274429"/>
                  </a:lnTo>
                  <a:close/>
                  <a:moveTo>
                    <a:pt x="378807" y="673035"/>
                  </a:moveTo>
                  <a:lnTo>
                    <a:pt x="390286" y="669571"/>
                  </a:lnTo>
                  <a:cubicBezTo>
                    <a:pt x="374980" y="687167"/>
                    <a:pt x="359219" y="701754"/>
                    <a:pt x="343094" y="713242"/>
                  </a:cubicBezTo>
                  <a:lnTo>
                    <a:pt x="378807" y="673035"/>
                  </a:lnTo>
                  <a:close/>
                  <a:moveTo>
                    <a:pt x="366052" y="274429"/>
                  </a:moveTo>
                  <a:lnTo>
                    <a:pt x="413244" y="221549"/>
                  </a:lnTo>
                  <a:lnTo>
                    <a:pt x="428549" y="221549"/>
                  </a:lnTo>
                  <a:lnTo>
                    <a:pt x="381357" y="274429"/>
                  </a:lnTo>
                  <a:lnTo>
                    <a:pt x="366052" y="274429"/>
                  </a:lnTo>
                  <a:close/>
                </a:path>
              </a:pathLst>
            </a:custGeom>
            <a:grpFill/>
            <a:ln w="9102"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B3668BBA-6886-34CD-9645-91C90EB54F64}"/>
                </a:ext>
              </a:extLst>
            </p:cNvPr>
            <p:cNvSpPr/>
            <p:nvPr/>
          </p:nvSpPr>
          <p:spPr>
            <a:xfrm>
              <a:off x="3308982" y="4270941"/>
              <a:ext cx="443854" cy="734120"/>
            </a:xfrm>
            <a:custGeom>
              <a:avLst/>
              <a:gdLst>
                <a:gd name="connsiteX0" fmla="*/ 47191 w 443854"/>
                <a:gd name="connsiteY0" fmla="*/ 681058 h 734120"/>
                <a:gd name="connsiteX1" fmla="*/ 0 w 443854"/>
                <a:gd name="connsiteY1" fmla="*/ 731568 h 734120"/>
                <a:gd name="connsiteX2" fmla="*/ 2551 w 443854"/>
                <a:gd name="connsiteY2" fmla="*/ 712057 h 734120"/>
                <a:gd name="connsiteX3" fmla="*/ 48467 w 443854"/>
                <a:gd name="connsiteY3" fmla="*/ 661547 h 734120"/>
                <a:gd name="connsiteX4" fmla="*/ 45916 w 443854"/>
                <a:gd name="connsiteY4" fmla="*/ 681058 h 734120"/>
                <a:gd name="connsiteX5" fmla="*/ 47191 w 443854"/>
                <a:gd name="connsiteY5" fmla="*/ 681058 h 734120"/>
                <a:gd name="connsiteX6" fmla="*/ 51018 w 443854"/>
                <a:gd name="connsiteY6" fmla="*/ 642037 h 734120"/>
                <a:gd name="connsiteX7" fmla="*/ 5102 w 443854"/>
                <a:gd name="connsiteY7" fmla="*/ 692546 h 734120"/>
                <a:gd name="connsiteX8" fmla="*/ 7653 w 443854"/>
                <a:gd name="connsiteY8" fmla="*/ 671850 h 734120"/>
                <a:gd name="connsiteX9" fmla="*/ 53569 w 443854"/>
                <a:gd name="connsiteY9" fmla="*/ 622435 h 734120"/>
                <a:gd name="connsiteX10" fmla="*/ 51018 w 443854"/>
                <a:gd name="connsiteY10" fmla="*/ 641945 h 734120"/>
                <a:gd name="connsiteX11" fmla="*/ 12754 w 443854"/>
                <a:gd name="connsiteY11" fmla="*/ 631734 h 734120"/>
                <a:gd name="connsiteX12" fmla="*/ 58670 w 443854"/>
                <a:gd name="connsiteY12" fmla="*/ 582319 h 734120"/>
                <a:gd name="connsiteX13" fmla="*/ 56120 w 443854"/>
                <a:gd name="connsiteY13" fmla="*/ 601830 h 734120"/>
                <a:gd name="connsiteX14" fmla="*/ 10203 w 443854"/>
                <a:gd name="connsiteY14" fmla="*/ 652339 h 734120"/>
                <a:gd name="connsiteX15" fmla="*/ 12754 w 443854"/>
                <a:gd name="connsiteY15" fmla="*/ 631643 h 734120"/>
                <a:gd name="connsiteX16" fmla="*/ 77802 w 443854"/>
                <a:gd name="connsiteY16" fmla="*/ 681150 h 734120"/>
                <a:gd name="connsiteX17" fmla="*/ 30610 w 443854"/>
                <a:gd name="connsiteY17" fmla="*/ 734030 h 734120"/>
                <a:gd name="connsiteX18" fmla="*/ 14030 w 443854"/>
                <a:gd name="connsiteY18" fmla="*/ 734030 h 734120"/>
                <a:gd name="connsiteX19" fmla="*/ 62497 w 443854"/>
                <a:gd name="connsiteY19" fmla="*/ 681150 h 734120"/>
                <a:gd name="connsiteX20" fmla="*/ 77802 w 443854"/>
                <a:gd name="connsiteY20" fmla="*/ 681150 h 734120"/>
                <a:gd name="connsiteX21" fmla="*/ 61221 w 443854"/>
                <a:gd name="connsiteY21" fmla="*/ 561714 h 734120"/>
                <a:gd name="connsiteX22" fmla="*/ 15305 w 443854"/>
                <a:gd name="connsiteY22" fmla="*/ 612223 h 734120"/>
                <a:gd name="connsiteX23" fmla="*/ 17856 w 443854"/>
                <a:gd name="connsiteY23" fmla="*/ 592712 h 734120"/>
                <a:gd name="connsiteX24" fmla="*/ 63772 w 443854"/>
                <a:gd name="connsiteY24" fmla="*/ 542203 h 734120"/>
                <a:gd name="connsiteX25" fmla="*/ 61221 w 443854"/>
                <a:gd name="connsiteY25" fmla="*/ 561714 h 734120"/>
                <a:gd name="connsiteX26" fmla="*/ 66323 w 443854"/>
                <a:gd name="connsiteY26" fmla="*/ 521507 h 734120"/>
                <a:gd name="connsiteX27" fmla="*/ 20407 w 443854"/>
                <a:gd name="connsiteY27" fmla="*/ 572016 h 734120"/>
                <a:gd name="connsiteX28" fmla="*/ 22958 w 443854"/>
                <a:gd name="connsiteY28" fmla="*/ 552505 h 734120"/>
                <a:gd name="connsiteX29" fmla="*/ 68874 w 443854"/>
                <a:gd name="connsiteY29" fmla="*/ 501996 h 734120"/>
                <a:gd name="connsiteX30" fmla="*/ 66323 w 443854"/>
                <a:gd name="connsiteY30" fmla="*/ 521507 h 734120"/>
                <a:gd name="connsiteX31" fmla="*/ 71425 w 443854"/>
                <a:gd name="connsiteY31" fmla="*/ 482485 h 734120"/>
                <a:gd name="connsiteX32" fmla="*/ 25509 w 443854"/>
                <a:gd name="connsiteY32" fmla="*/ 531900 h 734120"/>
                <a:gd name="connsiteX33" fmla="*/ 28060 w 443854"/>
                <a:gd name="connsiteY33" fmla="*/ 512389 h 734120"/>
                <a:gd name="connsiteX34" fmla="*/ 73976 w 443854"/>
                <a:gd name="connsiteY34" fmla="*/ 461880 h 734120"/>
                <a:gd name="connsiteX35" fmla="*/ 71425 w 443854"/>
                <a:gd name="connsiteY35" fmla="*/ 482576 h 734120"/>
                <a:gd name="connsiteX36" fmla="*/ 76527 w 443854"/>
                <a:gd name="connsiteY36" fmla="*/ 442278 h 734120"/>
                <a:gd name="connsiteX37" fmla="*/ 30610 w 443854"/>
                <a:gd name="connsiteY37" fmla="*/ 492787 h 734120"/>
                <a:gd name="connsiteX38" fmla="*/ 33161 w 443854"/>
                <a:gd name="connsiteY38" fmla="*/ 472091 h 734120"/>
                <a:gd name="connsiteX39" fmla="*/ 79077 w 443854"/>
                <a:gd name="connsiteY39" fmla="*/ 421582 h 734120"/>
                <a:gd name="connsiteX40" fmla="*/ 76527 w 443854"/>
                <a:gd name="connsiteY40" fmla="*/ 442278 h 734120"/>
                <a:gd name="connsiteX41" fmla="*/ 81628 w 443854"/>
                <a:gd name="connsiteY41" fmla="*/ 402071 h 734120"/>
                <a:gd name="connsiteX42" fmla="*/ 35712 w 443854"/>
                <a:gd name="connsiteY42" fmla="*/ 452580 h 734120"/>
                <a:gd name="connsiteX43" fmla="*/ 38263 w 443854"/>
                <a:gd name="connsiteY43" fmla="*/ 431884 h 734120"/>
                <a:gd name="connsiteX44" fmla="*/ 84179 w 443854"/>
                <a:gd name="connsiteY44" fmla="*/ 382469 h 734120"/>
                <a:gd name="connsiteX45" fmla="*/ 81628 w 443854"/>
                <a:gd name="connsiteY45" fmla="*/ 401979 h 734120"/>
                <a:gd name="connsiteX46" fmla="*/ 86730 w 443854"/>
                <a:gd name="connsiteY46" fmla="*/ 361864 h 734120"/>
                <a:gd name="connsiteX47" fmla="*/ 40814 w 443854"/>
                <a:gd name="connsiteY47" fmla="*/ 412373 h 734120"/>
                <a:gd name="connsiteX48" fmla="*/ 43365 w 443854"/>
                <a:gd name="connsiteY48" fmla="*/ 392862 h 734120"/>
                <a:gd name="connsiteX49" fmla="*/ 89281 w 443854"/>
                <a:gd name="connsiteY49" fmla="*/ 342353 h 734120"/>
                <a:gd name="connsiteX50" fmla="*/ 86730 w 443854"/>
                <a:gd name="connsiteY50" fmla="*/ 361864 h 734120"/>
                <a:gd name="connsiteX51" fmla="*/ 91832 w 443854"/>
                <a:gd name="connsiteY51" fmla="*/ 321656 h 734120"/>
                <a:gd name="connsiteX52" fmla="*/ 45916 w 443854"/>
                <a:gd name="connsiteY52" fmla="*/ 372166 h 734120"/>
                <a:gd name="connsiteX53" fmla="*/ 48467 w 443854"/>
                <a:gd name="connsiteY53" fmla="*/ 352655 h 734120"/>
                <a:gd name="connsiteX54" fmla="*/ 94383 w 443854"/>
                <a:gd name="connsiteY54" fmla="*/ 302146 h 734120"/>
                <a:gd name="connsiteX55" fmla="*/ 91832 w 443854"/>
                <a:gd name="connsiteY55" fmla="*/ 321656 h 734120"/>
                <a:gd name="connsiteX56" fmla="*/ 109688 w 443854"/>
                <a:gd name="connsiteY56" fmla="*/ 681241 h 734120"/>
                <a:gd name="connsiteX57" fmla="*/ 61221 w 443854"/>
                <a:gd name="connsiteY57" fmla="*/ 734121 h 734120"/>
                <a:gd name="connsiteX58" fmla="*/ 45916 w 443854"/>
                <a:gd name="connsiteY58" fmla="*/ 734121 h 734120"/>
                <a:gd name="connsiteX59" fmla="*/ 94383 w 443854"/>
                <a:gd name="connsiteY59" fmla="*/ 681241 h 734120"/>
                <a:gd name="connsiteX60" fmla="*/ 109688 w 443854"/>
                <a:gd name="connsiteY60" fmla="*/ 681241 h 734120"/>
                <a:gd name="connsiteX61" fmla="*/ 96934 w 443854"/>
                <a:gd name="connsiteY61" fmla="*/ 281450 h 734120"/>
                <a:gd name="connsiteX62" fmla="*/ 51018 w 443854"/>
                <a:gd name="connsiteY62" fmla="*/ 331959 h 734120"/>
                <a:gd name="connsiteX63" fmla="*/ 52293 w 443854"/>
                <a:gd name="connsiteY63" fmla="*/ 312448 h 734120"/>
                <a:gd name="connsiteX64" fmla="*/ 98209 w 443854"/>
                <a:gd name="connsiteY64" fmla="*/ 261939 h 734120"/>
                <a:gd name="connsiteX65" fmla="*/ 96934 w 443854"/>
                <a:gd name="connsiteY65" fmla="*/ 281450 h 734120"/>
                <a:gd name="connsiteX66" fmla="*/ 100760 w 443854"/>
                <a:gd name="connsiteY66" fmla="*/ 242428 h 734120"/>
                <a:gd name="connsiteX67" fmla="*/ 54844 w 443854"/>
                <a:gd name="connsiteY67" fmla="*/ 292937 h 734120"/>
                <a:gd name="connsiteX68" fmla="*/ 57395 w 443854"/>
                <a:gd name="connsiteY68" fmla="*/ 272241 h 734120"/>
                <a:gd name="connsiteX69" fmla="*/ 103311 w 443854"/>
                <a:gd name="connsiteY69" fmla="*/ 221732 h 734120"/>
                <a:gd name="connsiteX70" fmla="*/ 100760 w 443854"/>
                <a:gd name="connsiteY70" fmla="*/ 242428 h 734120"/>
                <a:gd name="connsiteX71" fmla="*/ 105862 w 443854"/>
                <a:gd name="connsiteY71" fmla="*/ 202221 h 734120"/>
                <a:gd name="connsiteX72" fmla="*/ 59946 w 443854"/>
                <a:gd name="connsiteY72" fmla="*/ 252730 h 734120"/>
                <a:gd name="connsiteX73" fmla="*/ 62497 w 443854"/>
                <a:gd name="connsiteY73" fmla="*/ 232034 h 734120"/>
                <a:gd name="connsiteX74" fmla="*/ 108413 w 443854"/>
                <a:gd name="connsiteY74" fmla="*/ 181524 h 734120"/>
                <a:gd name="connsiteX75" fmla="*/ 105862 w 443854"/>
                <a:gd name="connsiteY75" fmla="*/ 202221 h 734120"/>
                <a:gd name="connsiteX76" fmla="*/ 110963 w 443854"/>
                <a:gd name="connsiteY76" fmla="*/ 162014 h 734120"/>
                <a:gd name="connsiteX77" fmla="*/ 65047 w 443854"/>
                <a:gd name="connsiteY77" fmla="*/ 212523 h 734120"/>
                <a:gd name="connsiteX78" fmla="*/ 67598 w 443854"/>
                <a:gd name="connsiteY78" fmla="*/ 193012 h 734120"/>
                <a:gd name="connsiteX79" fmla="*/ 113514 w 443854"/>
                <a:gd name="connsiteY79" fmla="*/ 142503 h 734120"/>
                <a:gd name="connsiteX80" fmla="*/ 110963 w 443854"/>
                <a:gd name="connsiteY80" fmla="*/ 162014 h 734120"/>
                <a:gd name="connsiteX81" fmla="*/ 443854 w 443854"/>
                <a:gd name="connsiteY81" fmla="*/ 666289 h 734120"/>
                <a:gd name="connsiteX82" fmla="*/ 335442 w 443854"/>
                <a:gd name="connsiteY82" fmla="*/ 666289 h 734120"/>
                <a:gd name="connsiteX83" fmla="*/ 313759 w 443854"/>
                <a:gd name="connsiteY83" fmla="*/ 498531 h 734120"/>
                <a:gd name="connsiteX84" fmla="*/ 197694 w 443854"/>
                <a:gd name="connsiteY84" fmla="*/ 498531 h 734120"/>
                <a:gd name="connsiteX85" fmla="*/ 176011 w 443854"/>
                <a:gd name="connsiteY85" fmla="*/ 666289 h 734120"/>
                <a:gd name="connsiteX86" fmla="*/ 67598 w 443854"/>
                <a:gd name="connsiteY86" fmla="*/ 666289 h 734120"/>
                <a:gd name="connsiteX87" fmla="*/ 153053 w 443854"/>
                <a:gd name="connsiteY87" fmla="*/ 0 h 734120"/>
                <a:gd name="connsiteX88" fmla="*/ 358399 w 443854"/>
                <a:gd name="connsiteY88" fmla="*/ 0 h 734120"/>
                <a:gd name="connsiteX89" fmla="*/ 443854 w 443854"/>
                <a:gd name="connsiteY89" fmla="*/ 666289 h 734120"/>
                <a:gd name="connsiteX90" fmla="*/ 116065 w 443854"/>
                <a:gd name="connsiteY90" fmla="*/ 121807 h 734120"/>
                <a:gd name="connsiteX91" fmla="*/ 70149 w 443854"/>
                <a:gd name="connsiteY91" fmla="*/ 172316 h 734120"/>
                <a:gd name="connsiteX92" fmla="*/ 72700 w 443854"/>
                <a:gd name="connsiteY92" fmla="*/ 152805 h 734120"/>
                <a:gd name="connsiteX93" fmla="*/ 118616 w 443854"/>
                <a:gd name="connsiteY93" fmla="*/ 102296 h 734120"/>
                <a:gd name="connsiteX94" fmla="*/ 116065 w 443854"/>
                <a:gd name="connsiteY94" fmla="*/ 121807 h 734120"/>
                <a:gd name="connsiteX95" fmla="*/ 121167 w 443854"/>
                <a:gd name="connsiteY95" fmla="*/ 81599 h 734120"/>
                <a:gd name="connsiteX96" fmla="*/ 75251 w 443854"/>
                <a:gd name="connsiteY96" fmla="*/ 132109 h 734120"/>
                <a:gd name="connsiteX97" fmla="*/ 77802 w 443854"/>
                <a:gd name="connsiteY97" fmla="*/ 112598 h 734120"/>
                <a:gd name="connsiteX98" fmla="*/ 123718 w 443854"/>
                <a:gd name="connsiteY98" fmla="*/ 62088 h 734120"/>
                <a:gd name="connsiteX99" fmla="*/ 121167 w 443854"/>
                <a:gd name="connsiteY99" fmla="*/ 81599 h 734120"/>
                <a:gd name="connsiteX100" fmla="*/ 140299 w 443854"/>
                <a:gd name="connsiteY100" fmla="*/ 681241 h 734120"/>
                <a:gd name="connsiteX101" fmla="*/ 93107 w 443854"/>
                <a:gd name="connsiteY101" fmla="*/ 734121 h 734120"/>
                <a:gd name="connsiteX102" fmla="*/ 77802 w 443854"/>
                <a:gd name="connsiteY102" fmla="*/ 734121 h 734120"/>
                <a:gd name="connsiteX103" fmla="*/ 124993 w 443854"/>
                <a:gd name="connsiteY103" fmla="*/ 681241 h 734120"/>
                <a:gd name="connsiteX104" fmla="*/ 140299 w 443854"/>
                <a:gd name="connsiteY104" fmla="*/ 681241 h 734120"/>
                <a:gd name="connsiteX105" fmla="*/ 126269 w 443854"/>
                <a:gd name="connsiteY105" fmla="*/ 42486 h 734120"/>
                <a:gd name="connsiteX106" fmla="*/ 80353 w 443854"/>
                <a:gd name="connsiteY106" fmla="*/ 92996 h 734120"/>
                <a:gd name="connsiteX107" fmla="*/ 82904 w 443854"/>
                <a:gd name="connsiteY107" fmla="*/ 72300 h 734120"/>
                <a:gd name="connsiteX108" fmla="*/ 128820 w 443854"/>
                <a:gd name="connsiteY108" fmla="*/ 21790 h 734120"/>
                <a:gd name="connsiteX109" fmla="*/ 126269 w 443854"/>
                <a:gd name="connsiteY109" fmla="*/ 42486 h 734120"/>
                <a:gd name="connsiteX110" fmla="*/ 127544 w 443854"/>
                <a:gd name="connsiteY110" fmla="*/ 6838 h 734120"/>
                <a:gd name="connsiteX111" fmla="*/ 85455 w 443854"/>
                <a:gd name="connsiteY111" fmla="*/ 52789 h 734120"/>
                <a:gd name="connsiteX112" fmla="*/ 85455 w 443854"/>
                <a:gd name="connsiteY112" fmla="*/ 51604 h 734120"/>
                <a:gd name="connsiteX113" fmla="*/ 127544 w 443854"/>
                <a:gd name="connsiteY113" fmla="*/ 6838 h 734120"/>
                <a:gd name="connsiteX114" fmla="*/ 172185 w 443854"/>
                <a:gd name="connsiteY114" fmla="*/ 681150 h 734120"/>
                <a:gd name="connsiteX115" fmla="*/ 123718 w 443854"/>
                <a:gd name="connsiteY115" fmla="*/ 734030 h 734120"/>
                <a:gd name="connsiteX116" fmla="*/ 108413 w 443854"/>
                <a:gd name="connsiteY116" fmla="*/ 734030 h 734120"/>
                <a:gd name="connsiteX117" fmla="*/ 156879 w 443854"/>
                <a:gd name="connsiteY117" fmla="*/ 681150 h 734120"/>
                <a:gd name="connsiteX118" fmla="*/ 172185 w 443854"/>
                <a:gd name="connsiteY118" fmla="*/ 681150 h 734120"/>
                <a:gd name="connsiteX119" fmla="*/ 261466 w 443854"/>
                <a:gd name="connsiteY119" fmla="*/ 513392 h 734120"/>
                <a:gd name="connsiteX120" fmla="*/ 214274 w 443854"/>
                <a:gd name="connsiteY120" fmla="*/ 566272 h 734120"/>
                <a:gd name="connsiteX121" fmla="*/ 207897 w 443854"/>
                <a:gd name="connsiteY121" fmla="*/ 566272 h 734120"/>
                <a:gd name="connsiteX122" fmla="*/ 210448 w 443854"/>
                <a:gd name="connsiteY122" fmla="*/ 553599 h 734120"/>
                <a:gd name="connsiteX123" fmla="*/ 246160 w 443854"/>
                <a:gd name="connsiteY123" fmla="*/ 513392 h 734120"/>
                <a:gd name="connsiteX124" fmla="*/ 261466 w 443854"/>
                <a:gd name="connsiteY124" fmla="*/ 513392 h 734120"/>
                <a:gd name="connsiteX125" fmla="*/ 302280 w 443854"/>
                <a:gd name="connsiteY125" fmla="*/ 400794 h 734120"/>
                <a:gd name="connsiteX126" fmla="*/ 262741 w 443854"/>
                <a:gd name="connsiteY126" fmla="*/ 96369 h 734120"/>
                <a:gd name="connsiteX127" fmla="*/ 248711 w 443854"/>
                <a:gd name="connsiteY127" fmla="*/ 96369 h 734120"/>
                <a:gd name="connsiteX128" fmla="*/ 209173 w 443854"/>
                <a:gd name="connsiteY128" fmla="*/ 400794 h 734120"/>
                <a:gd name="connsiteX129" fmla="*/ 302280 w 443854"/>
                <a:gd name="connsiteY129" fmla="*/ 400794 h 734120"/>
                <a:gd name="connsiteX130" fmla="*/ 230855 w 443854"/>
                <a:gd name="connsiteY130" fmla="*/ 513392 h 734120"/>
                <a:gd name="connsiteX131" fmla="*/ 212999 w 443854"/>
                <a:gd name="connsiteY131" fmla="*/ 532903 h 734120"/>
                <a:gd name="connsiteX132" fmla="*/ 215550 w 443854"/>
                <a:gd name="connsiteY132" fmla="*/ 513392 h 734120"/>
                <a:gd name="connsiteX133" fmla="*/ 230855 w 443854"/>
                <a:gd name="connsiteY133" fmla="*/ 513392 h 734120"/>
                <a:gd name="connsiteX134" fmla="*/ 293352 w 443854"/>
                <a:gd name="connsiteY134" fmla="*/ 513392 h 734120"/>
                <a:gd name="connsiteX135" fmla="*/ 244885 w 443854"/>
                <a:gd name="connsiteY135" fmla="*/ 566272 h 734120"/>
                <a:gd name="connsiteX136" fmla="*/ 229580 w 443854"/>
                <a:gd name="connsiteY136" fmla="*/ 566272 h 734120"/>
                <a:gd name="connsiteX137" fmla="*/ 278046 w 443854"/>
                <a:gd name="connsiteY137" fmla="*/ 513392 h 734120"/>
                <a:gd name="connsiteX138" fmla="*/ 293352 w 443854"/>
                <a:gd name="connsiteY138" fmla="*/ 513392 h 734120"/>
                <a:gd name="connsiteX139" fmla="*/ 272945 w 443854"/>
                <a:gd name="connsiteY139" fmla="*/ 328403 h 734120"/>
                <a:gd name="connsiteX140" fmla="*/ 233406 w 443854"/>
                <a:gd name="connsiteY140" fmla="*/ 373169 h 734120"/>
                <a:gd name="connsiteX141" fmla="*/ 235957 w 443854"/>
                <a:gd name="connsiteY141" fmla="*/ 352473 h 734120"/>
                <a:gd name="connsiteX142" fmla="*/ 270394 w 443854"/>
                <a:gd name="connsiteY142" fmla="*/ 313451 h 734120"/>
                <a:gd name="connsiteX143" fmla="*/ 272945 w 443854"/>
                <a:gd name="connsiteY143" fmla="*/ 328403 h 734120"/>
                <a:gd name="connsiteX144" fmla="*/ 269119 w 443854"/>
                <a:gd name="connsiteY144" fmla="*/ 298499 h 734120"/>
                <a:gd name="connsiteX145" fmla="*/ 238508 w 443854"/>
                <a:gd name="connsiteY145" fmla="*/ 332962 h 734120"/>
                <a:gd name="connsiteX146" fmla="*/ 241059 w 443854"/>
                <a:gd name="connsiteY146" fmla="*/ 312266 h 734120"/>
                <a:gd name="connsiteX147" fmla="*/ 266568 w 443854"/>
                <a:gd name="connsiteY147" fmla="*/ 283546 h 734120"/>
                <a:gd name="connsiteX148" fmla="*/ 269119 w 443854"/>
                <a:gd name="connsiteY148" fmla="*/ 298499 h 734120"/>
                <a:gd name="connsiteX149" fmla="*/ 265292 w 443854"/>
                <a:gd name="connsiteY149" fmla="*/ 268594 h 734120"/>
                <a:gd name="connsiteX150" fmla="*/ 242334 w 443854"/>
                <a:gd name="connsiteY150" fmla="*/ 292755 h 734120"/>
                <a:gd name="connsiteX151" fmla="*/ 244885 w 443854"/>
                <a:gd name="connsiteY151" fmla="*/ 273244 h 734120"/>
                <a:gd name="connsiteX152" fmla="*/ 262741 w 443854"/>
                <a:gd name="connsiteY152" fmla="*/ 253733 h 734120"/>
                <a:gd name="connsiteX153" fmla="*/ 265292 w 443854"/>
                <a:gd name="connsiteY153" fmla="*/ 268685 h 734120"/>
                <a:gd name="connsiteX154" fmla="*/ 243610 w 443854"/>
                <a:gd name="connsiteY154" fmla="*/ 378913 h 734120"/>
                <a:gd name="connsiteX155" fmla="*/ 275496 w 443854"/>
                <a:gd name="connsiteY155" fmla="*/ 343265 h 734120"/>
                <a:gd name="connsiteX156" fmla="*/ 276771 w 443854"/>
                <a:gd name="connsiteY156" fmla="*/ 359311 h 734120"/>
                <a:gd name="connsiteX157" fmla="*/ 258915 w 443854"/>
                <a:gd name="connsiteY157" fmla="*/ 378822 h 734120"/>
                <a:gd name="connsiteX158" fmla="*/ 243610 w 443854"/>
                <a:gd name="connsiteY158" fmla="*/ 378822 h 734120"/>
                <a:gd name="connsiteX159" fmla="*/ 261466 w 443854"/>
                <a:gd name="connsiteY159" fmla="*/ 238781 h 734120"/>
                <a:gd name="connsiteX160" fmla="*/ 247436 w 443854"/>
                <a:gd name="connsiteY160" fmla="*/ 252548 h 734120"/>
                <a:gd name="connsiteX161" fmla="*/ 249987 w 443854"/>
                <a:gd name="connsiteY161" fmla="*/ 233037 h 734120"/>
                <a:gd name="connsiteX162" fmla="*/ 258915 w 443854"/>
                <a:gd name="connsiteY162" fmla="*/ 223829 h 734120"/>
                <a:gd name="connsiteX163" fmla="*/ 261466 w 443854"/>
                <a:gd name="connsiteY163" fmla="*/ 238781 h 734120"/>
                <a:gd name="connsiteX164" fmla="*/ 299729 w 443854"/>
                <a:gd name="connsiteY164" fmla="*/ 540926 h 734120"/>
                <a:gd name="connsiteX165" fmla="*/ 253813 w 443854"/>
                <a:gd name="connsiteY165" fmla="*/ 591436 h 734120"/>
                <a:gd name="connsiteX166" fmla="*/ 251262 w 443854"/>
                <a:gd name="connsiteY166" fmla="*/ 576484 h 734120"/>
                <a:gd name="connsiteX167" fmla="*/ 297178 w 443854"/>
                <a:gd name="connsiteY167" fmla="*/ 525974 h 734120"/>
                <a:gd name="connsiteX168" fmla="*/ 299729 w 443854"/>
                <a:gd name="connsiteY168" fmla="*/ 540926 h 734120"/>
                <a:gd name="connsiteX169" fmla="*/ 257639 w 443854"/>
                <a:gd name="connsiteY169" fmla="*/ 207782 h 734120"/>
                <a:gd name="connsiteX170" fmla="*/ 252538 w 443854"/>
                <a:gd name="connsiteY170" fmla="*/ 213526 h 734120"/>
                <a:gd name="connsiteX171" fmla="*/ 255089 w 443854"/>
                <a:gd name="connsiteY171" fmla="*/ 194015 h 734120"/>
                <a:gd name="connsiteX172" fmla="*/ 257639 w 443854"/>
                <a:gd name="connsiteY172" fmla="*/ 207782 h 734120"/>
                <a:gd name="connsiteX173" fmla="*/ 303555 w 443854"/>
                <a:gd name="connsiteY173" fmla="*/ 570831 h 734120"/>
                <a:gd name="connsiteX174" fmla="*/ 257639 w 443854"/>
                <a:gd name="connsiteY174" fmla="*/ 621341 h 734120"/>
                <a:gd name="connsiteX175" fmla="*/ 255089 w 443854"/>
                <a:gd name="connsiteY175" fmla="*/ 606388 h 734120"/>
                <a:gd name="connsiteX176" fmla="*/ 301005 w 443854"/>
                <a:gd name="connsiteY176" fmla="*/ 555879 h 734120"/>
                <a:gd name="connsiteX177" fmla="*/ 303555 w 443854"/>
                <a:gd name="connsiteY177" fmla="*/ 570831 h 734120"/>
                <a:gd name="connsiteX178" fmla="*/ 307382 w 443854"/>
                <a:gd name="connsiteY178" fmla="*/ 600736 h 734120"/>
                <a:gd name="connsiteX179" fmla="*/ 261466 w 443854"/>
                <a:gd name="connsiteY179" fmla="*/ 652430 h 734120"/>
                <a:gd name="connsiteX180" fmla="*/ 258915 w 443854"/>
                <a:gd name="connsiteY180" fmla="*/ 636384 h 734120"/>
                <a:gd name="connsiteX181" fmla="*/ 306106 w 443854"/>
                <a:gd name="connsiteY181" fmla="*/ 585874 h 734120"/>
                <a:gd name="connsiteX182" fmla="*/ 307382 w 443854"/>
                <a:gd name="connsiteY182" fmla="*/ 600827 h 734120"/>
                <a:gd name="connsiteX183" fmla="*/ 311208 w 443854"/>
                <a:gd name="connsiteY183" fmla="*/ 631734 h 734120"/>
                <a:gd name="connsiteX184" fmla="*/ 265292 w 443854"/>
                <a:gd name="connsiteY184" fmla="*/ 682244 h 734120"/>
                <a:gd name="connsiteX185" fmla="*/ 262741 w 443854"/>
                <a:gd name="connsiteY185" fmla="*/ 667291 h 734120"/>
                <a:gd name="connsiteX186" fmla="*/ 309933 w 443854"/>
                <a:gd name="connsiteY186" fmla="*/ 615597 h 734120"/>
                <a:gd name="connsiteX187" fmla="*/ 311208 w 443854"/>
                <a:gd name="connsiteY187" fmla="*/ 631643 h 734120"/>
                <a:gd name="connsiteX188" fmla="*/ 315034 w 443854"/>
                <a:gd name="connsiteY188" fmla="*/ 661639 h 734120"/>
                <a:gd name="connsiteX189" fmla="*/ 269119 w 443854"/>
                <a:gd name="connsiteY189" fmla="*/ 712148 h 734120"/>
                <a:gd name="connsiteX190" fmla="*/ 266568 w 443854"/>
                <a:gd name="connsiteY190" fmla="*/ 697196 h 734120"/>
                <a:gd name="connsiteX191" fmla="*/ 313759 w 443854"/>
                <a:gd name="connsiteY191" fmla="*/ 646687 h 734120"/>
                <a:gd name="connsiteX192" fmla="*/ 315034 w 443854"/>
                <a:gd name="connsiteY192" fmla="*/ 661639 h 734120"/>
                <a:gd name="connsiteX193" fmla="*/ 329064 w 443854"/>
                <a:gd name="connsiteY193" fmla="*/ 681150 h 734120"/>
                <a:gd name="connsiteX194" fmla="*/ 280597 w 443854"/>
                <a:gd name="connsiteY194" fmla="*/ 734030 h 734120"/>
                <a:gd name="connsiteX195" fmla="*/ 271669 w 443854"/>
                <a:gd name="connsiteY195" fmla="*/ 734030 h 734120"/>
                <a:gd name="connsiteX196" fmla="*/ 270394 w 443854"/>
                <a:gd name="connsiteY196" fmla="*/ 727100 h 734120"/>
                <a:gd name="connsiteX197" fmla="*/ 317585 w 443854"/>
                <a:gd name="connsiteY197" fmla="*/ 676591 h 734120"/>
                <a:gd name="connsiteX198" fmla="*/ 317585 w 443854"/>
                <a:gd name="connsiteY198" fmla="*/ 681150 h 734120"/>
                <a:gd name="connsiteX199" fmla="*/ 329064 w 443854"/>
                <a:gd name="connsiteY199" fmla="*/ 681150 h 734120"/>
                <a:gd name="connsiteX200" fmla="*/ 274220 w 443854"/>
                <a:gd name="connsiteY200" fmla="*/ 379004 h 734120"/>
                <a:gd name="connsiteX201" fmla="*/ 279322 w 443854"/>
                <a:gd name="connsiteY201" fmla="*/ 374445 h 734120"/>
                <a:gd name="connsiteX202" fmla="*/ 279322 w 443854"/>
                <a:gd name="connsiteY202" fmla="*/ 379004 h 734120"/>
                <a:gd name="connsiteX203" fmla="*/ 274220 w 443854"/>
                <a:gd name="connsiteY203" fmla="*/ 379004 h 734120"/>
                <a:gd name="connsiteX204" fmla="*/ 359675 w 443854"/>
                <a:gd name="connsiteY204" fmla="*/ 681150 h 734120"/>
                <a:gd name="connsiteX205" fmla="*/ 312483 w 443854"/>
                <a:gd name="connsiteY205" fmla="*/ 734030 h 734120"/>
                <a:gd name="connsiteX206" fmla="*/ 297178 w 443854"/>
                <a:gd name="connsiteY206" fmla="*/ 734030 h 734120"/>
                <a:gd name="connsiteX207" fmla="*/ 344369 w 443854"/>
                <a:gd name="connsiteY207" fmla="*/ 681150 h 734120"/>
                <a:gd name="connsiteX208" fmla="*/ 359675 w 443854"/>
                <a:gd name="connsiteY208" fmla="*/ 681150 h 734120"/>
                <a:gd name="connsiteX209" fmla="*/ 391561 w 443854"/>
                <a:gd name="connsiteY209" fmla="*/ 681150 h 734120"/>
                <a:gd name="connsiteX210" fmla="*/ 343094 w 443854"/>
                <a:gd name="connsiteY210" fmla="*/ 734030 h 734120"/>
                <a:gd name="connsiteX211" fmla="*/ 327789 w 443854"/>
                <a:gd name="connsiteY211" fmla="*/ 734030 h 734120"/>
                <a:gd name="connsiteX212" fmla="*/ 376256 w 443854"/>
                <a:gd name="connsiteY212" fmla="*/ 681150 h 734120"/>
                <a:gd name="connsiteX213" fmla="*/ 391561 w 443854"/>
                <a:gd name="connsiteY213" fmla="*/ 681150 h 734120"/>
                <a:gd name="connsiteX214" fmla="*/ 423447 w 443854"/>
                <a:gd name="connsiteY214" fmla="*/ 681150 h 734120"/>
                <a:gd name="connsiteX215" fmla="*/ 374980 w 443854"/>
                <a:gd name="connsiteY215" fmla="*/ 734030 h 734120"/>
                <a:gd name="connsiteX216" fmla="*/ 359675 w 443854"/>
                <a:gd name="connsiteY216" fmla="*/ 734030 h 734120"/>
                <a:gd name="connsiteX217" fmla="*/ 406866 w 443854"/>
                <a:gd name="connsiteY217" fmla="*/ 681150 h 734120"/>
                <a:gd name="connsiteX218" fmla="*/ 423447 w 443854"/>
                <a:gd name="connsiteY218" fmla="*/ 681150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Lst>
              <a:rect l="l" t="t" r="r" b="b"/>
              <a:pathLst>
                <a:path w="443854" h="734120">
                  <a:moveTo>
                    <a:pt x="47191" y="681058"/>
                  </a:moveTo>
                  <a:lnTo>
                    <a:pt x="0" y="731568"/>
                  </a:lnTo>
                  <a:lnTo>
                    <a:pt x="2551" y="712057"/>
                  </a:lnTo>
                  <a:lnTo>
                    <a:pt x="48467" y="661547"/>
                  </a:lnTo>
                  <a:lnTo>
                    <a:pt x="45916" y="681058"/>
                  </a:lnTo>
                  <a:lnTo>
                    <a:pt x="47191" y="681058"/>
                  </a:lnTo>
                  <a:close/>
                  <a:moveTo>
                    <a:pt x="51018" y="642037"/>
                  </a:moveTo>
                  <a:lnTo>
                    <a:pt x="5102" y="692546"/>
                  </a:lnTo>
                  <a:lnTo>
                    <a:pt x="7653" y="671850"/>
                  </a:lnTo>
                  <a:lnTo>
                    <a:pt x="53569" y="622435"/>
                  </a:lnTo>
                  <a:lnTo>
                    <a:pt x="51018" y="641945"/>
                  </a:lnTo>
                  <a:close/>
                  <a:moveTo>
                    <a:pt x="12754" y="631734"/>
                  </a:moveTo>
                  <a:lnTo>
                    <a:pt x="58670" y="582319"/>
                  </a:lnTo>
                  <a:lnTo>
                    <a:pt x="56120" y="601830"/>
                  </a:lnTo>
                  <a:lnTo>
                    <a:pt x="10203" y="652339"/>
                  </a:lnTo>
                  <a:lnTo>
                    <a:pt x="12754" y="631643"/>
                  </a:lnTo>
                  <a:close/>
                  <a:moveTo>
                    <a:pt x="77802" y="681150"/>
                  </a:moveTo>
                  <a:lnTo>
                    <a:pt x="30610" y="734030"/>
                  </a:lnTo>
                  <a:lnTo>
                    <a:pt x="14030" y="734030"/>
                  </a:lnTo>
                  <a:lnTo>
                    <a:pt x="62497" y="681150"/>
                  </a:lnTo>
                  <a:lnTo>
                    <a:pt x="77802" y="681150"/>
                  </a:lnTo>
                  <a:close/>
                  <a:moveTo>
                    <a:pt x="61221" y="561714"/>
                  </a:moveTo>
                  <a:lnTo>
                    <a:pt x="15305" y="612223"/>
                  </a:lnTo>
                  <a:lnTo>
                    <a:pt x="17856" y="592712"/>
                  </a:lnTo>
                  <a:lnTo>
                    <a:pt x="63772" y="542203"/>
                  </a:lnTo>
                  <a:lnTo>
                    <a:pt x="61221" y="561714"/>
                  </a:lnTo>
                  <a:close/>
                  <a:moveTo>
                    <a:pt x="66323" y="521507"/>
                  </a:moveTo>
                  <a:lnTo>
                    <a:pt x="20407" y="572016"/>
                  </a:lnTo>
                  <a:lnTo>
                    <a:pt x="22958" y="552505"/>
                  </a:lnTo>
                  <a:lnTo>
                    <a:pt x="68874" y="501996"/>
                  </a:lnTo>
                  <a:lnTo>
                    <a:pt x="66323" y="521507"/>
                  </a:lnTo>
                  <a:close/>
                  <a:moveTo>
                    <a:pt x="71425" y="482485"/>
                  </a:moveTo>
                  <a:lnTo>
                    <a:pt x="25509" y="531900"/>
                  </a:lnTo>
                  <a:lnTo>
                    <a:pt x="28060" y="512389"/>
                  </a:lnTo>
                  <a:lnTo>
                    <a:pt x="73976" y="461880"/>
                  </a:lnTo>
                  <a:lnTo>
                    <a:pt x="71425" y="482576"/>
                  </a:lnTo>
                  <a:close/>
                  <a:moveTo>
                    <a:pt x="76527" y="442278"/>
                  </a:moveTo>
                  <a:lnTo>
                    <a:pt x="30610" y="492787"/>
                  </a:lnTo>
                  <a:lnTo>
                    <a:pt x="33161" y="472091"/>
                  </a:lnTo>
                  <a:lnTo>
                    <a:pt x="79077" y="421582"/>
                  </a:lnTo>
                  <a:lnTo>
                    <a:pt x="76527" y="442278"/>
                  </a:lnTo>
                  <a:close/>
                  <a:moveTo>
                    <a:pt x="81628" y="402071"/>
                  </a:moveTo>
                  <a:lnTo>
                    <a:pt x="35712" y="452580"/>
                  </a:lnTo>
                  <a:lnTo>
                    <a:pt x="38263" y="431884"/>
                  </a:lnTo>
                  <a:lnTo>
                    <a:pt x="84179" y="382469"/>
                  </a:lnTo>
                  <a:lnTo>
                    <a:pt x="81628" y="401979"/>
                  </a:lnTo>
                  <a:close/>
                  <a:moveTo>
                    <a:pt x="86730" y="361864"/>
                  </a:moveTo>
                  <a:lnTo>
                    <a:pt x="40814" y="412373"/>
                  </a:lnTo>
                  <a:lnTo>
                    <a:pt x="43365" y="392862"/>
                  </a:lnTo>
                  <a:lnTo>
                    <a:pt x="89281" y="342353"/>
                  </a:lnTo>
                  <a:lnTo>
                    <a:pt x="86730" y="361864"/>
                  </a:lnTo>
                  <a:close/>
                  <a:moveTo>
                    <a:pt x="91832" y="321656"/>
                  </a:moveTo>
                  <a:lnTo>
                    <a:pt x="45916" y="372166"/>
                  </a:lnTo>
                  <a:lnTo>
                    <a:pt x="48467" y="352655"/>
                  </a:lnTo>
                  <a:lnTo>
                    <a:pt x="94383" y="302146"/>
                  </a:lnTo>
                  <a:lnTo>
                    <a:pt x="91832" y="321656"/>
                  </a:lnTo>
                  <a:close/>
                  <a:moveTo>
                    <a:pt x="109688" y="681241"/>
                  </a:moveTo>
                  <a:lnTo>
                    <a:pt x="61221" y="734121"/>
                  </a:lnTo>
                  <a:lnTo>
                    <a:pt x="45916" y="734121"/>
                  </a:lnTo>
                  <a:lnTo>
                    <a:pt x="94383" y="681241"/>
                  </a:lnTo>
                  <a:lnTo>
                    <a:pt x="109688" y="681241"/>
                  </a:lnTo>
                  <a:close/>
                  <a:moveTo>
                    <a:pt x="96934" y="281450"/>
                  </a:moveTo>
                  <a:lnTo>
                    <a:pt x="51018" y="331959"/>
                  </a:lnTo>
                  <a:lnTo>
                    <a:pt x="52293" y="312448"/>
                  </a:lnTo>
                  <a:lnTo>
                    <a:pt x="98209" y="261939"/>
                  </a:lnTo>
                  <a:lnTo>
                    <a:pt x="96934" y="281450"/>
                  </a:lnTo>
                  <a:close/>
                  <a:moveTo>
                    <a:pt x="100760" y="242428"/>
                  </a:moveTo>
                  <a:lnTo>
                    <a:pt x="54844" y="292937"/>
                  </a:lnTo>
                  <a:lnTo>
                    <a:pt x="57395" y="272241"/>
                  </a:lnTo>
                  <a:lnTo>
                    <a:pt x="103311" y="221732"/>
                  </a:lnTo>
                  <a:lnTo>
                    <a:pt x="100760" y="242428"/>
                  </a:lnTo>
                  <a:close/>
                  <a:moveTo>
                    <a:pt x="105862" y="202221"/>
                  </a:moveTo>
                  <a:lnTo>
                    <a:pt x="59946" y="252730"/>
                  </a:lnTo>
                  <a:lnTo>
                    <a:pt x="62497" y="232034"/>
                  </a:lnTo>
                  <a:lnTo>
                    <a:pt x="108413" y="181524"/>
                  </a:lnTo>
                  <a:lnTo>
                    <a:pt x="105862" y="202221"/>
                  </a:lnTo>
                  <a:close/>
                  <a:moveTo>
                    <a:pt x="110963" y="162014"/>
                  </a:moveTo>
                  <a:lnTo>
                    <a:pt x="65047" y="212523"/>
                  </a:lnTo>
                  <a:lnTo>
                    <a:pt x="67598" y="193012"/>
                  </a:lnTo>
                  <a:lnTo>
                    <a:pt x="113514" y="142503"/>
                  </a:lnTo>
                  <a:lnTo>
                    <a:pt x="110963" y="162014"/>
                  </a:lnTo>
                  <a:close/>
                  <a:moveTo>
                    <a:pt x="443854" y="666289"/>
                  </a:moveTo>
                  <a:lnTo>
                    <a:pt x="335442" y="666289"/>
                  </a:lnTo>
                  <a:lnTo>
                    <a:pt x="313759" y="498531"/>
                  </a:lnTo>
                  <a:lnTo>
                    <a:pt x="197694" y="498531"/>
                  </a:lnTo>
                  <a:lnTo>
                    <a:pt x="176011" y="666289"/>
                  </a:lnTo>
                  <a:lnTo>
                    <a:pt x="67598" y="666289"/>
                  </a:lnTo>
                  <a:lnTo>
                    <a:pt x="153053" y="0"/>
                  </a:lnTo>
                  <a:lnTo>
                    <a:pt x="358399" y="0"/>
                  </a:lnTo>
                  <a:lnTo>
                    <a:pt x="443854" y="666289"/>
                  </a:lnTo>
                  <a:close/>
                  <a:moveTo>
                    <a:pt x="116065" y="121807"/>
                  </a:moveTo>
                  <a:lnTo>
                    <a:pt x="70149" y="172316"/>
                  </a:lnTo>
                  <a:lnTo>
                    <a:pt x="72700" y="152805"/>
                  </a:lnTo>
                  <a:lnTo>
                    <a:pt x="118616" y="102296"/>
                  </a:lnTo>
                  <a:lnTo>
                    <a:pt x="116065" y="121807"/>
                  </a:lnTo>
                  <a:close/>
                  <a:moveTo>
                    <a:pt x="121167" y="81599"/>
                  </a:moveTo>
                  <a:lnTo>
                    <a:pt x="75251" y="132109"/>
                  </a:lnTo>
                  <a:lnTo>
                    <a:pt x="77802" y="112598"/>
                  </a:lnTo>
                  <a:lnTo>
                    <a:pt x="123718" y="62088"/>
                  </a:lnTo>
                  <a:lnTo>
                    <a:pt x="121167" y="81599"/>
                  </a:lnTo>
                  <a:close/>
                  <a:moveTo>
                    <a:pt x="140299" y="681241"/>
                  </a:moveTo>
                  <a:lnTo>
                    <a:pt x="93107" y="734121"/>
                  </a:lnTo>
                  <a:lnTo>
                    <a:pt x="77802" y="734121"/>
                  </a:lnTo>
                  <a:lnTo>
                    <a:pt x="124993" y="681241"/>
                  </a:lnTo>
                  <a:lnTo>
                    <a:pt x="140299" y="681241"/>
                  </a:lnTo>
                  <a:close/>
                  <a:moveTo>
                    <a:pt x="126269" y="42486"/>
                  </a:moveTo>
                  <a:lnTo>
                    <a:pt x="80353" y="92996"/>
                  </a:lnTo>
                  <a:lnTo>
                    <a:pt x="82904" y="72300"/>
                  </a:lnTo>
                  <a:lnTo>
                    <a:pt x="128820" y="21790"/>
                  </a:lnTo>
                  <a:lnTo>
                    <a:pt x="126269" y="42486"/>
                  </a:lnTo>
                  <a:close/>
                  <a:moveTo>
                    <a:pt x="127544" y="6838"/>
                  </a:moveTo>
                  <a:lnTo>
                    <a:pt x="85455" y="52789"/>
                  </a:lnTo>
                  <a:lnTo>
                    <a:pt x="85455" y="51604"/>
                  </a:lnTo>
                  <a:lnTo>
                    <a:pt x="127544" y="6838"/>
                  </a:lnTo>
                  <a:close/>
                  <a:moveTo>
                    <a:pt x="172185" y="681150"/>
                  </a:moveTo>
                  <a:lnTo>
                    <a:pt x="123718" y="734030"/>
                  </a:lnTo>
                  <a:lnTo>
                    <a:pt x="108413" y="734030"/>
                  </a:lnTo>
                  <a:lnTo>
                    <a:pt x="156879" y="681150"/>
                  </a:lnTo>
                  <a:lnTo>
                    <a:pt x="172185" y="681150"/>
                  </a:lnTo>
                  <a:close/>
                  <a:moveTo>
                    <a:pt x="261466" y="513392"/>
                  </a:moveTo>
                  <a:lnTo>
                    <a:pt x="214274" y="566272"/>
                  </a:lnTo>
                  <a:lnTo>
                    <a:pt x="207897" y="566272"/>
                  </a:lnTo>
                  <a:lnTo>
                    <a:pt x="210448" y="553599"/>
                  </a:lnTo>
                  <a:lnTo>
                    <a:pt x="246160" y="513392"/>
                  </a:lnTo>
                  <a:lnTo>
                    <a:pt x="261466" y="513392"/>
                  </a:lnTo>
                  <a:close/>
                  <a:moveTo>
                    <a:pt x="302280" y="400794"/>
                  </a:moveTo>
                  <a:lnTo>
                    <a:pt x="262741" y="96369"/>
                  </a:lnTo>
                  <a:lnTo>
                    <a:pt x="248711" y="96369"/>
                  </a:lnTo>
                  <a:lnTo>
                    <a:pt x="209173" y="400794"/>
                  </a:lnTo>
                  <a:lnTo>
                    <a:pt x="302280" y="400794"/>
                  </a:lnTo>
                  <a:close/>
                  <a:moveTo>
                    <a:pt x="230855" y="513392"/>
                  </a:moveTo>
                  <a:lnTo>
                    <a:pt x="212999" y="532903"/>
                  </a:lnTo>
                  <a:lnTo>
                    <a:pt x="215550" y="513392"/>
                  </a:lnTo>
                  <a:lnTo>
                    <a:pt x="230855" y="513392"/>
                  </a:lnTo>
                  <a:close/>
                  <a:moveTo>
                    <a:pt x="293352" y="513392"/>
                  </a:moveTo>
                  <a:lnTo>
                    <a:pt x="244885" y="566272"/>
                  </a:lnTo>
                  <a:lnTo>
                    <a:pt x="229580" y="566272"/>
                  </a:lnTo>
                  <a:lnTo>
                    <a:pt x="278046" y="513392"/>
                  </a:lnTo>
                  <a:lnTo>
                    <a:pt x="293352" y="513392"/>
                  </a:lnTo>
                  <a:close/>
                  <a:moveTo>
                    <a:pt x="272945" y="328403"/>
                  </a:moveTo>
                  <a:lnTo>
                    <a:pt x="233406" y="373169"/>
                  </a:lnTo>
                  <a:lnTo>
                    <a:pt x="235957" y="352473"/>
                  </a:lnTo>
                  <a:lnTo>
                    <a:pt x="270394" y="313451"/>
                  </a:lnTo>
                  <a:lnTo>
                    <a:pt x="272945" y="328403"/>
                  </a:lnTo>
                  <a:close/>
                  <a:moveTo>
                    <a:pt x="269119" y="298499"/>
                  </a:moveTo>
                  <a:lnTo>
                    <a:pt x="238508" y="332962"/>
                  </a:lnTo>
                  <a:lnTo>
                    <a:pt x="241059" y="312266"/>
                  </a:lnTo>
                  <a:lnTo>
                    <a:pt x="266568" y="283546"/>
                  </a:lnTo>
                  <a:lnTo>
                    <a:pt x="269119" y="298499"/>
                  </a:lnTo>
                  <a:close/>
                  <a:moveTo>
                    <a:pt x="265292" y="268594"/>
                  </a:moveTo>
                  <a:lnTo>
                    <a:pt x="242334" y="292755"/>
                  </a:lnTo>
                  <a:lnTo>
                    <a:pt x="244885" y="273244"/>
                  </a:lnTo>
                  <a:lnTo>
                    <a:pt x="262741" y="253733"/>
                  </a:lnTo>
                  <a:lnTo>
                    <a:pt x="265292" y="268685"/>
                  </a:lnTo>
                  <a:close/>
                  <a:moveTo>
                    <a:pt x="243610" y="378913"/>
                  </a:moveTo>
                  <a:lnTo>
                    <a:pt x="275496" y="343265"/>
                  </a:lnTo>
                  <a:lnTo>
                    <a:pt x="276771" y="359311"/>
                  </a:lnTo>
                  <a:lnTo>
                    <a:pt x="258915" y="378822"/>
                  </a:lnTo>
                  <a:lnTo>
                    <a:pt x="243610" y="378822"/>
                  </a:lnTo>
                  <a:close/>
                  <a:moveTo>
                    <a:pt x="261466" y="238781"/>
                  </a:moveTo>
                  <a:lnTo>
                    <a:pt x="247436" y="252548"/>
                  </a:lnTo>
                  <a:lnTo>
                    <a:pt x="249987" y="233037"/>
                  </a:lnTo>
                  <a:lnTo>
                    <a:pt x="258915" y="223829"/>
                  </a:lnTo>
                  <a:lnTo>
                    <a:pt x="261466" y="238781"/>
                  </a:lnTo>
                  <a:close/>
                  <a:moveTo>
                    <a:pt x="299729" y="540926"/>
                  </a:moveTo>
                  <a:lnTo>
                    <a:pt x="253813" y="591436"/>
                  </a:lnTo>
                  <a:lnTo>
                    <a:pt x="251262" y="576484"/>
                  </a:lnTo>
                  <a:lnTo>
                    <a:pt x="297178" y="525974"/>
                  </a:lnTo>
                  <a:lnTo>
                    <a:pt x="299729" y="540926"/>
                  </a:lnTo>
                  <a:close/>
                  <a:moveTo>
                    <a:pt x="257639" y="207782"/>
                  </a:moveTo>
                  <a:lnTo>
                    <a:pt x="252538" y="213526"/>
                  </a:lnTo>
                  <a:lnTo>
                    <a:pt x="255089" y="194015"/>
                  </a:lnTo>
                  <a:lnTo>
                    <a:pt x="257639" y="207782"/>
                  </a:lnTo>
                  <a:close/>
                  <a:moveTo>
                    <a:pt x="303555" y="570831"/>
                  </a:moveTo>
                  <a:lnTo>
                    <a:pt x="257639" y="621341"/>
                  </a:lnTo>
                  <a:lnTo>
                    <a:pt x="255089" y="606388"/>
                  </a:lnTo>
                  <a:lnTo>
                    <a:pt x="301005" y="555879"/>
                  </a:lnTo>
                  <a:lnTo>
                    <a:pt x="303555" y="570831"/>
                  </a:lnTo>
                  <a:close/>
                  <a:moveTo>
                    <a:pt x="307382" y="600736"/>
                  </a:moveTo>
                  <a:lnTo>
                    <a:pt x="261466" y="652430"/>
                  </a:lnTo>
                  <a:lnTo>
                    <a:pt x="258915" y="636384"/>
                  </a:lnTo>
                  <a:lnTo>
                    <a:pt x="306106" y="585874"/>
                  </a:lnTo>
                  <a:lnTo>
                    <a:pt x="307382" y="600827"/>
                  </a:lnTo>
                  <a:close/>
                  <a:moveTo>
                    <a:pt x="311208" y="631734"/>
                  </a:moveTo>
                  <a:lnTo>
                    <a:pt x="265292" y="682244"/>
                  </a:lnTo>
                  <a:lnTo>
                    <a:pt x="262741" y="667291"/>
                  </a:lnTo>
                  <a:lnTo>
                    <a:pt x="309933" y="615597"/>
                  </a:lnTo>
                  <a:lnTo>
                    <a:pt x="311208" y="631643"/>
                  </a:lnTo>
                  <a:close/>
                  <a:moveTo>
                    <a:pt x="315034" y="661639"/>
                  </a:moveTo>
                  <a:lnTo>
                    <a:pt x="269119" y="712148"/>
                  </a:lnTo>
                  <a:lnTo>
                    <a:pt x="266568" y="697196"/>
                  </a:lnTo>
                  <a:lnTo>
                    <a:pt x="313759" y="646687"/>
                  </a:lnTo>
                  <a:lnTo>
                    <a:pt x="315034" y="661639"/>
                  </a:lnTo>
                  <a:close/>
                  <a:moveTo>
                    <a:pt x="329064" y="681150"/>
                  </a:moveTo>
                  <a:lnTo>
                    <a:pt x="280597" y="734030"/>
                  </a:lnTo>
                  <a:lnTo>
                    <a:pt x="271669" y="734030"/>
                  </a:lnTo>
                  <a:lnTo>
                    <a:pt x="270394" y="727100"/>
                  </a:lnTo>
                  <a:lnTo>
                    <a:pt x="317585" y="676591"/>
                  </a:lnTo>
                  <a:lnTo>
                    <a:pt x="317585" y="681150"/>
                  </a:lnTo>
                  <a:lnTo>
                    <a:pt x="329064" y="681150"/>
                  </a:lnTo>
                  <a:close/>
                  <a:moveTo>
                    <a:pt x="274220" y="379004"/>
                  </a:moveTo>
                  <a:lnTo>
                    <a:pt x="279322" y="374445"/>
                  </a:lnTo>
                  <a:lnTo>
                    <a:pt x="279322" y="379004"/>
                  </a:lnTo>
                  <a:lnTo>
                    <a:pt x="274220" y="379004"/>
                  </a:lnTo>
                  <a:close/>
                  <a:moveTo>
                    <a:pt x="359675" y="681150"/>
                  </a:moveTo>
                  <a:lnTo>
                    <a:pt x="312483" y="734030"/>
                  </a:lnTo>
                  <a:lnTo>
                    <a:pt x="297178" y="734030"/>
                  </a:lnTo>
                  <a:lnTo>
                    <a:pt x="344369" y="681150"/>
                  </a:lnTo>
                  <a:lnTo>
                    <a:pt x="359675" y="681150"/>
                  </a:lnTo>
                  <a:close/>
                  <a:moveTo>
                    <a:pt x="391561" y="681150"/>
                  </a:moveTo>
                  <a:lnTo>
                    <a:pt x="343094" y="734030"/>
                  </a:lnTo>
                  <a:lnTo>
                    <a:pt x="327789" y="734030"/>
                  </a:lnTo>
                  <a:lnTo>
                    <a:pt x="376256" y="681150"/>
                  </a:lnTo>
                  <a:lnTo>
                    <a:pt x="391561" y="681150"/>
                  </a:lnTo>
                  <a:close/>
                  <a:moveTo>
                    <a:pt x="423447" y="681150"/>
                  </a:moveTo>
                  <a:lnTo>
                    <a:pt x="374980" y="734030"/>
                  </a:lnTo>
                  <a:lnTo>
                    <a:pt x="359675" y="734030"/>
                  </a:lnTo>
                  <a:lnTo>
                    <a:pt x="406866" y="681150"/>
                  </a:lnTo>
                  <a:lnTo>
                    <a:pt x="423447" y="681150"/>
                  </a:lnTo>
                  <a:close/>
                </a:path>
              </a:pathLst>
            </a:custGeom>
            <a:grpFill/>
            <a:ln w="9102"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D8D52B33-17F5-6488-658B-7AB738046E75}"/>
                </a:ext>
              </a:extLst>
            </p:cNvPr>
            <p:cNvSpPr/>
            <p:nvPr/>
          </p:nvSpPr>
          <p:spPr>
            <a:xfrm>
              <a:off x="3724776" y="4270850"/>
              <a:ext cx="450231" cy="734029"/>
            </a:xfrm>
            <a:custGeom>
              <a:avLst/>
              <a:gdLst>
                <a:gd name="connsiteX0" fmla="*/ 45916 w 450231"/>
                <a:gd name="connsiteY0" fmla="*/ 41301 h 734029"/>
                <a:gd name="connsiteX1" fmla="*/ 0 w 450231"/>
                <a:gd name="connsiteY1" fmla="*/ 91810 h 734029"/>
                <a:gd name="connsiteX2" fmla="*/ 0 w 450231"/>
                <a:gd name="connsiteY2" fmla="*/ 74579 h 734029"/>
                <a:gd name="connsiteX3" fmla="*/ 45916 w 450231"/>
                <a:gd name="connsiteY3" fmla="*/ 24069 h 734029"/>
                <a:gd name="connsiteX4" fmla="*/ 45916 w 450231"/>
                <a:gd name="connsiteY4" fmla="*/ 41301 h 734029"/>
                <a:gd name="connsiteX5" fmla="*/ 45916 w 450231"/>
                <a:gd name="connsiteY5" fmla="*/ 75764 h 734029"/>
                <a:gd name="connsiteX6" fmla="*/ 0 w 450231"/>
                <a:gd name="connsiteY6" fmla="*/ 126274 h 734029"/>
                <a:gd name="connsiteX7" fmla="*/ 0 w 450231"/>
                <a:gd name="connsiteY7" fmla="*/ 109042 h 734029"/>
                <a:gd name="connsiteX8" fmla="*/ 45916 w 450231"/>
                <a:gd name="connsiteY8" fmla="*/ 58533 h 734029"/>
                <a:gd name="connsiteX9" fmla="*/ 45916 w 450231"/>
                <a:gd name="connsiteY9" fmla="*/ 75764 h 734029"/>
                <a:gd name="connsiteX10" fmla="*/ 45916 w 450231"/>
                <a:gd name="connsiteY10" fmla="*/ 110227 h 734029"/>
                <a:gd name="connsiteX11" fmla="*/ 0 w 450231"/>
                <a:gd name="connsiteY11" fmla="*/ 160737 h 734029"/>
                <a:gd name="connsiteX12" fmla="*/ 0 w 450231"/>
                <a:gd name="connsiteY12" fmla="*/ 143505 h 734029"/>
                <a:gd name="connsiteX13" fmla="*/ 45916 w 450231"/>
                <a:gd name="connsiteY13" fmla="*/ 92996 h 734029"/>
                <a:gd name="connsiteX14" fmla="*/ 45916 w 450231"/>
                <a:gd name="connsiteY14" fmla="*/ 110227 h 734029"/>
                <a:gd name="connsiteX15" fmla="*/ 75251 w 450231"/>
                <a:gd name="connsiteY15" fmla="*/ 111413 h 734029"/>
                <a:gd name="connsiteX16" fmla="*/ 28060 w 450231"/>
                <a:gd name="connsiteY16" fmla="*/ 164293 h 734029"/>
                <a:gd name="connsiteX17" fmla="*/ 11479 w 450231"/>
                <a:gd name="connsiteY17" fmla="*/ 164293 h 734029"/>
                <a:gd name="connsiteX18" fmla="*/ 59946 w 450231"/>
                <a:gd name="connsiteY18" fmla="*/ 111413 h 734029"/>
                <a:gd name="connsiteX19" fmla="*/ 75251 w 450231"/>
                <a:gd name="connsiteY19" fmla="*/ 111413 h 734029"/>
                <a:gd name="connsiteX20" fmla="*/ 107137 w 450231"/>
                <a:gd name="connsiteY20" fmla="*/ 111413 h 734029"/>
                <a:gd name="connsiteX21" fmla="*/ 58670 w 450231"/>
                <a:gd name="connsiteY21" fmla="*/ 164293 h 734029"/>
                <a:gd name="connsiteX22" fmla="*/ 43365 w 450231"/>
                <a:gd name="connsiteY22" fmla="*/ 164293 h 734029"/>
                <a:gd name="connsiteX23" fmla="*/ 91832 w 450231"/>
                <a:gd name="connsiteY23" fmla="*/ 111413 h 734029"/>
                <a:gd name="connsiteX24" fmla="*/ 107137 w 450231"/>
                <a:gd name="connsiteY24" fmla="*/ 111413 h 734029"/>
                <a:gd name="connsiteX25" fmla="*/ 450231 w 450231"/>
                <a:gd name="connsiteY25" fmla="*/ 0 h 734029"/>
                <a:gd name="connsiteX26" fmla="*/ 450231 w 450231"/>
                <a:gd name="connsiteY26" fmla="*/ 96460 h 734029"/>
                <a:gd name="connsiteX27" fmla="*/ 312484 w 450231"/>
                <a:gd name="connsiteY27" fmla="*/ 96460 h 734029"/>
                <a:gd name="connsiteX28" fmla="*/ 312484 w 450231"/>
                <a:gd name="connsiteY28" fmla="*/ 666288 h 734029"/>
                <a:gd name="connsiteX29" fmla="*/ 204071 w 450231"/>
                <a:gd name="connsiteY29" fmla="*/ 666288 h 734029"/>
                <a:gd name="connsiteX30" fmla="*/ 204071 w 450231"/>
                <a:gd name="connsiteY30" fmla="*/ 96460 h 734029"/>
                <a:gd name="connsiteX31" fmla="*/ 66323 w 450231"/>
                <a:gd name="connsiteY31" fmla="*/ 96460 h 734029"/>
                <a:gd name="connsiteX32" fmla="*/ 66323 w 450231"/>
                <a:gd name="connsiteY32" fmla="*/ 0 h 734029"/>
                <a:gd name="connsiteX33" fmla="*/ 450231 w 450231"/>
                <a:gd name="connsiteY33" fmla="*/ 0 h 734029"/>
                <a:gd name="connsiteX34" fmla="*/ 139023 w 450231"/>
                <a:gd name="connsiteY34" fmla="*/ 111413 h 734029"/>
                <a:gd name="connsiteX35" fmla="*/ 90556 w 450231"/>
                <a:gd name="connsiteY35" fmla="*/ 164293 h 734029"/>
                <a:gd name="connsiteX36" fmla="*/ 75251 w 450231"/>
                <a:gd name="connsiteY36" fmla="*/ 164293 h 734029"/>
                <a:gd name="connsiteX37" fmla="*/ 122443 w 450231"/>
                <a:gd name="connsiteY37" fmla="*/ 111413 h 734029"/>
                <a:gd name="connsiteX38" fmla="*/ 139023 w 450231"/>
                <a:gd name="connsiteY38" fmla="*/ 111413 h 734029"/>
                <a:gd name="connsiteX39" fmla="*/ 169634 w 450231"/>
                <a:gd name="connsiteY39" fmla="*/ 111413 h 734029"/>
                <a:gd name="connsiteX40" fmla="*/ 121167 w 450231"/>
                <a:gd name="connsiteY40" fmla="*/ 164293 h 734029"/>
                <a:gd name="connsiteX41" fmla="*/ 105862 w 450231"/>
                <a:gd name="connsiteY41" fmla="*/ 164293 h 734029"/>
                <a:gd name="connsiteX42" fmla="*/ 154329 w 450231"/>
                <a:gd name="connsiteY42" fmla="*/ 111413 h 734029"/>
                <a:gd name="connsiteX43" fmla="*/ 169634 w 450231"/>
                <a:gd name="connsiteY43" fmla="*/ 111413 h 734029"/>
                <a:gd name="connsiteX44" fmla="*/ 183664 w 450231"/>
                <a:gd name="connsiteY44" fmla="*/ 130924 h 734029"/>
                <a:gd name="connsiteX45" fmla="*/ 137748 w 450231"/>
                <a:gd name="connsiteY45" fmla="*/ 181433 h 734029"/>
                <a:gd name="connsiteX46" fmla="*/ 137748 w 450231"/>
                <a:gd name="connsiteY46" fmla="*/ 164201 h 734029"/>
                <a:gd name="connsiteX47" fmla="*/ 183664 w 450231"/>
                <a:gd name="connsiteY47" fmla="*/ 113692 h 734029"/>
                <a:gd name="connsiteX48" fmla="*/ 183664 w 450231"/>
                <a:gd name="connsiteY48" fmla="*/ 130924 h 734029"/>
                <a:gd name="connsiteX49" fmla="*/ 183664 w 450231"/>
                <a:gd name="connsiteY49" fmla="*/ 165387 h 734029"/>
                <a:gd name="connsiteX50" fmla="*/ 137748 w 450231"/>
                <a:gd name="connsiteY50" fmla="*/ 215896 h 734029"/>
                <a:gd name="connsiteX51" fmla="*/ 137748 w 450231"/>
                <a:gd name="connsiteY51" fmla="*/ 198665 h 734029"/>
                <a:gd name="connsiteX52" fmla="*/ 183664 w 450231"/>
                <a:gd name="connsiteY52" fmla="*/ 148155 h 734029"/>
                <a:gd name="connsiteX53" fmla="*/ 183664 w 450231"/>
                <a:gd name="connsiteY53" fmla="*/ 165387 h 734029"/>
                <a:gd name="connsiteX54" fmla="*/ 183664 w 450231"/>
                <a:gd name="connsiteY54" fmla="*/ 199850 h 734029"/>
                <a:gd name="connsiteX55" fmla="*/ 137748 w 450231"/>
                <a:gd name="connsiteY55" fmla="*/ 250360 h 734029"/>
                <a:gd name="connsiteX56" fmla="*/ 137748 w 450231"/>
                <a:gd name="connsiteY56" fmla="*/ 233128 h 734029"/>
                <a:gd name="connsiteX57" fmla="*/ 183664 w 450231"/>
                <a:gd name="connsiteY57" fmla="*/ 182618 h 734029"/>
                <a:gd name="connsiteX58" fmla="*/ 183664 w 450231"/>
                <a:gd name="connsiteY58" fmla="*/ 199850 h 734029"/>
                <a:gd name="connsiteX59" fmla="*/ 183664 w 450231"/>
                <a:gd name="connsiteY59" fmla="*/ 234313 h 734029"/>
                <a:gd name="connsiteX60" fmla="*/ 137748 w 450231"/>
                <a:gd name="connsiteY60" fmla="*/ 284823 h 734029"/>
                <a:gd name="connsiteX61" fmla="*/ 137748 w 450231"/>
                <a:gd name="connsiteY61" fmla="*/ 267591 h 734029"/>
                <a:gd name="connsiteX62" fmla="*/ 183664 w 450231"/>
                <a:gd name="connsiteY62" fmla="*/ 217082 h 734029"/>
                <a:gd name="connsiteX63" fmla="*/ 183664 w 450231"/>
                <a:gd name="connsiteY63" fmla="*/ 234313 h 734029"/>
                <a:gd name="connsiteX64" fmla="*/ 183664 w 450231"/>
                <a:gd name="connsiteY64" fmla="*/ 268776 h 734029"/>
                <a:gd name="connsiteX65" fmla="*/ 137748 w 450231"/>
                <a:gd name="connsiteY65" fmla="*/ 319286 h 734029"/>
                <a:gd name="connsiteX66" fmla="*/ 137748 w 450231"/>
                <a:gd name="connsiteY66" fmla="*/ 302054 h 734029"/>
                <a:gd name="connsiteX67" fmla="*/ 183664 w 450231"/>
                <a:gd name="connsiteY67" fmla="*/ 251545 h 734029"/>
                <a:gd name="connsiteX68" fmla="*/ 183664 w 450231"/>
                <a:gd name="connsiteY68" fmla="*/ 268776 h 734029"/>
                <a:gd name="connsiteX69" fmla="*/ 183664 w 450231"/>
                <a:gd name="connsiteY69" fmla="*/ 303239 h 734029"/>
                <a:gd name="connsiteX70" fmla="*/ 137748 w 450231"/>
                <a:gd name="connsiteY70" fmla="*/ 353749 h 734029"/>
                <a:gd name="connsiteX71" fmla="*/ 137748 w 450231"/>
                <a:gd name="connsiteY71" fmla="*/ 336518 h 734029"/>
                <a:gd name="connsiteX72" fmla="*/ 183664 w 450231"/>
                <a:gd name="connsiteY72" fmla="*/ 286008 h 734029"/>
                <a:gd name="connsiteX73" fmla="*/ 183664 w 450231"/>
                <a:gd name="connsiteY73" fmla="*/ 303239 h 734029"/>
                <a:gd name="connsiteX74" fmla="*/ 137748 w 450231"/>
                <a:gd name="connsiteY74" fmla="*/ 370981 h 734029"/>
                <a:gd name="connsiteX75" fmla="*/ 183664 w 450231"/>
                <a:gd name="connsiteY75" fmla="*/ 320471 h 734029"/>
                <a:gd name="connsiteX76" fmla="*/ 183664 w 450231"/>
                <a:gd name="connsiteY76" fmla="*/ 337703 h 734029"/>
                <a:gd name="connsiteX77" fmla="*/ 137748 w 450231"/>
                <a:gd name="connsiteY77" fmla="*/ 388212 h 734029"/>
                <a:gd name="connsiteX78" fmla="*/ 137748 w 450231"/>
                <a:gd name="connsiteY78" fmla="*/ 370981 h 734029"/>
                <a:gd name="connsiteX79" fmla="*/ 183664 w 450231"/>
                <a:gd name="connsiteY79" fmla="*/ 372166 h 734029"/>
                <a:gd name="connsiteX80" fmla="*/ 137748 w 450231"/>
                <a:gd name="connsiteY80" fmla="*/ 422675 h 734029"/>
                <a:gd name="connsiteX81" fmla="*/ 137748 w 450231"/>
                <a:gd name="connsiteY81" fmla="*/ 405444 h 734029"/>
                <a:gd name="connsiteX82" fmla="*/ 183664 w 450231"/>
                <a:gd name="connsiteY82" fmla="*/ 354934 h 734029"/>
                <a:gd name="connsiteX83" fmla="*/ 183664 w 450231"/>
                <a:gd name="connsiteY83" fmla="*/ 372166 h 734029"/>
                <a:gd name="connsiteX84" fmla="*/ 183664 w 450231"/>
                <a:gd name="connsiteY84" fmla="*/ 406629 h 734029"/>
                <a:gd name="connsiteX85" fmla="*/ 137748 w 450231"/>
                <a:gd name="connsiteY85" fmla="*/ 457139 h 734029"/>
                <a:gd name="connsiteX86" fmla="*/ 137748 w 450231"/>
                <a:gd name="connsiteY86" fmla="*/ 439907 h 734029"/>
                <a:gd name="connsiteX87" fmla="*/ 183664 w 450231"/>
                <a:gd name="connsiteY87" fmla="*/ 389398 h 734029"/>
                <a:gd name="connsiteX88" fmla="*/ 183664 w 450231"/>
                <a:gd name="connsiteY88" fmla="*/ 406629 h 734029"/>
                <a:gd name="connsiteX89" fmla="*/ 183664 w 450231"/>
                <a:gd name="connsiteY89" fmla="*/ 441092 h 734029"/>
                <a:gd name="connsiteX90" fmla="*/ 137748 w 450231"/>
                <a:gd name="connsiteY90" fmla="*/ 491602 h 734029"/>
                <a:gd name="connsiteX91" fmla="*/ 137748 w 450231"/>
                <a:gd name="connsiteY91" fmla="*/ 474370 h 734029"/>
                <a:gd name="connsiteX92" fmla="*/ 183664 w 450231"/>
                <a:gd name="connsiteY92" fmla="*/ 423861 h 734029"/>
                <a:gd name="connsiteX93" fmla="*/ 183664 w 450231"/>
                <a:gd name="connsiteY93" fmla="*/ 441092 h 734029"/>
                <a:gd name="connsiteX94" fmla="*/ 183664 w 450231"/>
                <a:gd name="connsiteY94" fmla="*/ 475556 h 734029"/>
                <a:gd name="connsiteX95" fmla="*/ 137748 w 450231"/>
                <a:gd name="connsiteY95" fmla="*/ 526065 h 734029"/>
                <a:gd name="connsiteX96" fmla="*/ 137748 w 450231"/>
                <a:gd name="connsiteY96" fmla="*/ 508834 h 734029"/>
                <a:gd name="connsiteX97" fmla="*/ 183664 w 450231"/>
                <a:gd name="connsiteY97" fmla="*/ 458324 h 734029"/>
                <a:gd name="connsiteX98" fmla="*/ 183664 w 450231"/>
                <a:gd name="connsiteY98" fmla="*/ 475556 h 734029"/>
                <a:gd name="connsiteX99" fmla="*/ 183664 w 450231"/>
                <a:gd name="connsiteY99" fmla="*/ 510019 h 734029"/>
                <a:gd name="connsiteX100" fmla="*/ 137748 w 450231"/>
                <a:gd name="connsiteY100" fmla="*/ 560528 h 734029"/>
                <a:gd name="connsiteX101" fmla="*/ 137748 w 450231"/>
                <a:gd name="connsiteY101" fmla="*/ 543297 h 734029"/>
                <a:gd name="connsiteX102" fmla="*/ 183664 w 450231"/>
                <a:gd name="connsiteY102" fmla="*/ 492787 h 734029"/>
                <a:gd name="connsiteX103" fmla="*/ 183664 w 450231"/>
                <a:gd name="connsiteY103" fmla="*/ 510019 h 734029"/>
                <a:gd name="connsiteX104" fmla="*/ 183664 w 450231"/>
                <a:gd name="connsiteY104" fmla="*/ 544482 h 734029"/>
                <a:gd name="connsiteX105" fmla="*/ 137748 w 450231"/>
                <a:gd name="connsiteY105" fmla="*/ 594991 h 734029"/>
                <a:gd name="connsiteX106" fmla="*/ 137748 w 450231"/>
                <a:gd name="connsiteY106" fmla="*/ 577760 h 734029"/>
                <a:gd name="connsiteX107" fmla="*/ 183664 w 450231"/>
                <a:gd name="connsiteY107" fmla="*/ 527250 h 734029"/>
                <a:gd name="connsiteX108" fmla="*/ 183664 w 450231"/>
                <a:gd name="connsiteY108" fmla="*/ 544482 h 734029"/>
                <a:gd name="connsiteX109" fmla="*/ 183664 w 450231"/>
                <a:gd name="connsiteY109" fmla="*/ 578945 h 734029"/>
                <a:gd name="connsiteX110" fmla="*/ 137748 w 450231"/>
                <a:gd name="connsiteY110" fmla="*/ 629455 h 734029"/>
                <a:gd name="connsiteX111" fmla="*/ 137748 w 450231"/>
                <a:gd name="connsiteY111" fmla="*/ 612223 h 734029"/>
                <a:gd name="connsiteX112" fmla="*/ 183664 w 450231"/>
                <a:gd name="connsiteY112" fmla="*/ 561713 h 734029"/>
                <a:gd name="connsiteX113" fmla="*/ 183664 w 450231"/>
                <a:gd name="connsiteY113" fmla="*/ 578945 h 734029"/>
                <a:gd name="connsiteX114" fmla="*/ 183664 w 450231"/>
                <a:gd name="connsiteY114" fmla="*/ 613408 h 734029"/>
                <a:gd name="connsiteX115" fmla="*/ 137748 w 450231"/>
                <a:gd name="connsiteY115" fmla="*/ 663918 h 734029"/>
                <a:gd name="connsiteX116" fmla="*/ 137748 w 450231"/>
                <a:gd name="connsiteY116" fmla="*/ 646686 h 734029"/>
                <a:gd name="connsiteX117" fmla="*/ 183664 w 450231"/>
                <a:gd name="connsiteY117" fmla="*/ 596177 h 734029"/>
                <a:gd name="connsiteX118" fmla="*/ 183664 w 450231"/>
                <a:gd name="connsiteY118" fmla="*/ 613408 h 734029"/>
                <a:gd name="connsiteX119" fmla="*/ 183664 w 450231"/>
                <a:gd name="connsiteY119" fmla="*/ 647872 h 734029"/>
                <a:gd name="connsiteX120" fmla="*/ 137748 w 450231"/>
                <a:gd name="connsiteY120" fmla="*/ 698381 h 734029"/>
                <a:gd name="connsiteX121" fmla="*/ 137748 w 450231"/>
                <a:gd name="connsiteY121" fmla="*/ 681149 h 734029"/>
                <a:gd name="connsiteX122" fmla="*/ 183664 w 450231"/>
                <a:gd name="connsiteY122" fmla="*/ 630640 h 734029"/>
                <a:gd name="connsiteX123" fmla="*/ 183664 w 450231"/>
                <a:gd name="connsiteY123" fmla="*/ 647872 h 734029"/>
                <a:gd name="connsiteX124" fmla="*/ 184939 w 450231"/>
                <a:gd name="connsiteY124" fmla="*/ 681149 h 734029"/>
                <a:gd name="connsiteX125" fmla="*/ 137748 w 450231"/>
                <a:gd name="connsiteY125" fmla="*/ 732844 h 734029"/>
                <a:gd name="connsiteX126" fmla="*/ 137748 w 450231"/>
                <a:gd name="connsiteY126" fmla="*/ 715613 h 734029"/>
                <a:gd name="connsiteX127" fmla="*/ 183664 w 450231"/>
                <a:gd name="connsiteY127" fmla="*/ 665103 h 734029"/>
                <a:gd name="connsiteX128" fmla="*/ 183664 w 450231"/>
                <a:gd name="connsiteY128" fmla="*/ 681149 h 734029"/>
                <a:gd name="connsiteX129" fmla="*/ 184939 w 450231"/>
                <a:gd name="connsiteY129" fmla="*/ 681149 h 734029"/>
                <a:gd name="connsiteX130" fmla="*/ 215550 w 450231"/>
                <a:gd name="connsiteY130" fmla="*/ 681149 h 734029"/>
                <a:gd name="connsiteX131" fmla="*/ 168359 w 450231"/>
                <a:gd name="connsiteY131" fmla="*/ 734029 h 734029"/>
                <a:gd name="connsiteX132" fmla="*/ 151778 w 450231"/>
                <a:gd name="connsiteY132" fmla="*/ 734029 h 734029"/>
                <a:gd name="connsiteX133" fmla="*/ 200245 w 450231"/>
                <a:gd name="connsiteY133" fmla="*/ 681149 h 734029"/>
                <a:gd name="connsiteX134" fmla="*/ 215550 w 450231"/>
                <a:gd name="connsiteY134" fmla="*/ 681149 h 734029"/>
                <a:gd name="connsiteX135" fmla="*/ 247436 w 450231"/>
                <a:gd name="connsiteY135" fmla="*/ 681149 h 734029"/>
                <a:gd name="connsiteX136" fmla="*/ 198969 w 450231"/>
                <a:gd name="connsiteY136" fmla="*/ 734029 h 734029"/>
                <a:gd name="connsiteX137" fmla="*/ 183664 w 450231"/>
                <a:gd name="connsiteY137" fmla="*/ 734029 h 734029"/>
                <a:gd name="connsiteX138" fmla="*/ 232131 w 450231"/>
                <a:gd name="connsiteY138" fmla="*/ 681149 h 734029"/>
                <a:gd name="connsiteX139" fmla="*/ 247436 w 450231"/>
                <a:gd name="connsiteY139" fmla="*/ 681149 h 734029"/>
                <a:gd name="connsiteX140" fmla="*/ 278047 w 450231"/>
                <a:gd name="connsiteY140" fmla="*/ 681149 h 734029"/>
                <a:gd name="connsiteX141" fmla="*/ 230855 w 450231"/>
                <a:gd name="connsiteY141" fmla="*/ 734029 h 734029"/>
                <a:gd name="connsiteX142" fmla="*/ 214275 w 450231"/>
                <a:gd name="connsiteY142" fmla="*/ 734029 h 734029"/>
                <a:gd name="connsiteX143" fmla="*/ 262741 w 450231"/>
                <a:gd name="connsiteY143" fmla="*/ 681149 h 734029"/>
                <a:gd name="connsiteX144" fmla="*/ 278047 w 450231"/>
                <a:gd name="connsiteY144" fmla="*/ 681149 h 734029"/>
                <a:gd name="connsiteX145" fmla="*/ 332891 w 450231"/>
                <a:gd name="connsiteY145" fmla="*/ 164201 h 734029"/>
                <a:gd name="connsiteX146" fmla="*/ 332891 w 450231"/>
                <a:gd name="connsiteY146" fmla="*/ 156178 h 734029"/>
                <a:gd name="connsiteX147" fmla="*/ 373705 w 450231"/>
                <a:gd name="connsiteY147" fmla="*/ 111413 h 734029"/>
                <a:gd name="connsiteX148" fmla="*/ 389010 w 450231"/>
                <a:gd name="connsiteY148" fmla="*/ 111413 h 734029"/>
                <a:gd name="connsiteX149" fmla="*/ 340543 w 450231"/>
                <a:gd name="connsiteY149" fmla="*/ 164293 h 734029"/>
                <a:gd name="connsiteX150" fmla="*/ 332891 w 450231"/>
                <a:gd name="connsiteY150" fmla="*/ 164293 h 734029"/>
                <a:gd name="connsiteX151" fmla="*/ 358400 w 450231"/>
                <a:gd name="connsiteY151" fmla="*/ 111322 h 734029"/>
                <a:gd name="connsiteX152" fmla="*/ 332891 w 450231"/>
                <a:gd name="connsiteY152" fmla="*/ 138855 h 734029"/>
                <a:gd name="connsiteX153" fmla="*/ 332891 w 450231"/>
                <a:gd name="connsiteY153" fmla="*/ 121624 h 734029"/>
                <a:gd name="connsiteX154" fmla="*/ 341819 w 450231"/>
                <a:gd name="connsiteY154" fmla="*/ 111322 h 734029"/>
                <a:gd name="connsiteX155" fmla="*/ 358400 w 450231"/>
                <a:gd name="connsiteY155" fmla="*/ 111322 h 734029"/>
                <a:gd name="connsiteX156" fmla="*/ 420896 w 450231"/>
                <a:gd name="connsiteY156" fmla="*/ 111322 h 734029"/>
                <a:gd name="connsiteX157" fmla="*/ 372429 w 450231"/>
                <a:gd name="connsiteY157" fmla="*/ 164201 h 734029"/>
                <a:gd name="connsiteX158" fmla="*/ 357124 w 450231"/>
                <a:gd name="connsiteY158" fmla="*/ 164201 h 734029"/>
                <a:gd name="connsiteX159" fmla="*/ 404315 w 450231"/>
                <a:gd name="connsiteY159" fmla="*/ 111322 h 734029"/>
                <a:gd name="connsiteX160" fmla="*/ 420896 w 450231"/>
                <a:gd name="connsiteY160" fmla="*/ 111322 h 734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Lst>
              <a:rect l="l" t="t" r="r" b="b"/>
              <a:pathLst>
                <a:path w="450231" h="734029">
                  <a:moveTo>
                    <a:pt x="45916" y="41301"/>
                  </a:moveTo>
                  <a:lnTo>
                    <a:pt x="0" y="91810"/>
                  </a:lnTo>
                  <a:lnTo>
                    <a:pt x="0" y="74579"/>
                  </a:lnTo>
                  <a:lnTo>
                    <a:pt x="45916" y="24069"/>
                  </a:lnTo>
                  <a:lnTo>
                    <a:pt x="45916" y="41301"/>
                  </a:lnTo>
                  <a:close/>
                  <a:moveTo>
                    <a:pt x="45916" y="75764"/>
                  </a:moveTo>
                  <a:lnTo>
                    <a:pt x="0" y="126274"/>
                  </a:lnTo>
                  <a:lnTo>
                    <a:pt x="0" y="109042"/>
                  </a:lnTo>
                  <a:lnTo>
                    <a:pt x="45916" y="58533"/>
                  </a:lnTo>
                  <a:lnTo>
                    <a:pt x="45916" y="75764"/>
                  </a:lnTo>
                  <a:close/>
                  <a:moveTo>
                    <a:pt x="45916" y="110227"/>
                  </a:moveTo>
                  <a:lnTo>
                    <a:pt x="0" y="160737"/>
                  </a:lnTo>
                  <a:lnTo>
                    <a:pt x="0" y="143505"/>
                  </a:lnTo>
                  <a:lnTo>
                    <a:pt x="45916" y="92996"/>
                  </a:lnTo>
                  <a:lnTo>
                    <a:pt x="45916" y="110227"/>
                  </a:lnTo>
                  <a:close/>
                  <a:moveTo>
                    <a:pt x="75251" y="111413"/>
                  </a:moveTo>
                  <a:lnTo>
                    <a:pt x="28060" y="164293"/>
                  </a:lnTo>
                  <a:lnTo>
                    <a:pt x="11479" y="164293"/>
                  </a:lnTo>
                  <a:lnTo>
                    <a:pt x="59946" y="111413"/>
                  </a:lnTo>
                  <a:lnTo>
                    <a:pt x="75251" y="111413"/>
                  </a:lnTo>
                  <a:close/>
                  <a:moveTo>
                    <a:pt x="107137" y="111413"/>
                  </a:moveTo>
                  <a:lnTo>
                    <a:pt x="58670" y="164293"/>
                  </a:lnTo>
                  <a:lnTo>
                    <a:pt x="43365" y="164293"/>
                  </a:lnTo>
                  <a:lnTo>
                    <a:pt x="91832" y="111413"/>
                  </a:lnTo>
                  <a:lnTo>
                    <a:pt x="107137" y="111413"/>
                  </a:lnTo>
                  <a:close/>
                  <a:moveTo>
                    <a:pt x="450231" y="0"/>
                  </a:moveTo>
                  <a:lnTo>
                    <a:pt x="450231" y="96460"/>
                  </a:lnTo>
                  <a:lnTo>
                    <a:pt x="312484" y="96460"/>
                  </a:lnTo>
                  <a:lnTo>
                    <a:pt x="312484" y="666288"/>
                  </a:lnTo>
                  <a:lnTo>
                    <a:pt x="204071" y="666288"/>
                  </a:lnTo>
                  <a:lnTo>
                    <a:pt x="204071" y="96460"/>
                  </a:lnTo>
                  <a:lnTo>
                    <a:pt x="66323" y="96460"/>
                  </a:lnTo>
                  <a:lnTo>
                    <a:pt x="66323" y="0"/>
                  </a:lnTo>
                  <a:lnTo>
                    <a:pt x="450231" y="0"/>
                  </a:lnTo>
                  <a:close/>
                  <a:moveTo>
                    <a:pt x="139023" y="111413"/>
                  </a:moveTo>
                  <a:lnTo>
                    <a:pt x="90556" y="164293"/>
                  </a:lnTo>
                  <a:lnTo>
                    <a:pt x="75251" y="164293"/>
                  </a:lnTo>
                  <a:lnTo>
                    <a:pt x="122443" y="111413"/>
                  </a:lnTo>
                  <a:lnTo>
                    <a:pt x="139023" y="111413"/>
                  </a:lnTo>
                  <a:close/>
                  <a:moveTo>
                    <a:pt x="169634" y="111413"/>
                  </a:moveTo>
                  <a:lnTo>
                    <a:pt x="121167" y="164293"/>
                  </a:lnTo>
                  <a:lnTo>
                    <a:pt x="105862" y="164293"/>
                  </a:lnTo>
                  <a:lnTo>
                    <a:pt x="154329" y="111413"/>
                  </a:lnTo>
                  <a:lnTo>
                    <a:pt x="169634" y="111413"/>
                  </a:lnTo>
                  <a:close/>
                  <a:moveTo>
                    <a:pt x="183664" y="130924"/>
                  </a:moveTo>
                  <a:lnTo>
                    <a:pt x="137748" y="181433"/>
                  </a:lnTo>
                  <a:lnTo>
                    <a:pt x="137748" y="164201"/>
                  </a:lnTo>
                  <a:lnTo>
                    <a:pt x="183664" y="113692"/>
                  </a:lnTo>
                  <a:lnTo>
                    <a:pt x="183664" y="130924"/>
                  </a:lnTo>
                  <a:close/>
                  <a:moveTo>
                    <a:pt x="183664" y="165387"/>
                  </a:moveTo>
                  <a:lnTo>
                    <a:pt x="137748" y="215896"/>
                  </a:lnTo>
                  <a:lnTo>
                    <a:pt x="137748" y="198665"/>
                  </a:lnTo>
                  <a:lnTo>
                    <a:pt x="183664" y="148155"/>
                  </a:lnTo>
                  <a:lnTo>
                    <a:pt x="183664" y="165387"/>
                  </a:lnTo>
                  <a:close/>
                  <a:moveTo>
                    <a:pt x="183664" y="199850"/>
                  </a:moveTo>
                  <a:lnTo>
                    <a:pt x="137748" y="250360"/>
                  </a:lnTo>
                  <a:lnTo>
                    <a:pt x="137748" y="233128"/>
                  </a:lnTo>
                  <a:lnTo>
                    <a:pt x="183664" y="182618"/>
                  </a:lnTo>
                  <a:lnTo>
                    <a:pt x="183664" y="199850"/>
                  </a:lnTo>
                  <a:close/>
                  <a:moveTo>
                    <a:pt x="183664" y="234313"/>
                  </a:moveTo>
                  <a:lnTo>
                    <a:pt x="137748" y="284823"/>
                  </a:lnTo>
                  <a:lnTo>
                    <a:pt x="137748" y="267591"/>
                  </a:lnTo>
                  <a:lnTo>
                    <a:pt x="183664" y="217082"/>
                  </a:lnTo>
                  <a:lnTo>
                    <a:pt x="183664" y="234313"/>
                  </a:lnTo>
                  <a:close/>
                  <a:moveTo>
                    <a:pt x="183664" y="268776"/>
                  </a:moveTo>
                  <a:lnTo>
                    <a:pt x="137748" y="319286"/>
                  </a:lnTo>
                  <a:lnTo>
                    <a:pt x="137748" y="302054"/>
                  </a:lnTo>
                  <a:lnTo>
                    <a:pt x="183664" y="251545"/>
                  </a:lnTo>
                  <a:lnTo>
                    <a:pt x="183664" y="268776"/>
                  </a:lnTo>
                  <a:close/>
                  <a:moveTo>
                    <a:pt x="183664" y="303239"/>
                  </a:moveTo>
                  <a:lnTo>
                    <a:pt x="137748" y="353749"/>
                  </a:lnTo>
                  <a:lnTo>
                    <a:pt x="137748" y="336518"/>
                  </a:lnTo>
                  <a:lnTo>
                    <a:pt x="183664" y="286008"/>
                  </a:lnTo>
                  <a:lnTo>
                    <a:pt x="183664" y="303239"/>
                  </a:lnTo>
                  <a:close/>
                  <a:moveTo>
                    <a:pt x="137748" y="370981"/>
                  </a:moveTo>
                  <a:lnTo>
                    <a:pt x="183664" y="320471"/>
                  </a:lnTo>
                  <a:lnTo>
                    <a:pt x="183664" y="337703"/>
                  </a:lnTo>
                  <a:lnTo>
                    <a:pt x="137748" y="388212"/>
                  </a:lnTo>
                  <a:lnTo>
                    <a:pt x="137748" y="370981"/>
                  </a:lnTo>
                  <a:close/>
                  <a:moveTo>
                    <a:pt x="183664" y="372166"/>
                  </a:moveTo>
                  <a:lnTo>
                    <a:pt x="137748" y="422675"/>
                  </a:lnTo>
                  <a:lnTo>
                    <a:pt x="137748" y="405444"/>
                  </a:lnTo>
                  <a:lnTo>
                    <a:pt x="183664" y="354934"/>
                  </a:lnTo>
                  <a:lnTo>
                    <a:pt x="183664" y="372166"/>
                  </a:lnTo>
                  <a:close/>
                  <a:moveTo>
                    <a:pt x="183664" y="406629"/>
                  </a:moveTo>
                  <a:lnTo>
                    <a:pt x="137748" y="457139"/>
                  </a:lnTo>
                  <a:lnTo>
                    <a:pt x="137748" y="439907"/>
                  </a:lnTo>
                  <a:lnTo>
                    <a:pt x="183664" y="389398"/>
                  </a:lnTo>
                  <a:lnTo>
                    <a:pt x="183664" y="406629"/>
                  </a:lnTo>
                  <a:close/>
                  <a:moveTo>
                    <a:pt x="183664" y="441092"/>
                  </a:moveTo>
                  <a:lnTo>
                    <a:pt x="137748" y="491602"/>
                  </a:lnTo>
                  <a:lnTo>
                    <a:pt x="137748" y="474370"/>
                  </a:lnTo>
                  <a:lnTo>
                    <a:pt x="183664" y="423861"/>
                  </a:lnTo>
                  <a:lnTo>
                    <a:pt x="183664" y="441092"/>
                  </a:lnTo>
                  <a:close/>
                  <a:moveTo>
                    <a:pt x="183664" y="475556"/>
                  </a:moveTo>
                  <a:lnTo>
                    <a:pt x="137748" y="526065"/>
                  </a:lnTo>
                  <a:lnTo>
                    <a:pt x="137748" y="508834"/>
                  </a:lnTo>
                  <a:lnTo>
                    <a:pt x="183664" y="458324"/>
                  </a:lnTo>
                  <a:lnTo>
                    <a:pt x="183664" y="475556"/>
                  </a:lnTo>
                  <a:close/>
                  <a:moveTo>
                    <a:pt x="183664" y="510019"/>
                  </a:moveTo>
                  <a:lnTo>
                    <a:pt x="137748" y="560528"/>
                  </a:lnTo>
                  <a:lnTo>
                    <a:pt x="137748" y="543297"/>
                  </a:lnTo>
                  <a:lnTo>
                    <a:pt x="183664" y="492787"/>
                  </a:lnTo>
                  <a:lnTo>
                    <a:pt x="183664" y="510019"/>
                  </a:lnTo>
                  <a:close/>
                  <a:moveTo>
                    <a:pt x="183664" y="544482"/>
                  </a:moveTo>
                  <a:lnTo>
                    <a:pt x="137748" y="594991"/>
                  </a:lnTo>
                  <a:lnTo>
                    <a:pt x="137748" y="577760"/>
                  </a:lnTo>
                  <a:lnTo>
                    <a:pt x="183664" y="527250"/>
                  </a:lnTo>
                  <a:lnTo>
                    <a:pt x="183664" y="544482"/>
                  </a:lnTo>
                  <a:close/>
                  <a:moveTo>
                    <a:pt x="183664" y="578945"/>
                  </a:moveTo>
                  <a:lnTo>
                    <a:pt x="137748" y="629455"/>
                  </a:lnTo>
                  <a:lnTo>
                    <a:pt x="137748" y="612223"/>
                  </a:lnTo>
                  <a:lnTo>
                    <a:pt x="183664" y="561713"/>
                  </a:lnTo>
                  <a:lnTo>
                    <a:pt x="183664" y="578945"/>
                  </a:lnTo>
                  <a:close/>
                  <a:moveTo>
                    <a:pt x="183664" y="613408"/>
                  </a:moveTo>
                  <a:lnTo>
                    <a:pt x="137748" y="663918"/>
                  </a:lnTo>
                  <a:lnTo>
                    <a:pt x="137748" y="646686"/>
                  </a:lnTo>
                  <a:lnTo>
                    <a:pt x="183664" y="596177"/>
                  </a:lnTo>
                  <a:lnTo>
                    <a:pt x="183664" y="613408"/>
                  </a:lnTo>
                  <a:close/>
                  <a:moveTo>
                    <a:pt x="183664" y="647872"/>
                  </a:moveTo>
                  <a:lnTo>
                    <a:pt x="137748" y="698381"/>
                  </a:lnTo>
                  <a:lnTo>
                    <a:pt x="137748" y="681149"/>
                  </a:lnTo>
                  <a:lnTo>
                    <a:pt x="183664" y="630640"/>
                  </a:lnTo>
                  <a:lnTo>
                    <a:pt x="183664" y="647872"/>
                  </a:lnTo>
                  <a:close/>
                  <a:moveTo>
                    <a:pt x="184939" y="681149"/>
                  </a:moveTo>
                  <a:lnTo>
                    <a:pt x="137748" y="732844"/>
                  </a:lnTo>
                  <a:lnTo>
                    <a:pt x="137748" y="715613"/>
                  </a:lnTo>
                  <a:lnTo>
                    <a:pt x="183664" y="665103"/>
                  </a:lnTo>
                  <a:lnTo>
                    <a:pt x="183664" y="681149"/>
                  </a:lnTo>
                  <a:lnTo>
                    <a:pt x="184939" y="681149"/>
                  </a:lnTo>
                  <a:close/>
                  <a:moveTo>
                    <a:pt x="215550" y="681149"/>
                  </a:moveTo>
                  <a:lnTo>
                    <a:pt x="168359" y="734029"/>
                  </a:lnTo>
                  <a:lnTo>
                    <a:pt x="151778" y="734029"/>
                  </a:lnTo>
                  <a:lnTo>
                    <a:pt x="200245" y="681149"/>
                  </a:lnTo>
                  <a:lnTo>
                    <a:pt x="215550" y="681149"/>
                  </a:lnTo>
                  <a:close/>
                  <a:moveTo>
                    <a:pt x="247436" y="681149"/>
                  </a:moveTo>
                  <a:lnTo>
                    <a:pt x="198969" y="734029"/>
                  </a:lnTo>
                  <a:lnTo>
                    <a:pt x="183664" y="734029"/>
                  </a:lnTo>
                  <a:lnTo>
                    <a:pt x="232131" y="681149"/>
                  </a:lnTo>
                  <a:lnTo>
                    <a:pt x="247436" y="681149"/>
                  </a:lnTo>
                  <a:close/>
                  <a:moveTo>
                    <a:pt x="278047" y="681149"/>
                  </a:moveTo>
                  <a:lnTo>
                    <a:pt x="230855" y="734029"/>
                  </a:lnTo>
                  <a:lnTo>
                    <a:pt x="214275" y="734029"/>
                  </a:lnTo>
                  <a:lnTo>
                    <a:pt x="262741" y="681149"/>
                  </a:lnTo>
                  <a:lnTo>
                    <a:pt x="278047" y="681149"/>
                  </a:lnTo>
                  <a:close/>
                  <a:moveTo>
                    <a:pt x="332891" y="164201"/>
                  </a:moveTo>
                  <a:lnTo>
                    <a:pt x="332891" y="156178"/>
                  </a:lnTo>
                  <a:lnTo>
                    <a:pt x="373705" y="111413"/>
                  </a:lnTo>
                  <a:lnTo>
                    <a:pt x="389010" y="111413"/>
                  </a:lnTo>
                  <a:lnTo>
                    <a:pt x="340543" y="164293"/>
                  </a:lnTo>
                  <a:lnTo>
                    <a:pt x="332891" y="164293"/>
                  </a:lnTo>
                  <a:close/>
                  <a:moveTo>
                    <a:pt x="358400" y="111322"/>
                  </a:moveTo>
                  <a:lnTo>
                    <a:pt x="332891" y="138855"/>
                  </a:lnTo>
                  <a:lnTo>
                    <a:pt x="332891" y="121624"/>
                  </a:lnTo>
                  <a:lnTo>
                    <a:pt x="341819" y="111322"/>
                  </a:lnTo>
                  <a:lnTo>
                    <a:pt x="358400" y="111322"/>
                  </a:lnTo>
                  <a:close/>
                  <a:moveTo>
                    <a:pt x="420896" y="111322"/>
                  </a:moveTo>
                  <a:lnTo>
                    <a:pt x="372429" y="164201"/>
                  </a:lnTo>
                  <a:lnTo>
                    <a:pt x="357124" y="164201"/>
                  </a:lnTo>
                  <a:lnTo>
                    <a:pt x="404315" y="111322"/>
                  </a:lnTo>
                  <a:lnTo>
                    <a:pt x="420896" y="111322"/>
                  </a:lnTo>
                  <a:close/>
                </a:path>
              </a:pathLst>
            </a:custGeom>
            <a:grpFill/>
            <a:ln w="9102" cap="flat">
              <a:noFill/>
              <a:prstDash val="solid"/>
              <a:miter/>
            </a:ln>
          </p:spPr>
          <p:txBody>
            <a:bodyPr rtlCol="0" anchor="ctr"/>
            <a:lstStyle/>
            <a:p>
              <a:endParaRPr lang="en-US"/>
            </a:p>
          </p:txBody>
        </p:sp>
        <p:sp>
          <p:nvSpPr>
            <p:cNvPr id="82" name="Freeform 81">
              <a:extLst>
                <a:ext uri="{FF2B5EF4-FFF2-40B4-BE49-F238E27FC236}">
                  <a16:creationId xmlns:a16="http://schemas.microsoft.com/office/drawing/2014/main" id="{B8B76731-0CFF-431C-B6A6-D25FBBF2A7C7}"/>
                </a:ext>
              </a:extLst>
            </p:cNvPr>
            <p:cNvSpPr/>
            <p:nvPr/>
          </p:nvSpPr>
          <p:spPr>
            <a:xfrm>
              <a:off x="4199241" y="4270668"/>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0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8 h 734120"/>
                <a:gd name="connsiteX24" fmla="*/ 45916 w 441303"/>
                <a:gd name="connsiteY24" fmla="*/ 136759 h 734120"/>
                <a:gd name="connsiteX25" fmla="*/ 45916 w 441303"/>
                <a:gd name="connsiteY25" fmla="*/ 153990 h 734120"/>
                <a:gd name="connsiteX26" fmla="*/ 45916 w 441303"/>
                <a:gd name="connsiteY26" fmla="*/ 188454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4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8 h 734120"/>
                <a:gd name="connsiteX40" fmla="*/ 45916 w 441303"/>
                <a:gd name="connsiteY40" fmla="*/ 257380 h 734120"/>
                <a:gd name="connsiteX41" fmla="*/ 45916 w 441303"/>
                <a:gd name="connsiteY41" fmla="*/ 291843 h 734120"/>
                <a:gd name="connsiteX42" fmla="*/ 0 w 441303"/>
                <a:gd name="connsiteY42" fmla="*/ 342353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6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6 h 734120"/>
                <a:gd name="connsiteX51" fmla="*/ 45916 w 441303"/>
                <a:gd name="connsiteY51" fmla="*/ 360770 h 734120"/>
                <a:gd name="connsiteX52" fmla="*/ 0 w 441303"/>
                <a:gd name="connsiteY52" fmla="*/ 411279 h 734120"/>
                <a:gd name="connsiteX53" fmla="*/ 0 w 441303"/>
                <a:gd name="connsiteY53" fmla="*/ 394047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5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5 h 734120"/>
                <a:gd name="connsiteX81" fmla="*/ 45916 w 441303"/>
                <a:gd name="connsiteY81" fmla="*/ 567549 h 734120"/>
                <a:gd name="connsiteX82" fmla="*/ 0 w 441303"/>
                <a:gd name="connsiteY82" fmla="*/ 618058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4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4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4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7 w 441303"/>
                <a:gd name="connsiteY119" fmla="*/ 666289 h 734120"/>
                <a:gd name="connsiteX120" fmla="*/ 65047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0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0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0 w 441303"/>
                <a:gd name="connsiteY135" fmla="*/ 734121 h 734120"/>
                <a:gd name="connsiteX136" fmla="*/ 130095 w 441303"/>
                <a:gd name="connsiteY136" fmla="*/ 734121 h 734120"/>
                <a:gd name="connsiteX137" fmla="*/ 177286 w 441303"/>
                <a:gd name="connsiteY137" fmla="*/ 681241 h 734120"/>
                <a:gd name="connsiteX138" fmla="*/ 193867 w 441303"/>
                <a:gd name="connsiteY138" fmla="*/ 681241 h 734120"/>
                <a:gd name="connsiteX139" fmla="*/ 224478 w 441303"/>
                <a:gd name="connsiteY139" fmla="*/ 681241 h 734120"/>
                <a:gd name="connsiteX140" fmla="*/ 177286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6 h 734120"/>
                <a:gd name="connsiteX162" fmla="*/ 193867 w 441303"/>
                <a:gd name="connsiteY162" fmla="*/ 456045 h 734120"/>
                <a:gd name="connsiteX163" fmla="*/ 200245 w 441303"/>
                <a:gd name="connsiteY163" fmla="*/ 433069 h 734120"/>
                <a:gd name="connsiteX164" fmla="*/ 193867 w 441303"/>
                <a:gd name="connsiteY164" fmla="*/ 438813 h 734120"/>
                <a:gd name="connsiteX165" fmla="*/ 193867 w 441303"/>
                <a:gd name="connsiteY165" fmla="*/ 433069 h 734120"/>
                <a:gd name="connsiteX166" fmla="*/ 200245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0 w 441303"/>
                <a:gd name="connsiteY183" fmla="*/ 485949 h 734120"/>
                <a:gd name="connsiteX184" fmla="*/ 229580 w 441303"/>
                <a:gd name="connsiteY184" fmla="*/ 485949 h 734120"/>
                <a:gd name="connsiteX185" fmla="*/ 278046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3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3 w 441303"/>
                <a:gd name="connsiteY236" fmla="*/ 681241 h 734120"/>
                <a:gd name="connsiteX237" fmla="*/ 366052 w 441303"/>
                <a:gd name="connsiteY237" fmla="*/ 164293 h 734120"/>
                <a:gd name="connsiteX238" fmla="*/ 413243 w 441303"/>
                <a:gd name="connsiteY238" fmla="*/ 111413 h 734120"/>
                <a:gd name="connsiteX239" fmla="*/ 427273 w 441303"/>
                <a:gd name="connsiteY239" fmla="*/ 111413 h 734120"/>
                <a:gd name="connsiteX240" fmla="*/ 378806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5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4"/>
                  </a:moveTo>
                  <a:lnTo>
                    <a:pt x="0" y="238963"/>
                  </a:lnTo>
                  <a:lnTo>
                    <a:pt x="0" y="221732"/>
                  </a:lnTo>
                  <a:lnTo>
                    <a:pt x="45916" y="171222"/>
                  </a:lnTo>
                  <a:lnTo>
                    <a:pt x="45916" y="188454"/>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8"/>
                  </a:lnTo>
                  <a:lnTo>
                    <a:pt x="45916" y="257380"/>
                  </a:lnTo>
                  <a:close/>
                  <a:moveTo>
                    <a:pt x="45916" y="291843"/>
                  </a:moveTo>
                  <a:lnTo>
                    <a:pt x="0" y="342353"/>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70"/>
                  </a:moveTo>
                  <a:lnTo>
                    <a:pt x="0" y="411279"/>
                  </a:lnTo>
                  <a:lnTo>
                    <a:pt x="0" y="394047"/>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4"/>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4" y="681241"/>
                  </a:moveTo>
                  <a:lnTo>
                    <a:pt x="51018" y="734121"/>
                  </a:lnTo>
                  <a:lnTo>
                    <a:pt x="35712" y="734121"/>
                  </a:lnTo>
                  <a:lnTo>
                    <a:pt x="84179" y="681241"/>
                  </a:lnTo>
                  <a:lnTo>
                    <a:pt x="99484"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7" y="666289"/>
                  </a:lnTo>
                  <a:lnTo>
                    <a:pt x="65047" y="0"/>
                  </a:lnTo>
                  <a:lnTo>
                    <a:pt x="441303" y="0"/>
                  </a:lnTo>
                  <a:lnTo>
                    <a:pt x="441303" y="96461"/>
                  </a:lnTo>
                  <a:lnTo>
                    <a:pt x="173460" y="96461"/>
                  </a:lnTo>
                  <a:close/>
                  <a:moveTo>
                    <a:pt x="131370" y="681241"/>
                  </a:moveTo>
                  <a:lnTo>
                    <a:pt x="82904" y="734121"/>
                  </a:lnTo>
                  <a:lnTo>
                    <a:pt x="67598" y="734121"/>
                  </a:lnTo>
                  <a:lnTo>
                    <a:pt x="114790" y="681241"/>
                  </a:lnTo>
                  <a:lnTo>
                    <a:pt x="131370" y="681241"/>
                  </a:lnTo>
                  <a:close/>
                  <a:moveTo>
                    <a:pt x="161981" y="681241"/>
                  </a:moveTo>
                  <a:lnTo>
                    <a:pt x="114790" y="734121"/>
                  </a:lnTo>
                  <a:lnTo>
                    <a:pt x="98209" y="734121"/>
                  </a:lnTo>
                  <a:lnTo>
                    <a:pt x="146676" y="681241"/>
                  </a:lnTo>
                  <a:lnTo>
                    <a:pt x="161981" y="681241"/>
                  </a:lnTo>
                  <a:close/>
                  <a:moveTo>
                    <a:pt x="193867" y="681241"/>
                  </a:moveTo>
                  <a:lnTo>
                    <a:pt x="145400" y="734121"/>
                  </a:lnTo>
                  <a:lnTo>
                    <a:pt x="130095" y="734121"/>
                  </a:lnTo>
                  <a:lnTo>
                    <a:pt x="177286" y="681241"/>
                  </a:lnTo>
                  <a:lnTo>
                    <a:pt x="193867" y="681241"/>
                  </a:lnTo>
                  <a:close/>
                  <a:moveTo>
                    <a:pt x="224478" y="681241"/>
                  </a:moveTo>
                  <a:lnTo>
                    <a:pt x="177286"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6"/>
                  </a:lnTo>
                  <a:lnTo>
                    <a:pt x="193867" y="456045"/>
                  </a:lnTo>
                  <a:close/>
                  <a:moveTo>
                    <a:pt x="200245" y="433069"/>
                  </a:moveTo>
                  <a:lnTo>
                    <a:pt x="193867" y="438813"/>
                  </a:lnTo>
                  <a:lnTo>
                    <a:pt x="193867" y="433069"/>
                  </a:lnTo>
                  <a:lnTo>
                    <a:pt x="200245"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0" y="485949"/>
                  </a:lnTo>
                  <a:lnTo>
                    <a:pt x="229580" y="485949"/>
                  </a:lnTo>
                  <a:lnTo>
                    <a:pt x="278046"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3" y="681241"/>
                  </a:moveTo>
                  <a:lnTo>
                    <a:pt x="364777" y="734121"/>
                  </a:lnTo>
                  <a:lnTo>
                    <a:pt x="349471" y="734121"/>
                  </a:lnTo>
                  <a:lnTo>
                    <a:pt x="396663" y="681241"/>
                  </a:lnTo>
                  <a:lnTo>
                    <a:pt x="413243" y="681241"/>
                  </a:lnTo>
                  <a:close/>
                  <a:moveTo>
                    <a:pt x="366052" y="164293"/>
                  </a:moveTo>
                  <a:lnTo>
                    <a:pt x="413243" y="111413"/>
                  </a:lnTo>
                  <a:lnTo>
                    <a:pt x="427273" y="111413"/>
                  </a:lnTo>
                  <a:lnTo>
                    <a:pt x="378806" y="164293"/>
                  </a:lnTo>
                  <a:lnTo>
                    <a:pt x="366052" y="164293"/>
                  </a:lnTo>
                  <a:close/>
                  <a:moveTo>
                    <a:pt x="380082" y="734121"/>
                  </a:moveTo>
                  <a:lnTo>
                    <a:pt x="428549" y="681241"/>
                  </a:lnTo>
                  <a:lnTo>
                    <a:pt x="438752" y="681241"/>
                  </a:lnTo>
                  <a:lnTo>
                    <a:pt x="390285" y="734121"/>
                  </a:lnTo>
                  <a:lnTo>
                    <a:pt x="380082" y="734121"/>
                  </a:lnTo>
                  <a:close/>
                </a:path>
              </a:pathLst>
            </a:custGeom>
            <a:grpFill/>
            <a:ln w="9102" cap="flat">
              <a:noFill/>
              <a:prstDash val="solid"/>
              <a:miter/>
            </a:ln>
          </p:spPr>
          <p:txBody>
            <a:bodyPr rtlCol="0" anchor="ctr"/>
            <a:lstStyle/>
            <a:p>
              <a:endParaRPr lang="en-US"/>
            </a:p>
          </p:txBody>
        </p:sp>
      </p:grpSp>
      <p:grpSp>
        <p:nvGrpSpPr>
          <p:cNvPr id="83" name="Group 82">
            <a:extLst>
              <a:ext uri="{FF2B5EF4-FFF2-40B4-BE49-F238E27FC236}">
                <a16:creationId xmlns:a16="http://schemas.microsoft.com/office/drawing/2014/main" id="{CCDEBFE1-E0E0-47E1-A16D-6E7CE24C84FC}"/>
              </a:ext>
            </a:extLst>
          </p:cNvPr>
          <p:cNvGrpSpPr/>
          <p:nvPr/>
        </p:nvGrpSpPr>
        <p:grpSpPr>
          <a:xfrm>
            <a:off x="6459918" y="5920431"/>
            <a:ext cx="1883126" cy="491845"/>
            <a:chOff x="954515" y="5802365"/>
            <a:chExt cx="2811075" cy="734212"/>
          </a:xfrm>
          <a:solidFill>
            <a:srgbClr val="353232"/>
          </a:solidFill>
        </p:grpSpPr>
        <p:sp>
          <p:nvSpPr>
            <p:cNvPr id="84" name="Freeform 83">
              <a:extLst>
                <a:ext uri="{FF2B5EF4-FFF2-40B4-BE49-F238E27FC236}">
                  <a16:creationId xmlns:a16="http://schemas.microsoft.com/office/drawing/2014/main" id="{F6DBF3DB-27E5-2A0B-5D04-91216EC286CC}"/>
                </a:ext>
              </a:extLst>
            </p:cNvPr>
            <p:cNvSpPr/>
            <p:nvPr/>
          </p:nvSpPr>
          <p:spPr>
            <a:xfrm>
              <a:off x="954515" y="5802365"/>
              <a:ext cx="450231" cy="734120"/>
            </a:xfrm>
            <a:custGeom>
              <a:avLst/>
              <a:gdLst>
                <a:gd name="connsiteX0" fmla="*/ 45916 w 450231"/>
                <a:gd name="connsiteY0" fmla="*/ 16138 h 734120"/>
                <a:gd name="connsiteX1" fmla="*/ 0 w 450231"/>
                <a:gd name="connsiteY1" fmla="*/ 66647 h 734120"/>
                <a:gd name="connsiteX2" fmla="*/ 0 w 450231"/>
                <a:gd name="connsiteY2" fmla="*/ 49416 h 734120"/>
                <a:gd name="connsiteX3" fmla="*/ 45916 w 450231"/>
                <a:gd name="connsiteY3" fmla="*/ 0 h 734120"/>
                <a:gd name="connsiteX4" fmla="*/ 45916 w 450231"/>
                <a:gd name="connsiteY4" fmla="*/ 16046 h 734120"/>
                <a:gd name="connsiteX5" fmla="*/ 45916 w 450231"/>
                <a:gd name="connsiteY5" fmla="*/ 50601 h 734120"/>
                <a:gd name="connsiteX6" fmla="*/ 0 w 450231"/>
                <a:gd name="connsiteY6" fmla="*/ 101111 h 734120"/>
                <a:gd name="connsiteX7" fmla="*/ 0 w 450231"/>
                <a:gd name="connsiteY7" fmla="*/ 83879 h 734120"/>
                <a:gd name="connsiteX8" fmla="*/ 45916 w 450231"/>
                <a:gd name="connsiteY8" fmla="*/ 33369 h 734120"/>
                <a:gd name="connsiteX9" fmla="*/ 45916 w 450231"/>
                <a:gd name="connsiteY9" fmla="*/ 50601 h 734120"/>
                <a:gd name="connsiteX10" fmla="*/ 45916 w 450231"/>
                <a:gd name="connsiteY10" fmla="*/ 85064 h 734120"/>
                <a:gd name="connsiteX11" fmla="*/ 0 w 450231"/>
                <a:gd name="connsiteY11" fmla="*/ 135573 h 734120"/>
                <a:gd name="connsiteX12" fmla="*/ 0 w 450231"/>
                <a:gd name="connsiteY12" fmla="*/ 118342 h 734120"/>
                <a:gd name="connsiteX13" fmla="*/ 45916 w 450231"/>
                <a:gd name="connsiteY13" fmla="*/ 67832 h 734120"/>
                <a:gd name="connsiteX14" fmla="*/ 45916 w 450231"/>
                <a:gd name="connsiteY14" fmla="*/ 85064 h 734120"/>
                <a:gd name="connsiteX15" fmla="*/ 45916 w 450231"/>
                <a:gd name="connsiteY15" fmla="*/ 119527 h 734120"/>
                <a:gd name="connsiteX16" fmla="*/ 0 w 450231"/>
                <a:gd name="connsiteY16" fmla="*/ 170037 h 734120"/>
                <a:gd name="connsiteX17" fmla="*/ 0 w 450231"/>
                <a:gd name="connsiteY17" fmla="*/ 152805 h 734120"/>
                <a:gd name="connsiteX18" fmla="*/ 45916 w 450231"/>
                <a:gd name="connsiteY18" fmla="*/ 102296 h 734120"/>
                <a:gd name="connsiteX19" fmla="*/ 45916 w 450231"/>
                <a:gd name="connsiteY19" fmla="*/ 119527 h 734120"/>
                <a:gd name="connsiteX20" fmla="*/ 45916 w 450231"/>
                <a:gd name="connsiteY20" fmla="*/ 153990 h 734120"/>
                <a:gd name="connsiteX21" fmla="*/ 0 w 450231"/>
                <a:gd name="connsiteY21" fmla="*/ 204500 h 734120"/>
                <a:gd name="connsiteX22" fmla="*/ 0 w 450231"/>
                <a:gd name="connsiteY22" fmla="*/ 187269 h 734120"/>
                <a:gd name="connsiteX23" fmla="*/ 45916 w 450231"/>
                <a:gd name="connsiteY23" fmla="*/ 136759 h 734120"/>
                <a:gd name="connsiteX24" fmla="*/ 45916 w 450231"/>
                <a:gd name="connsiteY24" fmla="*/ 153990 h 734120"/>
                <a:gd name="connsiteX25" fmla="*/ 45916 w 450231"/>
                <a:gd name="connsiteY25" fmla="*/ 188453 h 734120"/>
                <a:gd name="connsiteX26" fmla="*/ 0 w 450231"/>
                <a:gd name="connsiteY26" fmla="*/ 238963 h 734120"/>
                <a:gd name="connsiteX27" fmla="*/ 0 w 450231"/>
                <a:gd name="connsiteY27" fmla="*/ 221732 h 734120"/>
                <a:gd name="connsiteX28" fmla="*/ 45916 w 450231"/>
                <a:gd name="connsiteY28" fmla="*/ 171222 h 734120"/>
                <a:gd name="connsiteX29" fmla="*/ 45916 w 450231"/>
                <a:gd name="connsiteY29" fmla="*/ 188453 h 734120"/>
                <a:gd name="connsiteX30" fmla="*/ 45916 w 450231"/>
                <a:gd name="connsiteY30" fmla="*/ 222917 h 734120"/>
                <a:gd name="connsiteX31" fmla="*/ 0 w 450231"/>
                <a:gd name="connsiteY31" fmla="*/ 273426 h 734120"/>
                <a:gd name="connsiteX32" fmla="*/ 0 w 450231"/>
                <a:gd name="connsiteY32" fmla="*/ 256195 h 734120"/>
                <a:gd name="connsiteX33" fmla="*/ 45916 w 450231"/>
                <a:gd name="connsiteY33" fmla="*/ 205685 h 734120"/>
                <a:gd name="connsiteX34" fmla="*/ 45916 w 450231"/>
                <a:gd name="connsiteY34" fmla="*/ 222917 h 734120"/>
                <a:gd name="connsiteX35" fmla="*/ 45916 w 450231"/>
                <a:gd name="connsiteY35" fmla="*/ 257380 h 734120"/>
                <a:gd name="connsiteX36" fmla="*/ 0 w 450231"/>
                <a:gd name="connsiteY36" fmla="*/ 307890 h 734120"/>
                <a:gd name="connsiteX37" fmla="*/ 0 w 450231"/>
                <a:gd name="connsiteY37" fmla="*/ 290658 h 734120"/>
                <a:gd name="connsiteX38" fmla="*/ 45916 w 450231"/>
                <a:gd name="connsiteY38" fmla="*/ 240149 h 734120"/>
                <a:gd name="connsiteX39" fmla="*/ 45916 w 450231"/>
                <a:gd name="connsiteY39" fmla="*/ 257380 h 734120"/>
                <a:gd name="connsiteX40" fmla="*/ 45916 w 450231"/>
                <a:gd name="connsiteY40" fmla="*/ 291843 h 734120"/>
                <a:gd name="connsiteX41" fmla="*/ 0 w 450231"/>
                <a:gd name="connsiteY41" fmla="*/ 342352 h 734120"/>
                <a:gd name="connsiteX42" fmla="*/ 0 w 450231"/>
                <a:gd name="connsiteY42" fmla="*/ 325121 h 734120"/>
                <a:gd name="connsiteX43" fmla="*/ 45916 w 450231"/>
                <a:gd name="connsiteY43" fmla="*/ 274611 h 734120"/>
                <a:gd name="connsiteX44" fmla="*/ 45916 w 450231"/>
                <a:gd name="connsiteY44" fmla="*/ 291843 h 734120"/>
                <a:gd name="connsiteX45" fmla="*/ 45916 w 450231"/>
                <a:gd name="connsiteY45" fmla="*/ 326307 h 734120"/>
                <a:gd name="connsiteX46" fmla="*/ 0 w 450231"/>
                <a:gd name="connsiteY46" fmla="*/ 376816 h 734120"/>
                <a:gd name="connsiteX47" fmla="*/ 0 w 450231"/>
                <a:gd name="connsiteY47" fmla="*/ 359584 h 734120"/>
                <a:gd name="connsiteX48" fmla="*/ 45916 w 450231"/>
                <a:gd name="connsiteY48" fmla="*/ 309075 h 734120"/>
                <a:gd name="connsiteX49" fmla="*/ 45916 w 450231"/>
                <a:gd name="connsiteY49" fmla="*/ 326307 h 734120"/>
                <a:gd name="connsiteX50" fmla="*/ 45916 w 450231"/>
                <a:gd name="connsiteY50" fmla="*/ 360770 h 734120"/>
                <a:gd name="connsiteX51" fmla="*/ 0 w 450231"/>
                <a:gd name="connsiteY51" fmla="*/ 411279 h 734120"/>
                <a:gd name="connsiteX52" fmla="*/ 0 w 450231"/>
                <a:gd name="connsiteY52" fmla="*/ 394048 h 734120"/>
                <a:gd name="connsiteX53" fmla="*/ 45916 w 450231"/>
                <a:gd name="connsiteY53" fmla="*/ 343538 h 734120"/>
                <a:gd name="connsiteX54" fmla="*/ 45916 w 450231"/>
                <a:gd name="connsiteY54" fmla="*/ 360770 h 734120"/>
                <a:gd name="connsiteX55" fmla="*/ 45916 w 450231"/>
                <a:gd name="connsiteY55" fmla="*/ 395233 h 734120"/>
                <a:gd name="connsiteX56" fmla="*/ 0 w 450231"/>
                <a:gd name="connsiteY56" fmla="*/ 445742 h 734120"/>
                <a:gd name="connsiteX57" fmla="*/ 0 w 450231"/>
                <a:gd name="connsiteY57" fmla="*/ 428511 h 734120"/>
                <a:gd name="connsiteX58" fmla="*/ 45916 w 450231"/>
                <a:gd name="connsiteY58" fmla="*/ 378001 h 734120"/>
                <a:gd name="connsiteX59" fmla="*/ 45916 w 450231"/>
                <a:gd name="connsiteY59" fmla="*/ 395233 h 734120"/>
                <a:gd name="connsiteX60" fmla="*/ 45916 w 450231"/>
                <a:gd name="connsiteY60" fmla="*/ 429696 h 734120"/>
                <a:gd name="connsiteX61" fmla="*/ 0 w 450231"/>
                <a:gd name="connsiteY61" fmla="*/ 480205 h 734120"/>
                <a:gd name="connsiteX62" fmla="*/ 0 w 450231"/>
                <a:gd name="connsiteY62" fmla="*/ 462974 h 734120"/>
                <a:gd name="connsiteX63" fmla="*/ 45916 w 450231"/>
                <a:gd name="connsiteY63" fmla="*/ 412464 h 734120"/>
                <a:gd name="connsiteX64" fmla="*/ 45916 w 450231"/>
                <a:gd name="connsiteY64" fmla="*/ 429696 h 734120"/>
                <a:gd name="connsiteX65" fmla="*/ 45916 w 450231"/>
                <a:gd name="connsiteY65" fmla="*/ 464159 h 734120"/>
                <a:gd name="connsiteX66" fmla="*/ 0 w 450231"/>
                <a:gd name="connsiteY66" fmla="*/ 514669 h 734120"/>
                <a:gd name="connsiteX67" fmla="*/ 0 w 450231"/>
                <a:gd name="connsiteY67" fmla="*/ 497437 h 734120"/>
                <a:gd name="connsiteX68" fmla="*/ 45916 w 450231"/>
                <a:gd name="connsiteY68" fmla="*/ 446928 h 734120"/>
                <a:gd name="connsiteX69" fmla="*/ 45916 w 450231"/>
                <a:gd name="connsiteY69" fmla="*/ 464159 h 734120"/>
                <a:gd name="connsiteX70" fmla="*/ 45916 w 450231"/>
                <a:gd name="connsiteY70" fmla="*/ 498622 h 734120"/>
                <a:gd name="connsiteX71" fmla="*/ 0 w 450231"/>
                <a:gd name="connsiteY71" fmla="*/ 549132 h 734120"/>
                <a:gd name="connsiteX72" fmla="*/ 0 w 450231"/>
                <a:gd name="connsiteY72" fmla="*/ 531900 h 734120"/>
                <a:gd name="connsiteX73" fmla="*/ 45916 w 450231"/>
                <a:gd name="connsiteY73" fmla="*/ 481391 h 734120"/>
                <a:gd name="connsiteX74" fmla="*/ 45916 w 450231"/>
                <a:gd name="connsiteY74" fmla="*/ 498622 h 734120"/>
                <a:gd name="connsiteX75" fmla="*/ 45916 w 450231"/>
                <a:gd name="connsiteY75" fmla="*/ 533086 h 734120"/>
                <a:gd name="connsiteX76" fmla="*/ 0 w 450231"/>
                <a:gd name="connsiteY76" fmla="*/ 583595 h 734120"/>
                <a:gd name="connsiteX77" fmla="*/ 0 w 450231"/>
                <a:gd name="connsiteY77" fmla="*/ 566363 h 734120"/>
                <a:gd name="connsiteX78" fmla="*/ 45916 w 450231"/>
                <a:gd name="connsiteY78" fmla="*/ 515854 h 734120"/>
                <a:gd name="connsiteX79" fmla="*/ 45916 w 450231"/>
                <a:gd name="connsiteY79" fmla="*/ 533086 h 734120"/>
                <a:gd name="connsiteX80" fmla="*/ 45916 w 450231"/>
                <a:gd name="connsiteY80" fmla="*/ 567549 h 734120"/>
                <a:gd name="connsiteX81" fmla="*/ 0 w 450231"/>
                <a:gd name="connsiteY81" fmla="*/ 618059 h 734120"/>
                <a:gd name="connsiteX82" fmla="*/ 0 w 450231"/>
                <a:gd name="connsiteY82" fmla="*/ 600827 h 734120"/>
                <a:gd name="connsiteX83" fmla="*/ 45916 w 450231"/>
                <a:gd name="connsiteY83" fmla="*/ 550317 h 734120"/>
                <a:gd name="connsiteX84" fmla="*/ 45916 w 450231"/>
                <a:gd name="connsiteY84" fmla="*/ 567549 h 734120"/>
                <a:gd name="connsiteX85" fmla="*/ 45916 w 450231"/>
                <a:gd name="connsiteY85" fmla="*/ 602012 h 734120"/>
                <a:gd name="connsiteX86" fmla="*/ 0 w 450231"/>
                <a:gd name="connsiteY86" fmla="*/ 652521 h 734120"/>
                <a:gd name="connsiteX87" fmla="*/ 0 w 450231"/>
                <a:gd name="connsiteY87" fmla="*/ 635290 h 734120"/>
                <a:gd name="connsiteX88" fmla="*/ 45916 w 450231"/>
                <a:gd name="connsiteY88" fmla="*/ 584780 h 734120"/>
                <a:gd name="connsiteX89" fmla="*/ 45916 w 450231"/>
                <a:gd name="connsiteY89" fmla="*/ 602012 h 734120"/>
                <a:gd name="connsiteX90" fmla="*/ 45916 w 450231"/>
                <a:gd name="connsiteY90" fmla="*/ 636475 h 734120"/>
                <a:gd name="connsiteX91" fmla="*/ 0 w 450231"/>
                <a:gd name="connsiteY91" fmla="*/ 686985 h 734120"/>
                <a:gd name="connsiteX92" fmla="*/ 0 w 450231"/>
                <a:gd name="connsiteY92" fmla="*/ 669753 h 734120"/>
                <a:gd name="connsiteX93" fmla="*/ 45916 w 450231"/>
                <a:gd name="connsiteY93" fmla="*/ 619243 h 734120"/>
                <a:gd name="connsiteX94" fmla="*/ 45916 w 450231"/>
                <a:gd name="connsiteY94" fmla="*/ 636475 h 734120"/>
                <a:gd name="connsiteX95" fmla="*/ 0 w 450231"/>
                <a:gd name="connsiteY95" fmla="*/ 721448 h 734120"/>
                <a:gd name="connsiteX96" fmla="*/ 45916 w 450231"/>
                <a:gd name="connsiteY96" fmla="*/ 670938 h 734120"/>
                <a:gd name="connsiteX97" fmla="*/ 45916 w 450231"/>
                <a:gd name="connsiteY97" fmla="*/ 653707 h 734120"/>
                <a:gd name="connsiteX98" fmla="*/ 0 w 450231"/>
                <a:gd name="connsiteY98" fmla="*/ 704216 h 734120"/>
                <a:gd name="connsiteX99" fmla="*/ 0 w 450231"/>
                <a:gd name="connsiteY99" fmla="*/ 721448 h 734120"/>
                <a:gd name="connsiteX100" fmla="*/ 67598 w 450231"/>
                <a:gd name="connsiteY100" fmla="*/ 681241 h 734120"/>
                <a:gd name="connsiteX101" fmla="*/ 19132 w 450231"/>
                <a:gd name="connsiteY101" fmla="*/ 734121 h 734120"/>
                <a:gd name="connsiteX102" fmla="*/ 3826 w 450231"/>
                <a:gd name="connsiteY102" fmla="*/ 734121 h 734120"/>
                <a:gd name="connsiteX103" fmla="*/ 52293 w 450231"/>
                <a:gd name="connsiteY103" fmla="*/ 681241 h 734120"/>
                <a:gd name="connsiteX104" fmla="*/ 67598 w 450231"/>
                <a:gd name="connsiteY104" fmla="*/ 681241 h 734120"/>
                <a:gd name="connsiteX105" fmla="*/ 98209 w 450231"/>
                <a:gd name="connsiteY105" fmla="*/ 681241 h 734120"/>
                <a:gd name="connsiteX106" fmla="*/ 51018 w 450231"/>
                <a:gd name="connsiteY106" fmla="*/ 734121 h 734120"/>
                <a:gd name="connsiteX107" fmla="*/ 34437 w 450231"/>
                <a:gd name="connsiteY107" fmla="*/ 734121 h 734120"/>
                <a:gd name="connsiteX108" fmla="*/ 82904 w 450231"/>
                <a:gd name="connsiteY108" fmla="*/ 681241 h 734120"/>
                <a:gd name="connsiteX109" fmla="*/ 98209 w 450231"/>
                <a:gd name="connsiteY109" fmla="*/ 681241 h 734120"/>
                <a:gd name="connsiteX110" fmla="*/ 66323 w 450231"/>
                <a:gd name="connsiteY110" fmla="*/ 666289 h 734120"/>
                <a:gd name="connsiteX111" fmla="*/ 66323 w 450231"/>
                <a:gd name="connsiteY111" fmla="*/ 0 h 734120"/>
                <a:gd name="connsiteX112" fmla="*/ 321412 w 450231"/>
                <a:gd name="connsiteY112" fmla="*/ 0 h 734120"/>
                <a:gd name="connsiteX113" fmla="*/ 383271 w 450231"/>
                <a:gd name="connsiteY113" fmla="*/ 10941 h 734120"/>
                <a:gd name="connsiteX114" fmla="*/ 422809 w 450231"/>
                <a:gd name="connsiteY114" fmla="*/ 40845 h 734120"/>
                <a:gd name="connsiteX115" fmla="*/ 443854 w 450231"/>
                <a:gd name="connsiteY115" fmla="*/ 86249 h 734120"/>
                <a:gd name="connsiteX116" fmla="*/ 450231 w 450231"/>
                <a:gd name="connsiteY116" fmla="*/ 142503 h 734120"/>
                <a:gd name="connsiteX117" fmla="*/ 450231 w 450231"/>
                <a:gd name="connsiteY117" fmla="*/ 523877 h 734120"/>
                <a:gd name="connsiteX118" fmla="*/ 443854 w 450231"/>
                <a:gd name="connsiteY118" fmla="*/ 580130 h 734120"/>
                <a:gd name="connsiteX119" fmla="*/ 422809 w 450231"/>
                <a:gd name="connsiteY119" fmla="*/ 625534 h 734120"/>
                <a:gd name="connsiteX120" fmla="*/ 383271 w 450231"/>
                <a:gd name="connsiteY120" fmla="*/ 655439 h 734120"/>
                <a:gd name="connsiteX121" fmla="*/ 321412 w 450231"/>
                <a:gd name="connsiteY121" fmla="*/ 666380 h 734120"/>
                <a:gd name="connsiteX122" fmla="*/ 66323 w 450231"/>
                <a:gd name="connsiteY122" fmla="*/ 666380 h 734120"/>
                <a:gd name="connsiteX123" fmla="*/ 130095 w 450231"/>
                <a:gd name="connsiteY123" fmla="*/ 681241 h 734120"/>
                <a:gd name="connsiteX124" fmla="*/ 81628 w 450231"/>
                <a:gd name="connsiteY124" fmla="*/ 734121 h 734120"/>
                <a:gd name="connsiteX125" fmla="*/ 66323 w 450231"/>
                <a:gd name="connsiteY125" fmla="*/ 734121 h 734120"/>
                <a:gd name="connsiteX126" fmla="*/ 114790 w 450231"/>
                <a:gd name="connsiteY126" fmla="*/ 681241 h 734120"/>
                <a:gd name="connsiteX127" fmla="*/ 130095 w 450231"/>
                <a:gd name="connsiteY127" fmla="*/ 681241 h 734120"/>
                <a:gd name="connsiteX128" fmla="*/ 161981 w 450231"/>
                <a:gd name="connsiteY128" fmla="*/ 681241 h 734120"/>
                <a:gd name="connsiteX129" fmla="*/ 113514 w 450231"/>
                <a:gd name="connsiteY129" fmla="*/ 734121 h 734120"/>
                <a:gd name="connsiteX130" fmla="*/ 98209 w 450231"/>
                <a:gd name="connsiteY130" fmla="*/ 734121 h 734120"/>
                <a:gd name="connsiteX131" fmla="*/ 145400 w 450231"/>
                <a:gd name="connsiteY131" fmla="*/ 681241 h 734120"/>
                <a:gd name="connsiteX132" fmla="*/ 161981 w 450231"/>
                <a:gd name="connsiteY132" fmla="*/ 681241 h 734120"/>
                <a:gd name="connsiteX133" fmla="*/ 192592 w 450231"/>
                <a:gd name="connsiteY133" fmla="*/ 681241 h 734120"/>
                <a:gd name="connsiteX134" fmla="*/ 144125 w 450231"/>
                <a:gd name="connsiteY134" fmla="*/ 734121 h 734120"/>
                <a:gd name="connsiteX135" fmla="*/ 128820 w 450231"/>
                <a:gd name="connsiteY135" fmla="*/ 734121 h 734120"/>
                <a:gd name="connsiteX136" fmla="*/ 177287 w 450231"/>
                <a:gd name="connsiteY136" fmla="*/ 681241 h 734120"/>
                <a:gd name="connsiteX137" fmla="*/ 192592 w 450231"/>
                <a:gd name="connsiteY137" fmla="*/ 681241 h 734120"/>
                <a:gd name="connsiteX138" fmla="*/ 224478 w 450231"/>
                <a:gd name="connsiteY138" fmla="*/ 681241 h 734120"/>
                <a:gd name="connsiteX139" fmla="*/ 176011 w 450231"/>
                <a:gd name="connsiteY139" fmla="*/ 734121 h 734120"/>
                <a:gd name="connsiteX140" fmla="*/ 160706 w 450231"/>
                <a:gd name="connsiteY140" fmla="*/ 734121 h 734120"/>
                <a:gd name="connsiteX141" fmla="*/ 207897 w 450231"/>
                <a:gd name="connsiteY141" fmla="*/ 681241 h 734120"/>
                <a:gd name="connsiteX142" fmla="*/ 224478 w 450231"/>
                <a:gd name="connsiteY142" fmla="*/ 681241 h 734120"/>
                <a:gd name="connsiteX143" fmla="*/ 173460 w 450231"/>
                <a:gd name="connsiteY143" fmla="*/ 569828 h 734120"/>
                <a:gd name="connsiteX144" fmla="*/ 299729 w 450231"/>
                <a:gd name="connsiteY144" fmla="*/ 569828 h 734120"/>
                <a:gd name="connsiteX145" fmla="*/ 323963 w 450231"/>
                <a:gd name="connsiteY145" fmla="*/ 561805 h 734120"/>
                <a:gd name="connsiteX146" fmla="*/ 336717 w 450231"/>
                <a:gd name="connsiteY146" fmla="*/ 541109 h 734120"/>
                <a:gd name="connsiteX147" fmla="*/ 341181 w 450231"/>
                <a:gd name="connsiteY147" fmla="*/ 512389 h 734120"/>
                <a:gd name="connsiteX148" fmla="*/ 341819 w 450231"/>
                <a:gd name="connsiteY148" fmla="*/ 480205 h 734120"/>
                <a:gd name="connsiteX149" fmla="*/ 341819 w 450231"/>
                <a:gd name="connsiteY149" fmla="*/ 186083 h 734120"/>
                <a:gd name="connsiteX150" fmla="*/ 341181 w 450231"/>
                <a:gd name="connsiteY150" fmla="*/ 153899 h 734120"/>
                <a:gd name="connsiteX151" fmla="*/ 336717 w 450231"/>
                <a:gd name="connsiteY151" fmla="*/ 125180 h 734120"/>
                <a:gd name="connsiteX152" fmla="*/ 323963 w 450231"/>
                <a:gd name="connsiteY152" fmla="*/ 104484 h 734120"/>
                <a:gd name="connsiteX153" fmla="*/ 299729 w 450231"/>
                <a:gd name="connsiteY153" fmla="*/ 96461 h 734120"/>
                <a:gd name="connsiteX154" fmla="*/ 173460 w 450231"/>
                <a:gd name="connsiteY154" fmla="*/ 96461 h 734120"/>
                <a:gd name="connsiteX155" fmla="*/ 173460 w 450231"/>
                <a:gd name="connsiteY155" fmla="*/ 569737 h 734120"/>
                <a:gd name="connsiteX156" fmla="*/ 255089 w 450231"/>
                <a:gd name="connsiteY156" fmla="*/ 681241 h 734120"/>
                <a:gd name="connsiteX157" fmla="*/ 207897 w 450231"/>
                <a:gd name="connsiteY157" fmla="*/ 734121 h 734120"/>
                <a:gd name="connsiteX158" fmla="*/ 191316 w 450231"/>
                <a:gd name="connsiteY158" fmla="*/ 734121 h 734120"/>
                <a:gd name="connsiteX159" fmla="*/ 239783 w 450231"/>
                <a:gd name="connsiteY159" fmla="*/ 681241 h 734120"/>
                <a:gd name="connsiteX160" fmla="*/ 255089 w 450231"/>
                <a:gd name="connsiteY160" fmla="*/ 681241 h 734120"/>
                <a:gd name="connsiteX161" fmla="*/ 241059 w 450231"/>
                <a:gd name="connsiteY161" fmla="*/ 111413 h 734120"/>
                <a:gd name="connsiteX162" fmla="*/ 193867 w 450231"/>
                <a:gd name="connsiteY162" fmla="*/ 163108 h 734120"/>
                <a:gd name="connsiteX163" fmla="*/ 193867 w 450231"/>
                <a:gd name="connsiteY163" fmla="*/ 145876 h 734120"/>
                <a:gd name="connsiteX164" fmla="*/ 224478 w 450231"/>
                <a:gd name="connsiteY164" fmla="*/ 111413 h 734120"/>
                <a:gd name="connsiteX165" fmla="*/ 241059 w 450231"/>
                <a:gd name="connsiteY165" fmla="*/ 111413 h 734120"/>
                <a:gd name="connsiteX166" fmla="*/ 209173 w 450231"/>
                <a:gd name="connsiteY166" fmla="*/ 111413 h 734120"/>
                <a:gd name="connsiteX167" fmla="*/ 193867 w 450231"/>
                <a:gd name="connsiteY167" fmla="*/ 128644 h 734120"/>
                <a:gd name="connsiteX168" fmla="*/ 193867 w 450231"/>
                <a:gd name="connsiteY168" fmla="*/ 111413 h 734120"/>
                <a:gd name="connsiteX169" fmla="*/ 209173 w 450231"/>
                <a:gd name="connsiteY169" fmla="*/ 111413 h 734120"/>
                <a:gd name="connsiteX170" fmla="*/ 271669 w 450231"/>
                <a:gd name="connsiteY170" fmla="*/ 111413 h 734120"/>
                <a:gd name="connsiteX171" fmla="*/ 224478 w 450231"/>
                <a:gd name="connsiteY171" fmla="*/ 164293 h 734120"/>
                <a:gd name="connsiteX172" fmla="*/ 207897 w 450231"/>
                <a:gd name="connsiteY172" fmla="*/ 164293 h 734120"/>
                <a:gd name="connsiteX173" fmla="*/ 256364 w 450231"/>
                <a:gd name="connsiteY173" fmla="*/ 111413 h 734120"/>
                <a:gd name="connsiteX174" fmla="*/ 271669 w 450231"/>
                <a:gd name="connsiteY174" fmla="*/ 111413 h 734120"/>
                <a:gd name="connsiteX175" fmla="*/ 286975 w 450231"/>
                <a:gd name="connsiteY175" fmla="*/ 681241 h 734120"/>
                <a:gd name="connsiteX176" fmla="*/ 238508 w 450231"/>
                <a:gd name="connsiteY176" fmla="*/ 734121 h 734120"/>
                <a:gd name="connsiteX177" fmla="*/ 223203 w 450231"/>
                <a:gd name="connsiteY177" fmla="*/ 734121 h 734120"/>
                <a:gd name="connsiteX178" fmla="*/ 271669 w 450231"/>
                <a:gd name="connsiteY178" fmla="*/ 681241 h 734120"/>
                <a:gd name="connsiteX179" fmla="*/ 286975 w 450231"/>
                <a:gd name="connsiteY179" fmla="*/ 681241 h 734120"/>
                <a:gd name="connsiteX180" fmla="*/ 303555 w 450231"/>
                <a:gd name="connsiteY180" fmla="*/ 111413 h 734120"/>
                <a:gd name="connsiteX181" fmla="*/ 255089 w 450231"/>
                <a:gd name="connsiteY181" fmla="*/ 164293 h 734120"/>
                <a:gd name="connsiteX182" fmla="*/ 239783 w 450231"/>
                <a:gd name="connsiteY182" fmla="*/ 164293 h 734120"/>
                <a:gd name="connsiteX183" fmla="*/ 288250 w 450231"/>
                <a:gd name="connsiteY183" fmla="*/ 111413 h 734120"/>
                <a:gd name="connsiteX184" fmla="*/ 303555 w 450231"/>
                <a:gd name="connsiteY184" fmla="*/ 111413 h 734120"/>
                <a:gd name="connsiteX185" fmla="*/ 317585 w 450231"/>
                <a:gd name="connsiteY185" fmla="*/ 681241 h 734120"/>
                <a:gd name="connsiteX186" fmla="*/ 270394 w 450231"/>
                <a:gd name="connsiteY186" fmla="*/ 734121 h 734120"/>
                <a:gd name="connsiteX187" fmla="*/ 253813 w 450231"/>
                <a:gd name="connsiteY187" fmla="*/ 734121 h 734120"/>
                <a:gd name="connsiteX188" fmla="*/ 302280 w 450231"/>
                <a:gd name="connsiteY188" fmla="*/ 681241 h 734120"/>
                <a:gd name="connsiteX189" fmla="*/ 317585 w 450231"/>
                <a:gd name="connsiteY189" fmla="*/ 681241 h 734120"/>
                <a:gd name="connsiteX190" fmla="*/ 318861 w 450231"/>
                <a:gd name="connsiteY190" fmla="*/ 129830 h 734120"/>
                <a:gd name="connsiteX191" fmla="*/ 271669 w 450231"/>
                <a:gd name="connsiteY191" fmla="*/ 180339 h 734120"/>
                <a:gd name="connsiteX192" fmla="*/ 269118 w 450231"/>
                <a:gd name="connsiteY192" fmla="*/ 174595 h 734120"/>
                <a:gd name="connsiteX193" fmla="*/ 266568 w 450231"/>
                <a:gd name="connsiteY193" fmla="*/ 170037 h 734120"/>
                <a:gd name="connsiteX194" fmla="*/ 312484 w 450231"/>
                <a:gd name="connsiteY194" fmla="*/ 118342 h 734120"/>
                <a:gd name="connsiteX195" fmla="*/ 318861 w 450231"/>
                <a:gd name="connsiteY195" fmla="*/ 129830 h 734120"/>
                <a:gd name="connsiteX196" fmla="*/ 321412 w 450231"/>
                <a:gd name="connsiteY196" fmla="*/ 160828 h 734120"/>
                <a:gd name="connsiteX197" fmla="*/ 275496 w 450231"/>
                <a:gd name="connsiteY197" fmla="*/ 211338 h 734120"/>
                <a:gd name="connsiteX198" fmla="*/ 274858 w 450231"/>
                <a:gd name="connsiteY198" fmla="*/ 202767 h 734120"/>
                <a:gd name="connsiteX199" fmla="*/ 274220 w 450231"/>
                <a:gd name="connsiteY199" fmla="*/ 195291 h 734120"/>
                <a:gd name="connsiteX200" fmla="*/ 320136 w 450231"/>
                <a:gd name="connsiteY200" fmla="*/ 143597 h 734120"/>
                <a:gd name="connsiteX201" fmla="*/ 321412 w 450231"/>
                <a:gd name="connsiteY201" fmla="*/ 160828 h 734120"/>
                <a:gd name="connsiteX202" fmla="*/ 321412 w 450231"/>
                <a:gd name="connsiteY202" fmla="*/ 195291 h 734120"/>
                <a:gd name="connsiteX203" fmla="*/ 275496 w 450231"/>
                <a:gd name="connsiteY203" fmla="*/ 245801 h 734120"/>
                <a:gd name="connsiteX204" fmla="*/ 275496 w 450231"/>
                <a:gd name="connsiteY204" fmla="*/ 228569 h 734120"/>
                <a:gd name="connsiteX205" fmla="*/ 321412 w 450231"/>
                <a:gd name="connsiteY205" fmla="*/ 178060 h 734120"/>
                <a:gd name="connsiteX206" fmla="*/ 321412 w 450231"/>
                <a:gd name="connsiteY206" fmla="*/ 195291 h 734120"/>
                <a:gd name="connsiteX207" fmla="*/ 321412 w 450231"/>
                <a:gd name="connsiteY207" fmla="*/ 229755 h 734120"/>
                <a:gd name="connsiteX208" fmla="*/ 275496 w 450231"/>
                <a:gd name="connsiteY208" fmla="*/ 280264 h 734120"/>
                <a:gd name="connsiteX209" fmla="*/ 275496 w 450231"/>
                <a:gd name="connsiteY209" fmla="*/ 263033 h 734120"/>
                <a:gd name="connsiteX210" fmla="*/ 321412 w 450231"/>
                <a:gd name="connsiteY210" fmla="*/ 212523 h 734120"/>
                <a:gd name="connsiteX211" fmla="*/ 321412 w 450231"/>
                <a:gd name="connsiteY211" fmla="*/ 229755 h 734120"/>
                <a:gd name="connsiteX212" fmla="*/ 321412 w 450231"/>
                <a:gd name="connsiteY212" fmla="*/ 264218 h 734120"/>
                <a:gd name="connsiteX213" fmla="*/ 275496 w 450231"/>
                <a:gd name="connsiteY213" fmla="*/ 314728 h 734120"/>
                <a:gd name="connsiteX214" fmla="*/ 275496 w 450231"/>
                <a:gd name="connsiteY214" fmla="*/ 297496 h 734120"/>
                <a:gd name="connsiteX215" fmla="*/ 321412 w 450231"/>
                <a:gd name="connsiteY215" fmla="*/ 246986 h 734120"/>
                <a:gd name="connsiteX216" fmla="*/ 321412 w 450231"/>
                <a:gd name="connsiteY216" fmla="*/ 264218 h 734120"/>
                <a:gd name="connsiteX217" fmla="*/ 321412 w 450231"/>
                <a:gd name="connsiteY217" fmla="*/ 298681 h 734120"/>
                <a:gd name="connsiteX218" fmla="*/ 275496 w 450231"/>
                <a:gd name="connsiteY218" fmla="*/ 349190 h 734120"/>
                <a:gd name="connsiteX219" fmla="*/ 275496 w 450231"/>
                <a:gd name="connsiteY219" fmla="*/ 331959 h 734120"/>
                <a:gd name="connsiteX220" fmla="*/ 321412 w 450231"/>
                <a:gd name="connsiteY220" fmla="*/ 281449 h 734120"/>
                <a:gd name="connsiteX221" fmla="*/ 321412 w 450231"/>
                <a:gd name="connsiteY221" fmla="*/ 298681 h 734120"/>
                <a:gd name="connsiteX222" fmla="*/ 321412 w 450231"/>
                <a:gd name="connsiteY222" fmla="*/ 333145 h 734120"/>
                <a:gd name="connsiteX223" fmla="*/ 275496 w 450231"/>
                <a:gd name="connsiteY223" fmla="*/ 383654 h 734120"/>
                <a:gd name="connsiteX224" fmla="*/ 275496 w 450231"/>
                <a:gd name="connsiteY224" fmla="*/ 366422 h 734120"/>
                <a:gd name="connsiteX225" fmla="*/ 321412 w 450231"/>
                <a:gd name="connsiteY225" fmla="*/ 315913 h 734120"/>
                <a:gd name="connsiteX226" fmla="*/ 321412 w 450231"/>
                <a:gd name="connsiteY226" fmla="*/ 333145 h 734120"/>
                <a:gd name="connsiteX227" fmla="*/ 275496 w 450231"/>
                <a:gd name="connsiteY227" fmla="*/ 418117 h 734120"/>
                <a:gd name="connsiteX228" fmla="*/ 321412 w 450231"/>
                <a:gd name="connsiteY228" fmla="*/ 367607 h 734120"/>
                <a:gd name="connsiteX229" fmla="*/ 321412 w 450231"/>
                <a:gd name="connsiteY229" fmla="*/ 350376 h 734120"/>
                <a:gd name="connsiteX230" fmla="*/ 275496 w 450231"/>
                <a:gd name="connsiteY230" fmla="*/ 400886 h 734120"/>
                <a:gd name="connsiteX231" fmla="*/ 275496 w 450231"/>
                <a:gd name="connsiteY231" fmla="*/ 418117 h 734120"/>
                <a:gd name="connsiteX232" fmla="*/ 321412 w 450231"/>
                <a:gd name="connsiteY232" fmla="*/ 402071 h 734120"/>
                <a:gd name="connsiteX233" fmla="*/ 275496 w 450231"/>
                <a:gd name="connsiteY233" fmla="*/ 452580 h 734120"/>
                <a:gd name="connsiteX234" fmla="*/ 275496 w 450231"/>
                <a:gd name="connsiteY234" fmla="*/ 435349 h 734120"/>
                <a:gd name="connsiteX235" fmla="*/ 321412 w 450231"/>
                <a:gd name="connsiteY235" fmla="*/ 384839 h 734120"/>
                <a:gd name="connsiteX236" fmla="*/ 321412 w 450231"/>
                <a:gd name="connsiteY236" fmla="*/ 402071 h 734120"/>
                <a:gd name="connsiteX237" fmla="*/ 321412 w 450231"/>
                <a:gd name="connsiteY237" fmla="*/ 436534 h 734120"/>
                <a:gd name="connsiteX238" fmla="*/ 275496 w 450231"/>
                <a:gd name="connsiteY238" fmla="*/ 487043 h 734120"/>
                <a:gd name="connsiteX239" fmla="*/ 275496 w 450231"/>
                <a:gd name="connsiteY239" fmla="*/ 469812 h 734120"/>
                <a:gd name="connsiteX240" fmla="*/ 321412 w 450231"/>
                <a:gd name="connsiteY240" fmla="*/ 419302 h 734120"/>
                <a:gd name="connsiteX241" fmla="*/ 321412 w 450231"/>
                <a:gd name="connsiteY241" fmla="*/ 436534 h 734120"/>
                <a:gd name="connsiteX242" fmla="*/ 321412 w 450231"/>
                <a:gd name="connsiteY242" fmla="*/ 470997 h 734120"/>
                <a:gd name="connsiteX243" fmla="*/ 275496 w 450231"/>
                <a:gd name="connsiteY243" fmla="*/ 521507 h 734120"/>
                <a:gd name="connsiteX244" fmla="*/ 275496 w 450231"/>
                <a:gd name="connsiteY244" fmla="*/ 504275 h 734120"/>
                <a:gd name="connsiteX245" fmla="*/ 321412 w 450231"/>
                <a:gd name="connsiteY245" fmla="*/ 453766 h 734120"/>
                <a:gd name="connsiteX246" fmla="*/ 321412 w 450231"/>
                <a:gd name="connsiteY246" fmla="*/ 470997 h 734120"/>
                <a:gd name="connsiteX247" fmla="*/ 320136 w 450231"/>
                <a:gd name="connsiteY247" fmla="*/ 505460 h 734120"/>
                <a:gd name="connsiteX248" fmla="*/ 283148 w 450231"/>
                <a:gd name="connsiteY248" fmla="*/ 547947 h 734120"/>
                <a:gd name="connsiteX249" fmla="*/ 275496 w 450231"/>
                <a:gd name="connsiteY249" fmla="*/ 547947 h 734120"/>
                <a:gd name="connsiteX250" fmla="*/ 275496 w 450231"/>
                <a:gd name="connsiteY250" fmla="*/ 538738 h 734120"/>
                <a:gd name="connsiteX251" fmla="*/ 321412 w 450231"/>
                <a:gd name="connsiteY251" fmla="*/ 488228 h 734120"/>
                <a:gd name="connsiteX252" fmla="*/ 320136 w 450231"/>
                <a:gd name="connsiteY252" fmla="*/ 505460 h 734120"/>
                <a:gd name="connsiteX253" fmla="*/ 350747 w 450231"/>
                <a:gd name="connsiteY253" fmla="*/ 678962 h 734120"/>
                <a:gd name="connsiteX254" fmla="*/ 306106 w 450231"/>
                <a:gd name="connsiteY254" fmla="*/ 729471 h 734120"/>
                <a:gd name="connsiteX255" fmla="*/ 296540 w 450231"/>
                <a:gd name="connsiteY255" fmla="*/ 731750 h 734120"/>
                <a:gd name="connsiteX256" fmla="*/ 285699 w 450231"/>
                <a:gd name="connsiteY256" fmla="*/ 732936 h 734120"/>
                <a:gd name="connsiteX257" fmla="*/ 334166 w 450231"/>
                <a:gd name="connsiteY257" fmla="*/ 681241 h 734120"/>
                <a:gd name="connsiteX258" fmla="*/ 343094 w 450231"/>
                <a:gd name="connsiteY258" fmla="*/ 680056 h 734120"/>
                <a:gd name="connsiteX259" fmla="*/ 350747 w 450231"/>
                <a:gd name="connsiteY259" fmla="*/ 678870 h 734120"/>
                <a:gd name="connsiteX260" fmla="*/ 298454 w 450231"/>
                <a:gd name="connsiteY260" fmla="*/ 548038 h 734120"/>
                <a:gd name="connsiteX261" fmla="*/ 318861 w 450231"/>
                <a:gd name="connsiteY261" fmla="*/ 525062 h 734120"/>
                <a:gd name="connsiteX262" fmla="*/ 314397 w 450231"/>
                <a:gd name="connsiteY262" fmla="*/ 537735 h 734120"/>
                <a:gd name="connsiteX263" fmla="*/ 309933 w 450231"/>
                <a:gd name="connsiteY263" fmla="*/ 545758 h 734120"/>
                <a:gd name="connsiteX264" fmla="*/ 298454 w 450231"/>
                <a:gd name="connsiteY264" fmla="*/ 548038 h 734120"/>
                <a:gd name="connsiteX265" fmla="*/ 331615 w 450231"/>
                <a:gd name="connsiteY265" fmla="*/ 718074 h 734120"/>
                <a:gd name="connsiteX266" fmla="*/ 369878 w 450231"/>
                <a:gd name="connsiteY266" fmla="*/ 675588 h 734120"/>
                <a:gd name="connsiteX267" fmla="*/ 387735 w 450231"/>
                <a:gd name="connsiteY267" fmla="*/ 669844 h 734120"/>
                <a:gd name="connsiteX268" fmla="*/ 360313 w 450231"/>
                <a:gd name="connsiteY268" fmla="*/ 696284 h 734120"/>
                <a:gd name="connsiteX269" fmla="*/ 331615 w 450231"/>
                <a:gd name="connsiteY269" fmla="*/ 718074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Lst>
              <a:rect l="l" t="t" r="r" b="b"/>
              <a:pathLst>
                <a:path w="450231" h="734120">
                  <a:moveTo>
                    <a:pt x="45916" y="16138"/>
                  </a:moveTo>
                  <a:lnTo>
                    <a:pt x="0" y="66647"/>
                  </a:lnTo>
                  <a:lnTo>
                    <a:pt x="0" y="49416"/>
                  </a:lnTo>
                  <a:lnTo>
                    <a:pt x="45916" y="0"/>
                  </a:lnTo>
                  <a:lnTo>
                    <a:pt x="45916" y="16046"/>
                  </a:lnTo>
                  <a:close/>
                  <a:moveTo>
                    <a:pt x="45916" y="50601"/>
                  </a:moveTo>
                  <a:lnTo>
                    <a:pt x="0" y="101111"/>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9"/>
                  </a:lnTo>
                  <a:lnTo>
                    <a:pt x="45916" y="136759"/>
                  </a:lnTo>
                  <a:lnTo>
                    <a:pt x="45916" y="153990"/>
                  </a:lnTo>
                  <a:close/>
                  <a:moveTo>
                    <a:pt x="45916" y="188453"/>
                  </a:moveTo>
                  <a:lnTo>
                    <a:pt x="0" y="238963"/>
                  </a:lnTo>
                  <a:lnTo>
                    <a:pt x="0" y="221732"/>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9"/>
                  </a:lnTo>
                  <a:lnTo>
                    <a:pt x="45916" y="257380"/>
                  </a:lnTo>
                  <a:close/>
                  <a:moveTo>
                    <a:pt x="45916" y="291843"/>
                  </a:moveTo>
                  <a:lnTo>
                    <a:pt x="0" y="342352"/>
                  </a:lnTo>
                  <a:lnTo>
                    <a:pt x="0" y="325121"/>
                  </a:lnTo>
                  <a:lnTo>
                    <a:pt x="45916" y="274611"/>
                  </a:lnTo>
                  <a:lnTo>
                    <a:pt x="45916" y="291843"/>
                  </a:lnTo>
                  <a:close/>
                  <a:moveTo>
                    <a:pt x="45916" y="326307"/>
                  </a:moveTo>
                  <a:lnTo>
                    <a:pt x="0" y="376816"/>
                  </a:lnTo>
                  <a:lnTo>
                    <a:pt x="0" y="359584"/>
                  </a:lnTo>
                  <a:lnTo>
                    <a:pt x="45916" y="309075"/>
                  </a:lnTo>
                  <a:lnTo>
                    <a:pt x="45916" y="326307"/>
                  </a:lnTo>
                  <a:close/>
                  <a:moveTo>
                    <a:pt x="45916" y="360770"/>
                  </a:moveTo>
                  <a:lnTo>
                    <a:pt x="0" y="411279"/>
                  </a:lnTo>
                  <a:lnTo>
                    <a:pt x="0" y="394048"/>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6"/>
                  </a:moveTo>
                  <a:lnTo>
                    <a:pt x="0" y="583595"/>
                  </a:lnTo>
                  <a:lnTo>
                    <a:pt x="0" y="566363"/>
                  </a:lnTo>
                  <a:lnTo>
                    <a:pt x="45916" y="515854"/>
                  </a:lnTo>
                  <a:lnTo>
                    <a:pt x="45916" y="533086"/>
                  </a:lnTo>
                  <a:close/>
                  <a:moveTo>
                    <a:pt x="45916" y="567549"/>
                  </a:moveTo>
                  <a:lnTo>
                    <a:pt x="0" y="618059"/>
                  </a:lnTo>
                  <a:lnTo>
                    <a:pt x="0" y="600827"/>
                  </a:lnTo>
                  <a:lnTo>
                    <a:pt x="45916" y="550317"/>
                  </a:lnTo>
                  <a:lnTo>
                    <a:pt x="45916" y="567549"/>
                  </a:lnTo>
                  <a:close/>
                  <a:moveTo>
                    <a:pt x="45916" y="602012"/>
                  </a:moveTo>
                  <a:lnTo>
                    <a:pt x="0" y="652521"/>
                  </a:lnTo>
                  <a:lnTo>
                    <a:pt x="0" y="635290"/>
                  </a:lnTo>
                  <a:lnTo>
                    <a:pt x="45916" y="584780"/>
                  </a:lnTo>
                  <a:lnTo>
                    <a:pt x="45916" y="602012"/>
                  </a:lnTo>
                  <a:close/>
                  <a:moveTo>
                    <a:pt x="45916" y="636475"/>
                  </a:moveTo>
                  <a:lnTo>
                    <a:pt x="0" y="686985"/>
                  </a:lnTo>
                  <a:lnTo>
                    <a:pt x="0" y="669753"/>
                  </a:lnTo>
                  <a:lnTo>
                    <a:pt x="45916" y="619243"/>
                  </a:lnTo>
                  <a:lnTo>
                    <a:pt x="45916" y="636475"/>
                  </a:lnTo>
                  <a:close/>
                  <a:moveTo>
                    <a:pt x="0" y="721448"/>
                  </a:moveTo>
                  <a:lnTo>
                    <a:pt x="45916" y="670938"/>
                  </a:lnTo>
                  <a:lnTo>
                    <a:pt x="45916" y="653707"/>
                  </a:lnTo>
                  <a:lnTo>
                    <a:pt x="0" y="704216"/>
                  </a:lnTo>
                  <a:lnTo>
                    <a:pt x="0" y="721448"/>
                  </a:lnTo>
                  <a:close/>
                  <a:moveTo>
                    <a:pt x="67598" y="681241"/>
                  </a:moveTo>
                  <a:lnTo>
                    <a:pt x="19132" y="734121"/>
                  </a:lnTo>
                  <a:lnTo>
                    <a:pt x="3826" y="734121"/>
                  </a:lnTo>
                  <a:lnTo>
                    <a:pt x="52293" y="681241"/>
                  </a:lnTo>
                  <a:lnTo>
                    <a:pt x="67598" y="681241"/>
                  </a:lnTo>
                  <a:close/>
                  <a:moveTo>
                    <a:pt x="98209" y="681241"/>
                  </a:moveTo>
                  <a:lnTo>
                    <a:pt x="51018" y="734121"/>
                  </a:lnTo>
                  <a:lnTo>
                    <a:pt x="34437" y="734121"/>
                  </a:lnTo>
                  <a:lnTo>
                    <a:pt x="82904" y="681241"/>
                  </a:lnTo>
                  <a:lnTo>
                    <a:pt x="98209" y="681241"/>
                  </a:lnTo>
                  <a:close/>
                  <a:moveTo>
                    <a:pt x="66323" y="666289"/>
                  </a:moveTo>
                  <a:lnTo>
                    <a:pt x="66323" y="0"/>
                  </a:ln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6"/>
                    <a:pt x="450231" y="122627"/>
                    <a:pt x="450231" y="142503"/>
                  </a:cubicBezTo>
                  <a:lnTo>
                    <a:pt x="450231" y="523877"/>
                  </a:lnTo>
                  <a:cubicBezTo>
                    <a:pt x="450231" y="543844"/>
                    <a:pt x="448136" y="562534"/>
                    <a:pt x="443854" y="580130"/>
                  </a:cubicBezTo>
                  <a:cubicBezTo>
                    <a:pt x="439572" y="597727"/>
                    <a:pt x="432557" y="612862"/>
                    <a:pt x="422809" y="625534"/>
                  </a:cubicBezTo>
                  <a:cubicBezTo>
                    <a:pt x="413061" y="638207"/>
                    <a:pt x="399851" y="648145"/>
                    <a:pt x="383271" y="655439"/>
                  </a:cubicBezTo>
                  <a:cubicBezTo>
                    <a:pt x="366690" y="662733"/>
                    <a:pt x="346101" y="666380"/>
                    <a:pt x="321412" y="666380"/>
                  </a:cubicBezTo>
                  <a:lnTo>
                    <a:pt x="66323" y="666380"/>
                  </a:lnTo>
                  <a:close/>
                  <a:moveTo>
                    <a:pt x="130095" y="681241"/>
                  </a:moveTo>
                  <a:lnTo>
                    <a:pt x="81628" y="734121"/>
                  </a:lnTo>
                  <a:lnTo>
                    <a:pt x="66323" y="734121"/>
                  </a:lnTo>
                  <a:lnTo>
                    <a:pt x="114790" y="681241"/>
                  </a:lnTo>
                  <a:lnTo>
                    <a:pt x="130095" y="681241"/>
                  </a:lnTo>
                  <a:close/>
                  <a:moveTo>
                    <a:pt x="161981" y="681241"/>
                  </a:moveTo>
                  <a:lnTo>
                    <a:pt x="113514" y="734121"/>
                  </a:lnTo>
                  <a:lnTo>
                    <a:pt x="98209" y="734121"/>
                  </a:lnTo>
                  <a:lnTo>
                    <a:pt x="145400" y="681241"/>
                  </a:lnTo>
                  <a:lnTo>
                    <a:pt x="161981" y="681241"/>
                  </a:lnTo>
                  <a:close/>
                  <a:moveTo>
                    <a:pt x="192592" y="681241"/>
                  </a:moveTo>
                  <a:lnTo>
                    <a:pt x="144125" y="734121"/>
                  </a:lnTo>
                  <a:lnTo>
                    <a:pt x="128820" y="734121"/>
                  </a:lnTo>
                  <a:lnTo>
                    <a:pt x="177287" y="681241"/>
                  </a:lnTo>
                  <a:lnTo>
                    <a:pt x="192592" y="681241"/>
                  </a:lnTo>
                  <a:close/>
                  <a:moveTo>
                    <a:pt x="224478" y="681241"/>
                  </a:moveTo>
                  <a:lnTo>
                    <a:pt x="176011" y="734121"/>
                  </a:lnTo>
                  <a:lnTo>
                    <a:pt x="160706" y="734121"/>
                  </a:lnTo>
                  <a:lnTo>
                    <a:pt x="207897" y="681241"/>
                  </a:lnTo>
                  <a:lnTo>
                    <a:pt x="224478" y="681241"/>
                  </a:lnTo>
                  <a:close/>
                  <a:moveTo>
                    <a:pt x="173460" y="569828"/>
                  </a:moveTo>
                  <a:lnTo>
                    <a:pt x="299729" y="569828"/>
                  </a:lnTo>
                  <a:cubicBezTo>
                    <a:pt x="309933" y="569828"/>
                    <a:pt x="318041" y="567184"/>
                    <a:pt x="323963" y="561805"/>
                  </a:cubicBezTo>
                  <a:cubicBezTo>
                    <a:pt x="329884" y="556426"/>
                    <a:pt x="334166" y="549588"/>
                    <a:pt x="336717" y="541109"/>
                  </a:cubicBezTo>
                  <a:cubicBezTo>
                    <a:pt x="339268" y="532721"/>
                    <a:pt x="340725" y="523148"/>
                    <a:pt x="341181" y="512389"/>
                  </a:cubicBezTo>
                  <a:cubicBezTo>
                    <a:pt x="341636" y="501631"/>
                    <a:pt x="341819" y="490964"/>
                    <a:pt x="341819" y="480205"/>
                  </a:cubicBezTo>
                  <a:lnTo>
                    <a:pt x="341819" y="186083"/>
                  </a:lnTo>
                  <a:cubicBezTo>
                    <a:pt x="341819" y="175324"/>
                    <a:pt x="341636" y="164657"/>
                    <a:pt x="341181" y="153899"/>
                  </a:cubicBezTo>
                  <a:cubicBezTo>
                    <a:pt x="340725" y="143232"/>
                    <a:pt x="339268" y="133659"/>
                    <a:pt x="336717" y="125180"/>
                  </a:cubicBezTo>
                  <a:cubicBezTo>
                    <a:pt x="334166" y="116792"/>
                    <a:pt x="329884" y="109863"/>
                    <a:pt x="323963" y="104484"/>
                  </a:cubicBezTo>
                  <a:cubicBezTo>
                    <a:pt x="318041" y="99104"/>
                    <a:pt x="309933" y="96461"/>
                    <a:pt x="299729" y="96461"/>
                  </a:cubicBezTo>
                  <a:lnTo>
                    <a:pt x="173460" y="96461"/>
                  </a:lnTo>
                  <a:lnTo>
                    <a:pt x="173460" y="569737"/>
                  </a:lnTo>
                  <a:close/>
                  <a:moveTo>
                    <a:pt x="255089" y="681241"/>
                  </a:moveTo>
                  <a:lnTo>
                    <a:pt x="207897" y="734121"/>
                  </a:lnTo>
                  <a:lnTo>
                    <a:pt x="191316" y="734121"/>
                  </a:lnTo>
                  <a:lnTo>
                    <a:pt x="239783" y="681241"/>
                  </a:lnTo>
                  <a:lnTo>
                    <a:pt x="255089" y="681241"/>
                  </a:lnTo>
                  <a:close/>
                  <a:moveTo>
                    <a:pt x="241059" y="111413"/>
                  </a:moveTo>
                  <a:lnTo>
                    <a:pt x="193867" y="163108"/>
                  </a:lnTo>
                  <a:lnTo>
                    <a:pt x="193867" y="145876"/>
                  </a:lnTo>
                  <a:lnTo>
                    <a:pt x="224478" y="111413"/>
                  </a:lnTo>
                  <a:lnTo>
                    <a:pt x="241059" y="111413"/>
                  </a:lnTo>
                  <a:close/>
                  <a:moveTo>
                    <a:pt x="209173" y="111413"/>
                  </a:moveTo>
                  <a:lnTo>
                    <a:pt x="193867" y="128644"/>
                  </a:lnTo>
                  <a:lnTo>
                    <a:pt x="193867" y="111413"/>
                  </a:lnTo>
                  <a:lnTo>
                    <a:pt x="209173" y="111413"/>
                  </a:lnTo>
                  <a:close/>
                  <a:moveTo>
                    <a:pt x="271669" y="111413"/>
                  </a:moveTo>
                  <a:lnTo>
                    <a:pt x="224478" y="164293"/>
                  </a:lnTo>
                  <a:lnTo>
                    <a:pt x="207897" y="164293"/>
                  </a:lnTo>
                  <a:lnTo>
                    <a:pt x="256364" y="111413"/>
                  </a:lnTo>
                  <a:lnTo>
                    <a:pt x="271669" y="111413"/>
                  </a:lnTo>
                  <a:close/>
                  <a:moveTo>
                    <a:pt x="286975" y="681241"/>
                  </a:moveTo>
                  <a:lnTo>
                    <a:pt x="238508" y="734121"/>
                  </a:lnTo>
                  <a:lnTo>
                    <a:pt x="223203" y="734121"/>
                  </a:lnTo>
                  <a:lnTo>
                    <a:pt x="271669" y="681241"/>
                  </a:lnTo>
                  <a:lnTo>
                    <a:pt x="286975" y="681241"/>
                  </a:lnTo>
                  <a:close/>
                  <a:moveTo>
                    <a:pt x="303555" y="111413"/>
                  </a:moveTo>
                  <a:lnTo>
                    <a:pt x="255089" y="164293"/>
                  </a:lnTo>
                  <a:lnTo>
                    <a:pt x="239783" y="164293"/>
                  </a:lnTo>
                  <a:lnTo>
                    <a:pt x="288250" y="111413"/>
                  </a:lnTo>
                  <a:lnTo>
                    <a:pt x="303555" y="111413"/>
                  </a:lnTo>
                  <a:close/>
                  <a:moveTo>
                    <a:pt x="317585" y="681241"/>
                  </a:moveTo>
                  <a:lnTo>
                    <a:pt x="270394" y="734121"/>
                  </a:lnTo>
                  <a:lnTo>
                    <a:pt x="253813" y="734121"/>
                  </a:lnTo>
                  <a:lnTo>
                    <a:pt x="302280" y="681241"/>
                  </a:lnTo>
                  <a:lnTo>
                    <a:pt x="317585" y="681241"/>
                  </a:lnTo>
                  <a:close/>
                  <a:moveTo>
                    <a:pt x="318861" y="129830"/>
                  </a:moveTo>
                  <a:lnTo>
                    <a:pt x="271669" y="180339"/>
                  </a:lnTo>
                  <a:cubicBezTo>
                    <a:pt x="270849" y="178060"/>
                    <a:pt x="269938" y="176145"/>
                    <a:pt x="269118" y="174595"/>
                  </a:cubicBezTo>
                  <a:cubicBezTo>
                    <a:pt x="268299" y="173045"/>
                    <a:pt x="267388" y="171587"/>
                    <a:pt x="266568" y="170037"/>
                  </a:cubicBezTo>
                  <a:lnTo>
                    <a:pt x="312484" y="118342"/>
                  </a:lnTo>
                  <a:cubicBezTo>
                    <a:pt x="315034" y="120621"/>
                    <a:pt x="317130" y="124451"/>
                    <a:pt x="318861" y="129830"/>
                  </a:cubicBezTo>
                  <a:close/>
                  <a:moveTo>
                    <a:pt x="321412" y="160828"/>
                  </a:moveTo>
                  <a:lnTo>
                    <a:pt x="275496" y="211338"/>
                  </a:lnTo>
                  <a:cubicBezTo>
                    <a:pt x="275496" y="208329"/>
                    <a:pt x="275313" y="205412"/>
                    <a:pt x="274858" y="202767"/>
                  </a:cubicBezTo>
                  <a:cubicBezTo>
                    <a:pt x="274402" y="200124"/>
                    <a:pt x="274220" y="197571"/>
                    <a:pt x="274220" y="195291"/>
                  </a:cubicBezTo>
                  <a:lnTo>
                    <a:pt x="320136" y="143597"/>
                  </a:lnTo>
                  <a:cubicBezTo>
                    <a:pt x="320956" y="147426"/>
                    <a:pt x="321412" y="153170"/>
                    <a:pt x="321412" y="160828"/>
                  </a:cubicBezTo>
                  <a:close/>
                  <a:moveTo>
                    <a:pt x="321412" y="195291"/>
                  </a:moveTo>
                  <a:lnTo>
                    <a:pt x="275496" y="245801"/>
                  </a:lnTo>
                  <a:lnTo>
                    <a:pt x="275496" y="228569"/>
                  </a:lnTo>
                  <a:lnTo>
                    <a:pt x="321412" y="178060"/>
                  </a:lnTo>
                  <a:lnTo>
                    <a:pt x="321412" y="195291"/>
                  </a:lnTo>
                  <a:close/>
                  <a:moveTo>
                    <a:pt x="321412" y="229755"/>
                  </a:moveTo>
                  <a:lnTo>
                    <a:pt x="275496" y="280264"/>
                  </a:lnTo>
                  <a:lnTo>
                    <a:pt x="275496" y="263033"/>
                  </a:lnTo>
                  <a:lnTo>
                    <a:pt x="321412" y="212523"/>
                  </a:lnTo>
                  <a:lnTo>
                    <a:pt x="321412" y="229755"/>
                  </a:lnTo>
                  <a:close/>
                  <a:moveTo>
                    <a:pt x="321412" y="264218"/>
                  </a:moveTo>
                  <a:lnTo>
                    <a:pt x="275496" y="314728"/>
                  </a:lnTo>
                  <a:lnTo>
                    <a:pt x="275496" y="297496"/>
                  </a:lnTo>
                  <a:lnTo>
                    <a:pt x="321412" y="246986"/>
                  </a:lnTo>
                  <a:lnTo>
                    <a:pt x="321412" y="264218"/>
                  </a:lnTo>
                  <a:close/>
                  <a:moveTo>
                    <a:pt x="321412" y="298681"/>
                  </a:moveTo>
                  <a:lnTo>
                    <a:pt x="275496" y="349190"/>
                  </a:lnTo>
                  <a:lnTo>
                    <a:pt x="275496" y="331959"/>
                  </a:lnTo>
                  <a:lnTo>
                    <a:pt x="321412" y="281449"/>
                  </a:lnTo>
                  <a:lnTo>
                    <a:pt x="321412" y="298681"/>
                  </a:lnTo>
                  <a:close/>
                  <a:moveTo>
                    <a:pt x="321412" y="333145"/>
                  </a:moveTo>
                  <a:lnTo>
                    <a:pt x="275496" y="383654"/>
                  </a:lnTo>
                  <a:lnTo>
                    <a:pt x="275496" y="366422"/>
                  </a:lnTo>
                  <a:lnTo>
                    <a:pt x="321412" y="315913"/>
                  </a:lnTo>
                  <a:lnTo>
                    <a:pt x="321412" y="333145"/>
                  </a:lnTo>
                  <a:close/>
                  <a:moveTo>
                    <a:pt x="275496" y="418117"/>
                  </a:moveTo>
                  <a:lnTo>
                    <a:pt x="321412" y="367607"/>
                  </a:lnTo>
                  <a:lnTo>
                    <a:pt x="321412" y="350376"/>
                  </a:lnTo>
                  <a:lnTo>
                    <a:pt x="275496" y="400886"/>
                  </a:lnTo>
                  <a:lnTo>
                    <a:pt x="275496" y="418117"/>
                  </a:lnTo>
                  <a:close/>
                  <a:moveTo>
                    <a:pt x="321412" y="402071"/>
                  </a:moveTo>
                  <a:lnTo>
                    <a:pt x="275496" y="452580"/>
                  </a:lnTo>
                  <a:lnTo>
                    <a:pt x="275496" y="435349"/>
                  </a:lnTo>
                  <a:lnTo>
                    <a:pt x="321412" y="384839"/>
                  </a:lnTo>
                  <a:lnTo>
                    <a:pt x="321412" y="402071"/>
                  </a:lnTo>
                  <a:close/>
                  <a:moveTo>
                    <a:pt x="321412" y="436534"/>
                  </a:moveTo>
                  <a:lnTo>
                    <a:pt x="275496" y="487043"/>
                  </a:lnTo>
                  <a:lnTo>
                    <a:pt x="275496" y="469812"/>
                  </a:lnTo>
                  <a:lnTo>
                    <a:pt x="321412" y="419302"/>
                  </a:lnTo>
                  <a:lnTo>
                    <a:pt x="321412" y="436534"/>
                  </a:lnTo>
                  <a:close/>
                  <a:moveTo>
                    <a:pt x="321412" y="470997"/>
                  </a:moveTo>
                  <a:lnTo>
                    <a:pt x="275496" y="521507"/>
                  </a:lnTo>
                  <a:lnTo>
                    <a:pt x="275496" y="504275"/>
                  </a:lnTo>
                  <a:lnTo>
                    <a:pt x="321412" y="453766"/>
                  </a:lnTo>
                  <a:lnTo>
                    <a:pt x="321412" y="470997"/>
                  </a:lnTo>
                  <a:close/>
                  <a:moveTo>
                    <a:pt x="320136" y="505460"/>
                  </a:moveTo>
                  <a:lnTo>
                    <a:pt x="283148" y="547947"/>
                  </a:lnTo>
                  <a:lnTo>
                    <a:pt x="275496" y="547947"/>
                  </a:lnTo>
                  <a:lnTo>
                    <a:pt x="275496" y="538738"/>
                  </a:lnTo>
                  <a:lnTo>
                    <a:pt x="321412" y="488228"/>
                  </a:lnTo>
                  <a:cubicBezTo>
                    <a:pt x="321412" y="495887"/>
                    <a:pt x="320956" y="501631"/>
                    <a:pt x="320136" y="505460"/>
                  </a:cubicBezTo>
                  <a:close/>
                  <a:moveTo>
                    <a:pt x="350747" y="678962"/>
                  </a:moveTo>
                  <a:lnTo>
                    <a:pt x="306106" y="729471"/>
                  </a:lnTo>
                  <a:cubicBezTo>
                    <a:pt x="302735" y="730201"/>
                    <a:pt x="299547" y="731021"/>
                    <a:pt x="296540" y="731750"/>
                  </a:cubicBezTo>
                  <a:cubicBezTo>
                    <a:pt x="293534" y="732480"/>
                    <a:pt x="289981" y="732936"/>
                    <a:pt x="285699" y="732936"/>
                  </a:cubicBezTo>
                  <a:lnTo>
                    <a:pt x="334166" y="681241"/>
                  </a:lnTo>
                  <a:cubicBezTo>
                    <a:pt x="337537" y="680511"/>
                    <a:pt x="340543" y="680056"/>
                    <a:pt x="343094" y="680056"/>
                  </a:cubicBezTo>
                  <a:cubicBezTo>
                    <a:pt x="345645" y="680056"/>
                    <a:pt x="348196" y="679691"/>
                    <a:pt x="350747" y="678870"/>
                  </a:cubicBezTo>
                  <a:close/>
                  <a:moveTo>
                    <a:pt x="298454" y="548038"/>
                  </a:moveTo>
                  <a:lnTo>
                    <a:pt x="318861" y="525062"/>
                  </a:lnTo>
                  <a:cubicBezTo>
                    <a:pt x="317130" y="529621"/>
                    <a:pt x="315672" y="533906"/>
                    <a:pt x="314397" y="537735"/>
                  </a:cubicBezTo>
                  <a:cubicBezTo>
                    <a:pt x="313121" y="541565"/>
                    <a:pt x="311664" y="544208"/>
                    <a:pt x="309933" y="545758"/>
                  </a:cubicBezTo>
                  <a:cubicBezTo>
                    <a:pt x="309113" y="546488"/>
                    <a:pt x="305286" y="547309"/>
                    <a:pt x="298454" y="548038"/>
                  </a:cubicBezTo>
                  <a:close/>
                  <a:moveTo>
                    <a:pt x="331615" y="718074"/>
                  </a:moveTo>
                  <a:lnTo>
                    <a:pt x="369878" y="675588"/>
                  </a:lnTo>
                  <a:cubicBezTo>
                    <a:pt x="375800" y="674859"/>
                    <a:pt x="381813" y="672944"/>
                    <a:pt x="387735" y="669844"/>
                  </a:cubicBezTo>
                  <a:cubicBezTo>
                    <a:pt x="378351" y="679052"/>
                    <a:pt x="369241" y="687805"/>
                    <a:pt x="360313" y="696284"/>
                  </a:cubicBezTo>
                  <a:cubicBezTo>
                    <a:pt x="351385" y="704672"/>
                    <a:pt x="341819" y="711966"/>
                    <a:pt x="331615" y="718074"/>
                  </a:cubicBezTo>
                  <a:close/>
                </a:path>
              </a:pathLst>
            </a:custGeom>
            <a:grpFill/>
            <a:ln w="9102"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FCD24672-31EE-B04D-FEFB-8BBE28073315}"/>
                </a:ext>
              </a:extLst>
            </p:cNvPr>
            <p:cNvSpPr/>
            <p:nvPr/>
          </p:nvSpPr>
          <p:spPr>
            <a:xfrm>
              <a:off x="1441734" y="5802365"/>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1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9 h 734120"/>
                <a:gd name="connsiteX24" fmla="*/ 45916 w 441303"/>
                <a:gd name="connsiteY24" fmla="*/ 136759 h 734120"/>
                <a:gd name="connsiteX25" fmla="*/ 45916 w 441303"/>
                <a:gd name="connsiteY25" fmla="*/ 153990 h 734120"/>
                <a:gd name="connsiteX26" fmla="*/ 45916 w 441303"/>
                <a:gd name="connsiteY26" fmla="*/ 188453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3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9 h 734120"/>
                <a:gd name="connsiteX40" fmla="*/ 45916 w 441303"/>
                <a:gd name="connsiteY40" fmla="*/ 257380 h 734120"/>
                <a:gd name="connsiteX41" fmla="*/ 45916 w 441303"/>
                <a:gd name="connsiteY41" fmla="*/ 291843 h 734120"/>
                <a:gd name="connsiteX42" fmla="*/ 0 w 441303"/>
                <a:gd name="connsiteY42" fmla="*/ 342352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7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7 h 734120"/>
                <a:gd name="connsiteX51" fmla="*/ 45916 w 441303"/>
                <a:gd name="connsiteY51" fmla="*/ 360770 h 734120"/>
                <a:gd name="connsiteX52" fmla="*/ 0 w 441303"/>
                <a:gd name="connsiteY52" fmla="*/ 411279 h 734120"/>
                <a:gd name="connsiteX53" fmla="*/ 0 w 441303"/>
                <a:gd name="connsiteY53" fmla="*/ 394048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6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6 h 734120"/>
                <a:gd name="connsiteX81" fmla="*/ 45916 w 441303"/>
                <a:gd name="connsiteY81" fmla="*/ 567549 h 734120"/>
                <a:gd name="connsiteX82" fmla="*/ 0 w 441303"/>
                <a:gd name="connsiteY82" fmla="*/ 618059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3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8 w 441303"/>
                <a:gd name="connsiteY119" fmla="*/ 666289 h 734120"/>
                <a:gd name="connsiteX120" fmla="*/ 65048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1 w 441303"/>
                <a:gd name="connsiteY135" fmla="*/ 734121 h 734120"/>
                <a:gd name="connsiteX136" fmla="*/ 130095 w 441303"/>
                <a:gd name="connsiteY136" fmla="*/ 734121 h 734120"/>
                <a:gd name="connsiteX137" fmla="*/ 177287 w 441303"/>
                <a:gd name="connsiteY137" fmla="*/ 681241 h 734120"/>
                <a:gd name="connsiteX138" fmla="*/ 193867 w 441303"/>
                <a:gd name="connsiteY138" fmla="*/ 681241 h 734120"/>
                <a:gd name="connsiteX139" fmla="*/ 224478 w 441303"/>
                <a:gd name="connsiteY139" fmla="*/ 681241 h 734120"/>
                <a:gd name="connsiteX140" fmla="*/ 177287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7 h 734120"/>
                <a:gd name="connsiteX162" fmla="*/ 193867 w 441303"/>
                <a:gd name="connsiteY162" fmla="*/ 456045 h 734120"/>
                <a:gd name="connsiteX163" fmla="*/ 200245 w 441303"/>
                <a:gd name="connsiteY163" fmla="*/ 433069 h 734120"/>
                <a:gd name="connsiteX164" fmla="*/ 193867 w 441303"/>
                <a:gd name="connsiteY164" fmla="*/ 438813 h 734120"/>
                <a:gd name="connsiteX165" fmla="*/ 193867 w 441303"/>
                <a:gd name="connsiteY165" fmla="*/ 433069 h 734120"/>
                <a:gd name="connsiteX166" fmla="*/ 200245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0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3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3 w 441303"/>
                <a:gd name="connsiteY236" fmla="*/ 681241 h 734120"/>
                <a:gd name="connsiteX237" fmla="*/ 366052 w 441303"/>
                <a:gd name="connsiteY237" fmla="*/ 164293 h 734120"/>
                <a:gd name="connsiteX238" fmla="*/ 413243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6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1"/>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9"/>
                  </a:lnTo>
                  <a:lnTo>
                    <a:pt x="45916" y="136759"/>
                  </a:lnTo>
                  <a:lnTo>
                    <a:pt x="45916" y="153990"/>
                  </a:lnTo>
                  <a:close/>
                  <a:moveTo>
                    <a:pt x="45916" y="188453"/>
                  </a:moveTo>
                  <a:lnTo>
                    <a:pt x="0" y="238963"/>
                  </a:lnTo>
                  <a:lnTo>
                    <a:pt x="0" y="221732"/>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9"/>
                  </a:lnTo>
                  <a:lnTo>
                    <a:pt x="45916" y="257380"/>
                  </a:lnTo>
                  <a:close/>
                  <a:moveTo>
                    <a:pt x="45916" y="291843"/>
                  </a:moveTo>
                  <a:lnTo>
                    <a:pt x="0" y="342352"/>
                  </a:lnTo>
                  <a:lnTo>
                    <a:pt x="0" y="325121"/>
                  </a:lnTo>
                  <a:lnTo>
                    <a:pt x="45916" y="274611"/>
                  </a:lnTo>
                  <a:lnTo>
                    <a:pt x="45916" y="291843"/>
                  </a:lnTo>
                  <a:close/>
                  <a:moveTo>
                    <a:pt x="45916" y="326307"/>
                  </a:moveTo>
                  <a:lnTo>
                    <a:pt x="0" y="376816"/>
                  </a:lnTo>
                  <a:lnTo>
                    <a:pt x="0" y="359584"/>
                  </a:lnTo>
                  <a:lnTo>
                    <a:pt x="45916" y="309075"/>
                  </a:lnTo>
                  <a:lnTo>
                    <a:pt x="45916" y="326307"/>
                  </a:lnTo>
                  <a:close/>
                  <a:moveTo>
                    <a:pt x="45916" y="360770"/>
                  </a:moveTo>
                  <a:lnTo>
                    <a:pt x="0" y="411279"/>
                  </a:lnTo>
                  <a:lnTo>
                    <a:pt x="0" y="394048"/>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6"/>
                  </a:moveTo>
                  <a:lnTo>
                    <a:pt x="0" y="583595"/>
                  </a:lnTo>
                  <a:lnTo>
                    <a:pt x="0" y="566363"/>
                  </a:lnTo>
                  <a:lnTo>
                    <a:pt x="45916" y="515854"/>
                  </a:lnTo>
                  <a:lnTo>
                    <a:pt x="45916" y="533086"/>
                  </a:lnTo>
                  <a:close/>
                  <a:moveTo>
                    <a:pt x="45916" y="567549"/>
                  </a:moveTo>
                  <a:lnTo>
                    <a:pt x="0" y="618059"/>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3"/>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8" y="666289"/>
                  </a:lnTo>
                  <a:lnTo>
                    <a:pt x="65048" y="0"/>
                  </a:lnTo>
                  <a:lnTo>
                    <a:pt x="441303" y="0"/>
                  </a:lnTo>
                  <a:lnTo>
                    <a:pt x="441303" y="96461"/>
                  </a:lnTo>
                  <a:lnTo>
                    <a:pt x="173460" y="96461"/>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1" y="734121"/>
                  </a:lnTo>
                  <a:lnTo>
                    <a:pt x="130095" y="734121"/>
                  </a:lnTo>
                  <a:lnTo>
                    <a:pt x="177287" y="681241"/>
                  </a:lnTo>
                  <a:lnTo>
                    <a:pt x="193867" y="681241"/>
                  </a:lnTo>
                  <a:close/>
                  <a:moveTo>
                    <a:pt x="224478" y="681241"/>
                  </a:moveTo>
                  <a:lnTo>
                    <a:pt x="177287"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7"/>
                  </a:lnTo>
                  <a:lnTo>
                    <a:pt x="193867" y="456045"/>
                  </a:lnTo>
                  <a:close/>
                  <a:moveTo>
                    <a:pt x="200245" y="433069"/>
                  </a:moveTo>
                  <a:lnTo>
                    <a:pt x="193867" y="438813"/>
                  </a:lnTo>
                  <a:lnTo>
                    <a:pt x="193867" y="433069"/>
                  </a:lnTo>
                  <a:lnTo>
                    <a:pt x="200245"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0"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3" y="681241"/>
                  </a:moveTo>
                  <a:lnTo>
                    <a:pt x="364777" y="734121"/>
                  </a:lnTo>
                  <a:lnTo>
                    <a:pt x="349471" y="734121"/>
                  </a:lnTo>
                  <a:lnTo>
                    <a:pt x="396663" y="681241"/>
                  </a:lnTo>
                  <a:lnTo>
                    <a:pt x="413243" y="681241"/>
                  </a:lnTo>
                  <a:close/>
                  <a:moveTo>
                    <a:pt x="366052" y="164293"/>
                  </a:moveTo>
                  <a:lnTo>
                    <a:pt x="413243" y="111413"/>
                  </a:lnTo>
                  <a:lnTo>
                    <a:pt x="427273" y="111413"/>
                  </a:lnTo>
                  <a:lnTo>
                    <a:pt x="378807" y="164293"/>
                  </a:lnTo>
                  <a:lnTo>
                    <a:pt x="366052" y="164293"/>
                  </a:lnTo>
                  <a:close/>
                  <a:moveTo>
                    <a:pt x="380082" y="734121"/>
                  </a:moveTo>
                  <a:lnTo>
                    <a:pt x="428549" y="681241"/>
                  </a:lnTo>
                  <a:lnTo>
                    <a:pt x="438752" y="681241"/>
                  </a:lnTo>
                  <a:lnTo>
                    <a:pt x="390286" y="734121"/>
                  </a:lnTo>
                  <a:lnTo>
                    <a:pt x="380082" y="734121"/>
                  </a:lnTo>
                  <a:close/>
                </a:path>
              </a:pathLst>
            </a:custGeom>
            <a:grpFill/>
            <a:ln w="9102" cap="flat">
              <a:no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49C2781E-81E7-58D0-8B77-D0526A921A78}"/>
                </a:ext>
              </a:extLst>
            </p:cNvPr>
            <p:cNvSpPr/>
            <p:nvPr/>
          </p:nvSpPr>
          <p:spPr>
            <a:xfrm>
              <a:off x="1912372" y="5802365"/>
              <a:ext cx="442578" cy="734212"/>
            </a:xfrm>
            <a:custGeom>
              <a:avLst/>
              <a:gdLst>
                <a:gd name="connsiteX0" fmla="*/ 45916 w 442578"/>
                <a:gd name="connsiteY0" fmla="*/ 36834 h 734212"/>
                <a:gd name="connsiteX1" fmla="*/ 0 w 442578"/>
                <a:gd name="connsiteY1" fmla="*/ 87343 h 734212"/>
                <a:gd name="connsiteX2" fmla="*/ 0 w 442578"/>
                <a:gd name="connsiteY2" fmla="*/ 71297 h 734212"/>
                <a:gd name="connsiteX3" fmla="*/ 45916 w 442578"/>
                <a:gd name="connsiteY3" fmla="*/ 21882 h 734212"/>
                <a:gd name="connsiteX4" fmla="*/ 45916 w 442578"/>
                <a:gd name="connsiteY4" fmla="*/ 36834 h 734212"/>
                <a:gd name="connsiteX5" fmla="*/ 45916 w 442578"/>
                <a:gd name="connsiteY5" fmla="*/ 71297 h 734212"/>
                <a:gd name="connsiteX6" fmla="*/ 0 w 442578"/>
                <a:gd name="connsiteY6" fmla="*/ 121806 h 734212"/>
                <a:gd name="connsiteX7" fmla="*/ 0 w 442578"/>
                <a:gd name="connsiteY7" fmla="*/ 104575 h 734212"/>
                <a:gd name="connsiteX8" fmla="*/ 45916 w 442578"/>
                <a:gd name="connsiteY8" fmla="*/ 54065 h 734212"/>
                <a:gd name="connsiteX9" fmla="*/ 45916 w 442578"/>
                <a:gd name="connsiteY9" fmla="*/ 71297 h 734212"/>
                <a:gd name="connsiteX10" fmla="*/ 45916 w 442578"/>
                <a:gd name="connsiteY10" fmla="*/ 105760 h 734212"/>
                <a:gd name="connsiteX11" fmla="*/ 0 w 442578"/>
                <a:gd name="connsiteY11" fmla="*/ 156270 h 734212"/>
                <a:gd name="connsiteX12" fmla="*/ 0 w 442578"/>
                <a:gd name="connsiteY12" fmla="*/ 139038 h 734212"/>
                <a:gd name="connsiteX13" fmla="*/ 45916 w 442578"/>
                <a:gd name="connsiteY13" fmla="*/ 88529 h 734212"/>
                <a:gd name="connsiteX14" fmla="*/ 45916 w 442578"/>
                <a:gd name="connsiteY14" fmla="*/ 105760 h 734212"/>
                <a:gd name="connsiteX15" fmla="*/ 45916 w 442578"/>
                <a:gd name="connsiteY15" fmla="*/ 140223 h 734212"/>
                <a:gd name="connsiteX16" fmla="*/ 0 w 442578"/>
                <a:gd name="connsiteY16" fmla="*/ 190733 h 734212"/>
                <a:gd name="connsiteX17" fmla="*/ 0 w 442578"/>
                <a:gd name="connsiteY17" fmla="*/ 173501 h 734212"/>
                <a:gd name="connsiteX18" fmla="*/ 45916 w 442578"/>
                <a:gd name="connsiteY18" fmla="*/ 122992 h 734212"/>
                <a:gd name="connsiteX19" fmla="*/ 45916 w 442578"/>
                <a:gd name="connsiteY19" fmla="*/ 140223 h 734212"/>
                <a:gd name="connsiteX20" fmla="*/ 45916 w 442578"/>
                <a:gd name="connsiteY20" fmla="*/ 174687 h 734212"/>
                <a:gd name="connsiteX21" fmla="*/ 0 w 442578"/>
                <a:gd name="connsiteY21" fmla="*/ 225196 h 734212"/>
                <a:gd name="connsiteX22" fmla="*/ 0 w 442578"/>
                <a:gd name="connsiteY22" fmla="*/ 207964 h 734212"/>
                <a:gd name="connsiteX23" fmla="*/ 45916 w 442578"/>
                <a:gd name="connsiteY23" fmla="*/ 157455 h 734212"/>
                <a:gd name="connsiteX24" fmla="*/ 45916 w 442578"/>
                <a:gd name="connsiteY24" fmla="*/ 174687 h 734212"/>
                <a:gd name="connsiteX25" fmla="*/ 45916 w 442578"/>
                <a:gd name="connsiteY25" fmla="*/ 209150 h 734212"/>
                <a:gd name="connsiteX26" fmla="*/ 0 w 442578"/>
                <a:gd name="connsiteY26" fmla="*/ 259659 h 734212"/>
                <a:gd name="connsiteX27" fmla="*/ 0 w 442578"/>
                <a:gd name="connsiteY27" fmla="*/ 242428 h 734212"/>
                <a:gd name="connsiteX28" fmla="*/ 45916 w 442578"/>
                <a:gd name="connsiteY28" fmla="*/ 191918 h 734212"/>
                <a:gd name="connsiteX29" fmla="*/ 45916 w 442578"/>
                <a:gd name="connsiteY29" fmla="*/ 209150 h 734212"/>
                <a:gd name="connsiteX30" fmla="*/ 45916 w 442578"/>
                <a:gd name="connsiteY30" fmla="*/ 243613 h 734212"/>
                <a:gd name="connsiteX31" fmla="*/ 0 w 442578"/>
                <a:gd name="connsiteY31" fmla="*/ 294122 h 734212"/>
                <a:gd name="connsiteX32" fmla="*/ 0 w 442578"/>
                <a:gd name="connsiteY32" fmla="*/ 276891 h 734212"/>
                <a:gd name="connsiteX33" fmla="*/ 45916 w 442578"/>
                <a:gd name="connsiteY33" fmla="*/ 226381 h 734212"/>
                <a:gd name="connsiteX34" fmla="*/ 45916 w 442578"/>
                <a:gd name="connsiteY34" fmla="*/ 243613 h 734212"/>
                <a:gd name="connsiteX35" fmla="*/ 45916 w 442578"/>
                <a:gd name="connsiteY35" fmla="*/ 278076 h 734212"/>
                <a:gd name="connsiteX36" fmla="*/ 0 w 442578"/>
                <a:gd name="connsiteY36" fmla="*/ 328586 h 734212"/>
                <a:gd name="connsiteX37" fmla="*/ 0 w 442578"/>
                <a:gd name="connsiteY37" fmla="*/ 311354 h 734212"/>
                <a:gd name="connsiteX38" fmla="*/ 45916 w 442578"/>
                <a:gd name="connsiteY38" fmla="*/ 260844 h 734212"/>
                <a:gd name="connsiteX39" fmla="*/ 45916 w 442578"/>
                <a:gd name="connsiteY39" fmla="*/ 278076 h 734212"/>
                <a:gd name="connsiteX40" fmla="*/ 45916 w 442578"/>
                <a:gd name="connsiteY40" fmla="*/ 312539 h 734212"/>
                <a:gd name="connsiteX41" fmla="*/ 0 w 442578"/>
                <a:gd name="connsiteY41" fmla="*/ 363049 h 734212"/>
                <a:gd name="connsiteX42" fmla="*/ 0 w 442578"/>
                <a:gd name="connsiteY42" fmla="*/ 345817 h 734212"/>
                <a:gd name="connsiteX43" fmla="*/ 45916 w 442578"/>
                <a:gd name="connsiteY43" fmla="*/ 295308 h 734212"/>
                <a:gd name="connsiteX44" fmla="*/ 45916 w 442578"/>
                <a:gd name="connsiteY44" fmla="*/ 312539 h 734212"/>
                <a:gd name="connsiteX45" fmla="*/ 45916 w 442578"/>
                <a:gd name="connsiteY45" fmla="*/ 347002 h 734212"/>
                <a:gd name="connsiteX46" fmla="*/ 0 w 442578"/>
                <a:gd name="connsiteY46" fmla="*/ 397512 h 734212"/>
                <a:gd name="connsiteX47" fmla="*/ 0 w 442578"/>
                <a:gd name="connsiteY47" fmla="*/ 380281 h 734212"/>
                <a:gd name="connsiteX48" fmla="*/ 45916 w 442578"/>
                <a:gd name="connsiteY48" fmla="*/ 329771 h 734212"/>
                <a:gd name="connsiteX49" fmla="*/ 45916 w 442578"/>
                <a:gd name="connsiteY49" fmla="*/ 347002 h 734212"/>
                <a:gd name="connsiteX50" fmla="*/ 45916 w 442578"/>
                <a:gd name="connsiteY50" fmla="*/ 381466 h 734212"/>
                <a:gd name="connsiteX51" fmla="*/ 0 w 442578"/>
                <a:gd name="connsiteY51" fmla="*/ 431975 h 734212"/>
                <a:gd name="connsiteX52" fmla="*/ 0 w 442578"/>
                <a:gd name="connsiteY52" fmla="*/ 414743 h 734212"/>
                <a:gd name="connsiteX53" fmla="*/ 45916 w 442578"/>
                <a:gd name="connsiteY53" fmla="*/ 364234 h 734212"/>
                <a:gd name="connsiteX54" fmla="*/ 45916 w 442578"/>
                <a:gd name="connsiteY54" fmla="*/ 381466 h 734212"/>
                <a:gd name="connsiteX55" fmla="*/ 45916 w 442578"/>
                <a:gd name="connsiteY55" fmla="*/ 415929 h 734212"/>
                <a:gd name="connsiteX56" fmla="*/ 0 w 442578"/>
                <a:gd name="connsiteY56" fmla="*/ 466439 h 734212"/>
                <a:gd name="connsiteX57" fmla="*/ 0 w 442578"/>
                <a:gd name="connsiteY57" fmla="*/ 449207 h 734212"/>
                <a:gd name="connsiteX58" fmla="*/ 45916 w 442578"/>
                <a:gd name="connsiteY58" fmla="*/ 398697 h 734212"/>
                <a:gd name="connsiteX59" fmla="*/ 45916 w 442578"/>
                <a:gd name="connsiteY59" fmla="*/ 415929 h 734212"/>
                <a:gd name="connsiteX60" fmla="*/ 45916 w 442578"/>
                <a:gd name="connsiteY60" fmla="*/ 450392 h 734212"/>
                <a:gd name="connsiteX61" fmla="*/ 0 w 442578"/>
                <a:gd name="connsiteY61" fmla="*/ 500902 h 734212"/>
                <a:gd name="connsiteX62" fmla="*/ 0 w 442578"/>
                <a:gd name="connsiteY62" fmla="*/ 483670 h 734212"/>
                <a:gd name="connsiteX63" fmla="*/ 45916 w 442578"/>
                <a:gd name="connsiteY63" fmla="*/ 433160 h 734212"/>
                <a:gd name="connsiteX64" fmla="*/ 45916 w 442578"/>
                <a:gd name="connsiteY64" fmla="*/ 450392 h 734212"/>
                <a:gd name="connsiteX65" fmla="*/ 45916 w 442578"/>
                <a:gd name="connsiteY65" fmla="*/ 484855 h 734212"/>
                <a:gd name="connsiteX66" fmla="*/ 0 w 442578"/>
                <a:gd name="connsiteY66" fmla="*/ 535365 h 734212"/>
                <a:gd name="connsiteX67" fmla="*/ 0 w 442578"/>
                <a:gd name="connsiteY67" fmla="*/ 518133 h 734212"/>
                <a:gd name="connsiteX68" fmla="*/ 45916 w 442578"/>
                <a:gd name="connsiteY68" fmla="*/ 467624 h 734212"/>
                <a:gd name="connsiteX69" fmla="*/ 45916 w 442578"/>
                <a:gd name="connsiteY69" fmla="*/ 484855 h 734212"/>
                <a:gd name="connsiteX70" fmla="*/ 45916 w 442578"/>
                <a:gd name="connsiteY70" fmla="*/ 519319 h 734212"/>
                <a:gd name="connsiteX71" fmla="*/ 0 w 442578"/>
                <a:gd name="connsiteY71" fmla="*/ 569828 h 734212"/>
                <a:gd name="connsiteX72" fmla="*/ 0 w 442578"/>
                <a:gd name="connsiteY72" fmla="*/ 552596 h 734212"/>
                <a:gd name="connsiteX73" fmla="*/ 45916 w 442578"/>
                <a:gd name="connsiteY73" fmla="*/ 502087 h 734212"/>
                <a:gd name="connsiteX74" fmla="*/ 45916 w 442578"/>
                <a:gd name="connsiteY74" fmla="*/ 519319 h 734212"/>
                <a:gd name="connsiteX75" fmla="*/ 45916 w 442578"/>
                <a:gd name="connsiteY75" fmla="*/ 553781 h 734212"/>
                <a:gd name="connsiteX76" fmla="*/ 0 w 442578"/>
                <a:gd name="connsiteY76" fmla="*/ 604291 h 734212"/>
                <a:gd name="connsiteX77" fmla="*/ 0 w 442578"/>
                <a:gd name="connsiteY77" fmla="*/ 587060 h 734212"/>
                <a:gd name="connsiteX78" fmla="*/ 45916 w 442578"/>
                <a:gd name="connsiteY78" fmla="*/ 536550 h 734212"/>
                <a:gd name="connsiteX79" fmla="*/ 45916 w 442578"/>
                <a:gd name="connsiteY79" fmla="*/ 553781 h 734212"/>
                <a:gd name="connsiteX80" fmla="*/ 45916 w 442578"/>
                <a:gd name="connsiteY80" fmla="*/ 588245 h 734212"/>
                <a:gd name="connsiteX81" fmla="*/ 0 w 442578"/>
                <a:gd name="connsiteY81" fmla="*/ 638754 h 734212"/>
                <a:gd name="connsiteX82" fmla="*/ 0 w 442578"/>
                <a:gd name="connsiteY82" fmla="*/ 621523 h 734212"/>
                <a:gd name="connsiteX83" fmla="*/ 45916 w 442578"/>
                <a:gd name="connsiteY83" fmla="*/ 571013 h 734212"/>
                <a:gd name="connsiteX84" fmla="*/ 45916 w 442578"/>
                <a:gd name="connsiteY84" fmla="*/ 588245 h 734212"/>
                <a:gd name="connsiteX85" fmla="*/ 45916 w 442578"/>
                <a:gd name="connsiteY85" fmla="*/ 622708 h 734212"/>
                <a:gd name="connsiteX86" fmla="*/ 0 w 442578"/>
                <a:gd name="connsiteY86" fmla="*/ 673218 h 734212"/>
                <a:gd name="connsiteX87" fmla="*/ 0 w 442578"/>
                <a:gd name="connsiteY87" fmla="*/ 655986 h 734212"/>
                <a:gd name="connsiteX88" fmla="*/ 45916 w 442578"/>
                <a:gd name="connsiteY88" fmla="*/ 605477 h 734212"/>
                <a:gd name="connsiteX89" fmla="*/ 45916 w 442578"/>
                <a:gd name="connsiteY89" fmla="*/ 622708 h 734212"/>
                <a:gd name="connsiteX90" fmla="*/ 45916 w 442578"/>
                <a:gd name="connsiteY90" fmla="*/ 657171 h 734212"/>
                <a:gd name="connsiteX91" fmla="*/ 0 w 442578"/>
                <a:gd name="connsiteY91" fmla="*/ 707681 h 734212"/>
                <a:gd name="connsiteX92" fmla="*/ 0 w 442578"/>
                <a:gd name="connsiteY92" fmla="*/ 690449 h 734212"/>
                <a:gd name="connsiteX93" fmla="*/ 45916 w 442578"/>
                <a:gd name="connsiteY93" fmla="*/ 639940 h 734212"/>
                <a:gd name="connsiteX94" fmla="*/ 45916 w 442578"/>
                <a:gd name="connsiteY94" fmla="*/ 657171 h 734212"/>
                <a:gd name="connsiteX95" fmla="*/ 0 w 442578"/>
                <a:gd name="connsiteY95" fmla="*/ 734121 h 734212"/>
                <a:gd name="connsiteX96" fmla="*/ 0 w 442578"/>
                <a:gd name="connsiteY96" fmla="*/ 724912 h 734212"/>
                <a:gd name="connsiteX97" fmla="*/ 45916 w 442578"/>
                <a:gd name="connsiteY97" fmla="*/ 674403 h 734212"/>
                <a:gd name="connsiteX98" fmla="*/ 45916 w 442578"/>
                <a:gd name="connsiteY98" fmla="*/ 681332 h 734212"/>
                <a:gd name="connsiteX99" fmla="*/ 56120 w 442578"/>
                <a:gd name="connsiteY99" fmla="*/ 681332 h 734212"/>
                <a:gd name="connsiteX100" fmla="*/ 7653 w 442578"/>
                <a:gd name="connsiteY100" fmla="*/ 734212 h 734212"/>
                <a:gd name="connsiteX101" fmla="*/ 0 w 442578"/>
                <a:gd name="connsiteY101" fmla="*/ 734212 h 734212"/>
                <a:gd name="connsiteX102" fmla="*/ 86730 w 442578"/>
                <a:gd name="connsiteY102" fmla="*/ 681241 h 734212"/>
                <a:gd name="connsiteX103" fmla="*/ 39539 w 442578"/>
                <a:gd name="connsiteY103" fmla="*/ 734121 h 734212"/>
                <a:gd name="connsiteX104" fmla="*/ 22958 w 442578"/>
                <a:gd name="connsiteY104" fmla="*/ 734121 h 734212"/>
                <a:gd name="connsiteX105" fmla="*/ 71425 w 442578"/>
                <a:gd name="connsiteY105" fmla="*/ 681241 h 734212"/>
                <a:gd name="connsiteX106" fmla="*/ 86730 w 442578"/>
                <a:gd name="connsiteY106" fmla="*/ 681241 h 734212"/>
                <a:gd name="connsiteX107" fmla="*/ 118616 w 442578"/>
                <a:gd name="connsiteY107" fmla="*/ 681241 h 734212"/>
                <a:gd name="connsiteX108" fmla="*/ 70149 w 442578"/>
                <a:gd name="connsiteY108" fmla="*/ 734121 h 734212"/>
                <a:gd name="connsiteX109" fmla="*/ 54844 w 442578"/>
                <a:gd name="connsiteY109" fmla="*/ 734121 h 734212"/>
                <a:gd name="connsiteX110" fmla="*/ 102035 w 442578"/>
                <a:gd name="connsiteY110" fmla="*/ 681241 h 734212"/>
                <a:gd name="connsiteX111" fmla="*/ 118616 w 442578"/>
                <a:gd name="connsiteY111" fmla="*/ 681241 h 734212"/>
                <a:gd name="connsiteX112" fmla="*/ 442579 w 442578"/>
                <a:gd name="connsiteY112" fmla="*/ 569828 h 734212"/>
                <a:gd name="connsiteX113" fmla="*/ 442579 w 442578"/>
                <a:gd name="connsiteY113" fmla="*/ 666289 h 734212"/>
                <a:gd name="connsiteX114" fmla="*/ 66323 w 442578"/>
                <a:gd name="connsiteY114" fmla="*/ 666289 h 734212"/>
                <a:gd name="connsiteX115" fmla="*/ 66323 w 442578"/>
                <a:gd name="connsiteY115" fmla="*/ 0 h 734212"/>
                <a:gd name="connsiteX116" fmla="*/ 174736 w 442578"/>
                <a:gd name="connsiteY116" fmla="*/ 0 h 734212"/>
                <a:gd name="connsiteX117" fmla="*/ 174736 w 442578"/>
                <a:gd name="connsiteY117" fmla="*/ 569828 h 734212"/>
                <a:gd name="connsiteX118" fmla="*/ 442579 w 442578"/>
                <a:gd name="connsiteY118" fmla="*/ 569828 h 734212"/>
                <a:gd name="connsiteX119" fmla="*/ 149227 w 442578"/>
                <a:gd name="connsiteY119" fmla="*/ 681241 h 734212"/>
                <a:gd name="connsiteX120" fmla="*/ 102035 w 442578"/>
                <a:gd name="connsiteY120" fmla="*/ 734121 h 734212"/>
                <a:gd name="connsiteX121" fmla="*/ 85455 w 442578"/>
                <a:gd name="connsiteY121" fmla="*/ 734121 h 734212"/>
                <a:gd name="connsiteX122" fmla="*/ 133921 w 442578"/>
                <a:gd name="connsiteY122" fmla="*/ 681241 h 734212"/>
                <a:gd name="connsiteX123" fmla="*/ 149227 w 442578"/>
                <a:gd name="connsiteY123" fmla="*/ 681241 h 734212"/>
                <a:gd name="connsiteX124" fmla="*/ 181113 w 442578"/>
                <a:gd name="connsiteY124" fmla="*/ 681241 h 734212"/>
                <a:gd name="connsiteX125" fmla="*/ 132646 w 442578"/>
                <a:gd name="connsiteY125" fmla="*/ 734121 h 734212"/>
                <a:gd name="connsiteX126" fmla="*/ 117341 w 442578"/>
                <a:gd name="connsiteY126" fmla="*/ 734121 h 734212"/>
                <a:gd name="connsiteX127" fmla="*/ 165808 w 442578"/>
                <a:gd name="connsiteY127" fmla="*/ 681241 h 734212"/>
                <a:gd name="connsiteX128" fmla="*/ 181113 w 442578"/>
                <a:gd name="connsiteY128" fmla="*/ 681241 h 734212"/>
                <a:gd name="connsiteX129" fmla="*/ 211724 w 442578"/>
                <a:gd name="connsiteY129" fmla="*/ 681241 h 734212"/>
                <a:gd name="connsiteX130" fmla="*/ 164532 w 442578"/>
                <a:gd name="connsiteY130" fmla="*/ 734121 h 734212"/>
                <a:gd name="connsiteX131" fmla="*/ 149227 w 442578"/>
                <a:gd name="connsiteY131" fmla="*/ 734121 h 734212"/>
                <a:gd name="connsiteX132" fmla="*/ 196418 w 442578"/>
                <a:gd name="connsiteY132" fmla="*/ 681241 h 734212"/>
                <a:gd name="connsiteX133" fmla="*/ 211724 w 442578"/>
                <a:gd name="connsiteY133" fmla="*/ 681241 h 734212"/>
                <a:gd name="connsiteX134" fmla="*/ 243610 w 442578"/>
                <a:gd name="connsiteY134" fmla="*/ 681241 h 734212"/>
                <a:gd name="connsiteX135" fmla="*/ 195143 w 442578"/>
                <a:gd name="connsiteY135" fmla="*/ 734121 h 734212"/>
                <a:gd name="connsiteX136" fmla="*/ 179837 w 442578"/>
                <a:gd name="connsiteY136" fmla="*/ 734121 h 734212"/>
                <a:gd name="connsiteX137" fmla="*/ 228304 w 442578"/>
                <a:gd name="connsiteY137" fmla="*/ 681241 h 734212"/>
                <a:gd name="connsiteX138" fmla="*/ 243610 w 442578"/>
                <a:gd name="connsiteY138" fmla="*/ 681241 h 734212"/>
                <a:gd name="connsiteX139" fmla="*/ 275496 w 442578"/>
                <a:gd name="connsiteY139" fmla="*/ 681241 h 734212"/>
                <a:gd name="connsiteX140" fmla="*/ 227029 w 442578"/>
                <a:gd name="connsiteY140" fmla="*/ 734121 h 734212"/>
                <a:gd name="connsiteX141" fmla="*/ 211724 w 442578"/>
                <a:gd name="connsiteY141" fmla="*/ 734121 h 734212"/>
                <a:gd name="connsiteX142" fmla="*/ 258915 w 442578"/>
                <a:gd name="connsiteY142" fmla="*/ 681241 h 734212"/>
                <a:gd name="connsiteX143" fmla="*/ 275496 w 442578"/>
                <a:gd name="connsiteY143" fmla="*/ 681241 h 734212"/>
                <a:gd name="connsiteX144" fmla="*/ 306106 w 442578"/>
                <a:gd name="connsiteY144" fmla="*/ 681241 h 734212"/>
                <a:gd name="connsiteX145" fmla="*/ 258915 w 442578"/>
                <a:gd name="connsiteY145" fmla="*/ 734121 h 734212"/>
                <a:gd name="connsiteX146" fmla="*/ 242334 w 442578"/>
                <a:gd name="connsiteY146" fmla="*/ 734121 h 734212"/>
                <a:gd name="connsiteX147" fmla="*/ 290801 w 442578"/>
                <a:gd name="connsiteY147" fmla="*/ 681241 h 734212"/>
                <a:gd name="connsiteX148" fmla="*/ 306106 w 442578"/>
                <a:gd name="connsiteY148" fmla="*/ 681241 h 734212"/>
                <a:gd name="connsiteX149" fmla="*/ 337992 w 442578"/>
                <a:gd name="connsiteY149" fmla="*/ 681241 h 734212"/>
                <a:gd name="connsiteX150" fmla="*/ 289526 w 442578"/>
                <a:gd name="connsiteY150" fmla="*/ 734121 h 734212"/>
                <a:gd name="connsiteX151" fmla="*/ 274220 w 442578"/>
                <a:gd name="connsiteY151" fmla="*/ 734121 h 734212"/>
                <a:gd name="connsiteX152" fmla="*/ 321412 w 442578"/>
                <a:gd name="connsiteY152" fmla="*/ 681241 h 734212"/>
                <a:gd name="connsiteX153" fmla="*/ 337992 w 442578"/>
                <a:gd name="connsiteY153" fmla="*/ 681241 h 734212"/>
                <a:gd name="connsiteX154" fmla="*/ 368603 w 442578"/>
                <a:gd name="connsiteY154" fmla="*/ 681241 h 734212"/>
                <a:gd name="connsiteX155" fmla="*/ 321412 w 442578"/>
                <a:gd name="connsiteY155" fmla="*/ 734121 h 734212"/>
                <a:gd name="connsiteX156" fmla="*/ 304831 w 442578"/>
                <a:gd name="connsiteY156" fmla="*/ 734121 h 734212"/>
                <a:gd name="connsiteX157" fmla="*/ 353298 w 442578"/>
                <a:gd name="connsiteY157" fmla="*/ 681241 h 734212"/>
                <a:gd name="connsiteX158" fmla="*/ 368603 w 442578"/>
                <a:gd name="connsiteY158" fmla="*/ 681241 h 734212"/>
                <a:gd name="connsiteX159" fmla="*/ 400489 w 442578"/>
                <a:gd name="connsiteY159" fmla="*/ 681241 h 734212"/>
                <a:gd name="connsiteX160" fmla="*/ 352022 w 442578"/>
                <a:gd name="connsiteY160" fmla="*/ 734121 h 734212"/>
                <a:gd name="connsiteX161" fmla="*/ 336717 w 442578"/>
                <a:gd name="connsiteY161" fmla="*/ 734121 h 734212"/>
                <a:gd name="connsiteX162" fmla="*/ 385184 w 442578"/>
                <a:gd name="connsiteY162" fmla="*/ 681241 h 734212"/>
                <a:gd name="connsiteX163" fmla="*/ 400489 w 442578"/>
                <a:gd name="connsiteY163" fmla="*/ 681241 h 734212"/>
                <a:gd name="connsiteX164" fmla="*/ 368603 w 442578"/>
                <a:gd name="connsiteY164" fmla="*/ 734121 h 734212"/>
                <a:gd name="connsiteX165" fmla="*/ 415794 w 442578"/>
                <a:gd name="connsiteY165" fmla="*/ 681241 h 734212"/>
                <a:gd name="connsiteX166" fmla="*/ 428549 w 442578"/>
                <a:gd name="connsiteY166" fmla="*/ 681241 h 734212"/>
                <a:gd name="connsiteX167" fmla="*/ 380082 w 442578"/>
                <a:gd name="connsiteY167" fmla="*/ 734121 h 734212"/>
                <a:gd name="connsiteX168" fmla="*/ 368603 w 442578"/>
                <a:gd name="connsiteY168" fmla="*/ 734121 h 734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442578" h="734212">
                  <a:moveTo>
                    <a:pt x="45916" y="36834"/>
                  </a:moveTo>
                  <a:lnTo>
                    <a:pt x="0" y="87343"/>
                  </a:lnTo>
                  <a:lnTo>
                    <a:pt x="0" y="71297"/>
                  </a:lnTo>
                  <a:lnTo>
                    <a:pt x="45916" y="21882"/>
                  </a:lnTo>
                  <a:lnTo>
                    <a:pt x="45916" y="36834"/>
                  </a:lnTo>
                  <a:close/>
                  <a:moveTo>
                    <a:pt x="45916" y="71297"/>
                  </a:moveTo>
                  <a:lnTo>
                    <a:pt x="0" y="121806"/>
                  </a:lnTo>
                  <a:lnTo>
                    <a:pt x="0" y="104575"/>
                  </a:lnTo>
                  <a:lnTo>
                    <a:pt x="45916" y="54065"/>
                  </a:lnTo>
                  <a:lnTo>
                    <a:pt x="45916" y="71297"/>
                  </a:lnTo>
                  <a:close/>
                  <a:moveTo>
                    <a:pt x="45916" y="105760"/>
                  </a:moveTo>
                  <a:lnTo>
                    <a:pt x="0" y="156270"/>
                  </a:lnTo>
                  <a:lnTo>
                    <a:pt x="0" y="139038"/>
                  </a:lnTo>
                  <a:lnTo>
                    <a:pt x="45916" y="88529"/>
                  </a:lnTo>
                  <a:lnTo>
                    <a:pt x="45916" y="105760"/>
                  </a:lnTo>
                  <a:close/>
                  <a:moveTo>
                    <a:pt x="45916" y="140223"/>
                  </a:moveTo>
                  <a:lnTo>
                    <a:pt x="0" y="190733"/>
                  </a:lnTo>
                  <a:lnTo>
                    <a:pt x="0" y="173501"/>
                  </a:lnTo>
                  <a:lnTo>
                    <a:pt x="45916" y="122992"/>
                  </a:lnTo>
                  <a:lnTo>
                    <a:pt x="45916" y="140223"/>
                  </a:lnTo>
                  <a:close/>
                  <a:moveTo>
                    <a:pt x="45916" y="174687"/>
                  </a:moveTo>
                  <a:lnTo>
                    <a:pt x="0" y="225196"/>
                  </a:lnTo>
                  <a:lnTo>
                    <a:pt x="0" y="207964"/>
                  </a:lnTo>
                  <a:lnTo>
                    <a:pt x="45916" y="157455"/>
                  </a:lnTo>
                  <a:lnTo>
                    <a:pt x="45916" y="174687"/>
                  </a:lnTo>
                  <a:close/>
                  <a:moveTo>
                    <a:pt x="45916" y="209150"/>
                  </a:moveTo>
                  <a:lnTo>
                    <a:pt x="0" y="259659"/>
                  </a:lnTo>
                  <a:lnTo>
                    <a:pt x="0" y="242428"/>
                  </a:lnTo>
                  <a:lnTo>
                    <a:pt x="45916" y="191918"/>
                  </a:lnTo>
                  <a:lnTo>
                    <a:pt x="45916" y="209150"/>
                  </a:lnTo>
                  <a:close/>
                  <a:moveTo>
                    <a:pt x="45916" y="243613"/>
                  </a:moveTo>
                  <a:lnTo>
                    <a:pt x="0" y="294122"/>
                  </a:lnTo>
                  <a:lnTo>
                    <a:pt x="0" y="276891"/>
                  </a:lnTo>
                  <a:lnTo>
                    <a:pt x="45916" y="226381"/>
                  </a:lnTo>
                  <a:lnTo>
                    <a:pt x="45916" y="243613"/>
                  </a:lnTo>
                  <a:close/>
                  <a:moveTo>
                    <a:pt x="45916" y="278076"/>
                  </a:moveTo>
                  <a:lnTo>
                    <a:pt x="0" y="328586"/>
                  </a:lnTo>
                  <a:lnTo>
                    <a:pt x="0" y="311354"/>
                  </a:lnTo>
                  <a:lnTo>
                    <a:pt x="45916" y="260844"/>
                  </a:lnTo>
                  <a:lnTo>
                    <a:pt x="45916" y="278076"/>
                  </a:lnTo>
                  <a:close/>
                  <a:moveTo>
                    <a:pt x="45916" y="312539"/>
                  </a:moveTo>
                  <a:lnTo>
                    <a:pt x="0" y="363049"/>
                  </a:lnTo>
                  <a:lnTo>
                    <a:pt x="0" y="345817"/>
                  </a:lnTo>
                  <a:lnTo>
                    <a:pt x="45916" y="295308"/>
                  </a:lnTo>
                  <a:lnTo>
                    <a:pt x="45916" y="312539"/>
                  </a:lnTo>
                  <a:close/>
                  <a:moveTo>
                    <a:pt x="45916" y="347002"/>
                  </a:moveTo>
                  <a:lnTo>
                    <a:pt x="0" y="397512"/>
                  </a:lnTo>
                  <a:lnTo>
                    <a:pt x="0" y="380281"/>
                  </a:lnTo>
                  <a:lnTo>
                    <a:pt x="45916" y="329771"/>
                  </a:lnTo>
                  <a:lnTo>
                    <a:pt x="45916" y="347002"/>
                  </a:lnTo>
                  <a:close/>
                  <a:moveTo>
                    <a:pt x="45916" y="381466"/>
                  </a:moveTo>
                  <a:lnTo>
                    <a:pt x="0" y="431975"/>
                  </a:lnTo>
                  <a:lnTo>
                    <a:pt x="0" y="414743"/>
                  </a:lnTo>
                  <a:lnTo>
                    <a:pt x="45916" y="364234"/>
                  </a:lnTo>
                  <a:lnTo>
                    <a:pt x="45916" y="381466"/>
                  </a:lnTo>
                  <a:close/>
                  <a:moveTo>
                    <a:pt x="45916" y="415929"/>
                  </a:moveTo>
                  <a:lnTo>
                    <a:pt x="0" y="466439"/>
                  </a:lnTo>
                  <a:lnTo>
                    <a:pt x="0" y="449207"/>
                  </a:lnTo>
                  <a:lnTo>
                    <a:pt x="45916" y="398697"/>
                  </a:lnTo>
                  <a:lnTo>
                    <a:pt x="45916" y="415929"/>
                  </a:lnTo>
                  <a:close/>
                  <a:moveTo>
                    <a:pt x="45916" y="450392"/>
                  </a:moveTo>
                  <a:lnTo>
                    <a:pt x="0" y="500902"/>
                  </a:lnTo>
                  <a:lnTo>
                    <a:pt x="0" y="483670"/>
                  </a:lnTo>
                  <a:lnTo>
                    <a:pt x="45916" y="433160"/>
                  </a:lnTo>
                  <a:lnTo>
                    <a:pt x="45916" y="450392"/>
                  </a:lnTo>
                  <a:close/>
                  <a:moveTo>
                    <a:pt x="45916" y="484855"/>
                  </a:moveTo>
                  <a:lnTo>
                    <a:pt x="0" y="535365"/>
                  </a:lnTo>
                  <a:lnTo>
                    <a:pt x="0" y="518133"/>
                  </a:lnTo>
                  <a:lnTo>
                    <a:pt x="45916" y="467624"/>
                  </a:lnTo>
                  <a:lnTo>
                    <a:pt x="45916" y="484855"/>
                  </a:lnTo>
                  <a:close/>
                  <a:moveTo>
                    <a:pt x="45916" y="519319"/>
                  </a:moveTo>
                  <a:lnTo>
                    <a:pt x="0" y="569828"/>
                  </a:lnTo>
                  <a:lnTo>
                    <a:pt x="0" y="552596"/>
                  </a:lnTo>
                  <a:lnTo>
                    <a:pt x="45916" y="502087"/>
                  </a:lnTo>
                  <a:lnTo>
                    <a:pt x="45916" y="519319"/>
                  </a:lnTo>
                  <a:close/>
                  <a:moveTo>
                    <a:pt x="45916" y="553781"/>
                  </a:moveTo>
                  <a:lnTo>
                    <a:pt x="0" y="604291"/>
                  </a:lnTo>
                  <a:lnTo>
                    <a:pt x="0" y="587060"/>
                  </a:lnTo>
                  <a:lnTo>
                    <a:pt x="45916" y="536550"/>
                  </a:lnTo>
                  <a:lnTo>
                    <a:pt x="45916" y="553781"/>
                  </a:lnTo>
                  <a:close/>
                  <a:moveTo>
                    <a:pt x="45916" y="588245"/>
                  </a:moveTo>
                  <a:lnTo>
                    <a:pt x="0" y="638754"/>
                  </a:lnTo>
                  <a:lnTo>
                    <a:pt x="0" y="621523"/>
                  </a:lnTo>
                  <a:lnTo>
                    <a:pt x="45916" y="571013"/>
                  </a:lnTo>
                  <a:lnTo>
                    <a:pt x="45916" y="588245"/>
                  </a:lnTo>
                  <a:close/>
                  <a:moveTo>
                    <a:pt x="45916" y="622708"/>
                  </a:moveTo>
                  <a:lnTo>
                    <a:pt x="0" y="673218"/>
                  </a:lnTo>
                  <a:lnTo>
                    <a:pt x="0" y="655986"/>
                  </a:lnTo>
                  <a:lnTo>
                    <a:pt x="45916" y="605477"/>
                  </a:lnTo>
                  <a:lnTo>
                    <a:pt x="45916" y="622708"/>
                  </a:lnTo>
                  <a:close/>
                  <a:moveTo>
                    <a:pt x="45916" y="657171"/>
                  </a:moveTo>
                  <a:lnTo>
                    <a:pt x="0" y="707681"/>
                  </a:lnTo>
                  <a:lnTo>
                    <a:pt x="0" y="690449"/>
                  </a:lnTo>
                  <a:lnTo>
                    <a:pt x="45916" y="639940"/>
                  </a:lnTo>
                  <a:lnTo>
                    <a:pt x="45916" y="657171"/>
                  </a:lnTo>
                  <a:close/>
                  <a:moveTo>
                    <a:pt x="0" y="734121"/>
                  </a:moveTo>
                  <a:lnTo>
                    <a:pt x="0" y="724912"/>
                  </a:lnTo>
                  <a:lnTo>
                    <a:pt x="45916" y="674403"/>
                  </a:lnTo>
                  <a:lnTo>
                    <a:pt x="45916" y="681332"/>
                  </a:lnTo>
                  <a:lnTo>
                    <a:pt x="56120" y="681332"/>
                  </a:lnTo>
                  <a:lnTo>
                    <a:pt x="7653" y="734212"/>
                  </a:lnTo>
                  <a:lnTo>
                    <a:pt x="0" y="734212"/>
                  </a:lnTo>
                  <a:close/>
                  <a:moveTo>
                    <a:pt x="86730" y="681241"/>
                  </a:moveTo>
                  <a:lnTo>
                    <a:pt x="39539" y="734121"/>
                  </a:lnTo>
                  <a:lnTo>
                    <a:pt x="22958" y="734121"/>
                  </a:lnTo>
                  <a:lnTo>
                    <a:pt x="71425" y="681241"/>
                  </a:lnTo>
                  <a:lnTo>
                    <a:pt x="86730" y="681241"/>
                  </a:lnTo>
                  <a:close/>
                  <a:moveTo>
                    <a:pt x="118616" y="681241"/>
                  </a:moveTo>
                  <a:lnTo>
                    <a:pt x="70149" y="734121"/>
                  </a:lnTo>
                  <a:lnTo>
                    <a:pt x="54844" y="734121"/>
                  </a:lnTo>
                  <a:lnTo>
                    <a:pt x="102035" y="681241"/>
                  </a:lnTo>
                  <a:lnTo>
                    <a:pt x="118616" y="681241"/>
                  </a:lnTo>
                  <a:close/>
                  <a:moveTo>
                    <a:pt x="442579" y="569828"/>
                  </a:moveTo>
                  <a:lnTo>
                    <a:pt x="442579" y="666289"/>
                  </a:lnTo>
                  <a:lnTo>
                    <a:pt x="66323" y="666289"/>
                  </a:lnTo>
                  <a:lnTo>
                    <a:pt x="66323" y="0"/>
                  </a:lnTo>
                  <a:lnTo>
                    <a:pt x="174736" y="0"/>
                  </a:lnTo>
                  <a:lnTo>
                    <a:pt x="174736" y="569828"/>
                  </a:lnTo>
                  <a:lnTo>
                    <a:pt x="442579" y="569828"/>
                  </a:lnTo>
                  <a:close/>
                  <a:moveTo>
                    <a:pt x="149227" y="681241"/>
                  </a:moveTo>
                  <a:lnTo>
                    <a:pt x="102035" y="734121"/>
                  </a:lnTo>
                  <a:lnTo>
                    <a:pt x="85455" y="734121"/>
                  </a:lnTo>
                  <a:lnTo>
                    <a:pt x="133921" y="681241"/>
                  </a:lnTo>
                  <a:lnTo>
                    <a:pt x="149227" y="681241"/>
                  </a:lnTo>
                  <a:close/>
                  <a:moveTo>
                    <a:pt x="181113" y="681241"/>
                  </a:moveTo>
                  <a:lnTo>
                    <a:pt x="132646" y="734121"/>
                  </a:lnTo>
                  <a:lnTo>
                    <a:pt x="117341" y="734121"/>
                  </a:lnTo>
                  <a:lnTo>
                    <a:pt x="165808" y="681241"/>
                  </a:lnTo>
                  <a:lnTo>
                    <a:pt x="181113" y="681241"/>
                  </a:lnTo>
                  <a:close/>
                  <a:moveTo>
                    <a:pt x="211724" y="681241"/>
                  </a:moveTo>
                  <a:lnTo>
                    <a:pt x="164532" y="734121"/>
                  </a:lnTo>
                  <a:lnTo>
                    <a:pt x="149227" y="734121"/>
                  </a:lnTo>
                  <a:lnTo>
                    <a:pt x="196418" y="681241"/>
                  </a:lnTo>
                  <a:lnTo>
                    <a:pt x="211724" y="681241"/>
                  </a:lnTo>
                  <a:close/>
                  <a:moveTo>
                    <a:pt x="243610" y="681241"/>
                  </a:moveTo>
                  <a:lnTo>
                    <a:pt x="195143" y="734121"/>
                  </a:lnTo>
                  <a:lnTo>
                    <a:pt x="179837" y="734121"/>
                  </a:lnTo>
                  <a:lnTo>
                    <a:pt x="228304" y="681241"/>
                  </a:lnTo>
                  <a:lnTo>
                    <a:pt x="243610" y="681241"/>
                  </a:lnTo>
                  <a:close/>
                  <a:moveTo>
                    <a:pt x="275496" y="681241"/>
                  </a:moveTo>
                  <a:lnTo>
                    <a:pt x="227029" y="734121"/>
                  </a:lnTo>
                  <a:lnTo>
                    <a:pt x="211724" y="734121"/>
                  </a:lnTo>
                  <a:lnTo>
                    <a:pt x="258915" y="681241"/>
                  </a:lnTo>
                  <a:lnTo>
                    <a:pt x="275496" y="681241"/>
                  </a:lnTo>
                  <a:close/>
                  <a:moveTo>
                    <a:pt x="306106" y="681241"/>
                  </a:moveTo>
                  <a:lnTo>
                    <a:pt x="258915" y="734121"/>
                  </a:lnTo>
                  <a:lnTo>
                    <a:pt x="242334" y="734121"/>
                  </a:lnTo>
                  <a:lnTo>
                    <a:pt x="290801" y="681241"/>
                  </a:lnTo>
                  <a:lnTo>
                    <a:pt x="306106" y="681241"/>
                  </a:lnTo>
                  <a:close/>
                  <a:moveTo>
                    <a:pt x="337992" y="681241"/>
                  </a:moveTo>
                  <a:lnTo>
                    <a:pt x="289526" y="734121"/>
                  </a:lnTo>
                  <a:lnTo>
                    <a:pt x="274220" y="734121"/>
                  </a:lnTo>
                  <a:lnTo>
                    <a:pt x="321412" y="681241"/>
                  </a:lnTo>
                  <a:lnTo>
                    <a:pt x="337992" y="681241"/>
                  </a:lnTo>
                  <a:close/>
                  <a:moveTo>
                    <a:pt x="368603" y="681241"/>
                  </a:moveTo>
                  <a:lnTo>
                    <a:pt x="321412" y="734121"/>
                  </a:lnTo>
                  <a:lnTo>
                    <a:pt x="304831" y="734121"/>
                  </a:lnTo>
                  <a:lnTo>
                    <a:pt x="353298" y="681241"/>
                  </a:lnTo>
                  <a:lnTo>
                    <a:pt x="368603" y="681241"/>
                  </a:lnTo>
                  <a:close/>
                  <a:moveTo>
                    <a:pt x="400489" y="681241"/>
                  </a:moveTo>
                  <a:lnTo>
                    <a:pt x="352022" y="734121"/>
                  </a:lnTo>
                  <a:lnTo>
                    <a:pt x="336717" y="734121"/>
                  </a:lnTo>
                  <a:lnTo>
                    <a:pt x="385184" y="681241"/>
                  </a:lnTo>
                  <a:lnTo>
                    <a:pt x="400489" y="681241"/>
                  </a:lnTo>
                  <a:close/>
                  <a:moveTo>
                    <a:pt x="368603" y="734121"/>
                  </a:moveTo>
                  <a:lnTo>
                    <a:pt x="415794" y="681241"/>
                  </a:lnTo>
                  <a:lnTo>
                    <a:pt x="428549" y="681241"/>
                  </a:lnTo>
                  <a:lnTo>
                    <a:pt x="380082" y="734121"/>
                  </a:lnTo>
                  <a:lnTo>
                    <a:pt x="368603" y="734121"/>
                  </a:lnTo>
                  <a:close/>
                </a:path>
              </a:pathLst>
            </a:custGeom>
            <a:grpFill/>
            <a:ln w="9102" cap="flat">
              <a:noFill/>
              <a:prstDash val="solid"/>
              <a:miter/>
            </a:ln>
          </p:spPr>
          <p:txBody>
            <a:bodyPr rtlCol="0" anchor="ctr"/>
            <a:lstStyle/>
            <a:p>
              <a:endParaRPr lang="en-US"/>
            </a:p>
          </p:txBody>
        </p:sp>
        <p:sp>
          <p:nvSpPr>
            <p:cNvPr id="87" name="Freeform 86">
              <a:extLst>
                <a:ext uri="{FF2B5EF4-FFF2-40B4-BE49-F238E27FC236}">
                  <a16:creationId xmlns:a16="http://schemas.microsoft.com/office/drawing/2014/main" id="{E36D2007-CBA8-CDE3-B3C1-77F45442B926}"/>
                </a:ext>
              </a:extLst>
            </p:cNvPr>
            <p:cNvSpPr/>
            <p:nvPr/>
          </p:nvSpPr>
          <p:spPr>
            <a:xfrm>
              <a:off x="2385561" y="5802365"/>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1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9 h 734120"/>
                <a:gd name="connsiteX24" fmla="*/ 45916 w 441303"/>
                <a:gd name="connsiteY24" fmla="*/ 136759 h 734120"/>
                <a:gd name="connsiteX25" fmla="*/ 45916 w 441303"/>
                <a:gd name="connsiteY25" fmla="*/ 153990 h 734120"/>
                <a:gd name="connsiteX26" fmla="*/ 45916 w 441303"/>
                <a:gd name="connsiteY26" fmla="*/ 188453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3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9 h 734120"/>
                <a:gd name="connsiteX40" fmla="*/ 45916 w 441303"/>
                <a:gd name="connsiteY40" fmla="*/ 257380 h 734120"/>
                <a:gd name="connsiteX41" fmla="*/ 45916 w 441303"/>
                <a:gd name="connsiteY41" fmla="*/ 291843 h 734120"/>
                <a:gd name="connsiteX42" fmla="*/ 0 w 441303"/>
                <a:gd name="connsiteY42" fmla="*/ 342352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7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7 h 734120"/>
                <a:gd name="connsiteX51" fmla="*/ 45916 w 441303"/>
                <a:gd name="connsiteY51" fmla="*/ 360770 h 734120"/>
                <a:gd name="connsiteX52" fmla="*/ 0 w 441303"/>
                <a:gd name="connsiteY52" fmla="*/ 411279 h 734120"/>
                <a:gd name="connsiteX53" fmla="*/ 0 w 441303"/>
                <a:gd name="connsiteY53" fmla="*/ 394048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6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6 h 734120"/>
                <a:gd name="connsiteX81" fmla="*/ 45916 w 441303"/>
                <a:gd name="connsiteY81" fmla="*/ 567549 h 734120"/>
                <a:gd name="connsiteX82" fmla="*/ 0 w 441303"/>
                <a:gd name="connsiteY82" fmla="*/ 618059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3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8 w 441303"/>
                <a:gd name="connsiteY119" fmla="*/ 666289 h 734120"/>
                <a:gd name="connsiteX120" fmla="*/ 65048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0 w 441303"/>
                <a:gd name="connsiteY135" fmla="*/ 734121 h 734120"/>
                <a:gd name="connsiteX136" fmla="*/ 130095 w 441303"/>
                <a:gd name="connsiteY136" fmla="*/ 734121 h 734120"/>
                <a:gd name="connsiteX137" fmla="*/ 177286 w 441303"/>
                <a:gd name="connsiteY137" fmla="*/ 681241 h 734120"/>
                <a:gd name="connsiteX138" fmla="*/ 193867 w 441303"/>
                <a:gd name="connsiteY138" fmla="*/ 681241 h 734120"/>
                <a:gd name="connsiteX139" fmla="*/ 224478 w 441303"/>
                <a:gd name="connsiteY139" fmla="*/ 681241 h 734120"/>
                <a:gd name="connsiteX140" fmla="*/ 177286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7 h 734120"/>
                <a:gd name="connsiteX162" fmla="*/ 193867 w 441303"/>
                <a:gd name="connsiteY162" fmla="*/ 456045 h 734120"/>
                <a:gd name="connsiteX163" fmla="*/ 200244 w 441303"/>
                <a:gd name="connsiteY163" fmla="*/ 433069 h 734120"/>
                <a:gd name="connsiteX164" fmla="*/ 193867 w 441303"/>
                <a:gd name="connsiteY164" fmla="*/ 438813 h 734120"/>
                <a:gd name="connsiteX165" fmla="*/ 193867 w 441303"/>
                <a:gd name="connsiteY165" fmla="*/ 433069 h 734120"/>
                <a:gd name="connsiteX166" fmla="*/ 200244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1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1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1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7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7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4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4 w 441303"/>
                <a:gd name="connsiteY236" fmla="*/ 681241 h 734120"/>
                <a:gd name="connsiteX237" fmla="*/ 366052 w 441303"/>
                <a:gd name="connsiteY237" fmla="*/ 164293 h 734120"/>
                <a:gd name="connsiteX238" fmla="*/ 413244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5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1"/>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9"/>
                  </a:lnTo>
                  <a:lnTo>
                    <a:pt x="45916" y="136759"/>
                  </a:lnTo>
                  <a:lnTo>
                    <a:pt x="45916" y="153990"/>
                  </a:lnTo>
                  <a:close/>
                  <a:moveTo>
                    <a:pt x="45916" y="188453"/>
                  </a:moveTo>
                  <a:lnTo>
                    <a:pt x="0" y="238963"/>
                  </a:lnTo>
                  <a:lnTo>
                    <a:pt x="0" y="221732"/>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9"/>
                  </a:lnTo>
                  <a:lnTo>
                    <a:pt x="45916" y="257380"/>
                  </a:lnTo>
                  <a:close/>
                  <a:moveTo>
                    <a:pt x="45916" y="291843"/>
                  </a:moveTo>
                  <a:lnTo>
                    <a:pt x="0" y="342352"/>
                  </a:lnTo>
                  <a:lnTo>
                    <a:pt x="0" y="325121"/>
                  </a:lnTo>
                  <a:lnTo>
                    <a:pt x="45916" y="274611"/>
                  </a:lnTo>
                  <a:lnTo>
                    <a:pt x="45916" y="291843"/>
                  </a:lnTo>
                  <a:close/>
                  <a:moveTo>
                    <a:pt x="45916" y="326307"/>
                  </a:moveTo>
                  <a:lnTo>
                    <a:pt x="0" y="376816"/>
                  </a:lnTo>
                  <a:lnTo>
                    <a:pt x="0" y="359584"/>
                  </a:lnTo>
                  <a:lnTo>
                    <a:pt x="45916" y="309075"/>
                  </a:lnTo>
                  <a:lnTo>
                    <a:pt x="45916" y="326307"/>
                  </a:lnTo>
                  <a:close/>
                  <a:moveTo>
                    <a:pt x="45916" y="360770"/>
                  </a:moveTo>
                  <a:lnTo>
                    <a:pt x="0" y="411279"/>
                  </a:lnTo>
                  <a:lnTo>
                    <a:pt x="0" y="394048"/>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6"/>
                  </a:moveTo>
                  <a:lnTo>
                    <a:pt x="0" y="583595"/>
                  </a:lnTo>
                  <a:lnTo>
                    <a:pt x="0" y="566363"/>
                  </a:lnTo>
                  <a:lnTo>
                    <a:pt x="45916" y="515854"/>
                  </a:lnTo>
                  <a:lnTo>
                    <a:pt x="45916" y="533086"/>
                  </a:lnTo>
                  <a:close/>
                  <a:moveTo>
                    <a:pt x="45916" y="567549"/>
                  </a:moveTo>
                  <a:lnTo>
                    <a:pt x="0" y="618059"/>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3"/>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8" y="666289"/>
                  </a:lnTo>
                  <a:lnTo>
                    <a:pt x="65048" y="0"/>
                  </a:lnTo>
                  <a:lnTo>
                    <a:pt x="441303" y="0"/>
                  </a:lnTo>
                  <a:lnTo>
                    <a:pt x="441303" y="96461"/>
                  </a:lnTo>
                  <a:lnTo>
                    <a:pt x="173460" y="96461"/>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0" y="734121"/>
                  </a:lnTo>
                  <a:lnTo>
                    <a:pt x="130095" y="734121"/>
                  </a:lnTo>
                  <a:lnTo>
                    <a:pt x="177286" y="681241"/>
                  </a:lnTo>
                  <a:lnTo>
                    <a:pt x="193867" y="681241"/>
                  </a:lnTo>
                  <a:close/>
                  <a:moveTo>
                    <a:pt x="224478" y="681241"/>
                  </a:moveTo>
                  <a:lnTo>
                    <a:pt x="177286"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7"/>
                  </a:lnTo>
                  <a:lnTo>
                    <a:pt x="193867" y="456045"/>
                  </a:lnTo>
                  <a:close/>
                  <a:moveTo>
                    <a:pt x="200244" y="433069"/>
                  </a:moveTo>
                  <a:lnTo>
                    <a:pt x="193867" y="438813"/>
                  </a:lnTo>
                  <a:lnTo>
                    <a:pt x="193867" y="433069"/>
                  </a:lnTo>
                  <a:lnTo>
                    <a:pt x="200244"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1"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1" y="111413"/>
                  </a:moveTo>
                  <a:lnTo>
                    <a:pt x="286975" y="164293"/>
                  </a:lnTo>
                  <a:lnTo>
                    <a:pt x="271669" y="164293"/>
                  </a:lnTo>
                  <a:lnTo>
                    <a:pt x="320136" y="111413"/>
                  </a:lnTo>
                  <a:lnTo>
                    <a:pt x="335441"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7" y="111413"/>
                  </a:moveTo>
                  <a:lnTo>
                    <a:pt x="318861" y="164293"/>
                  </a:lnTo>
                  <a:lnTo>
                    <a:pt x="303555" y="164293"/>
                  </a:lnTo>
                  <a:lnTo>
                    <a:pt x="350747" y="111413"/>
                  </a:lnTo>
                  <a:lnTo>
                    <a:pt x="367327"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4" y="681241"/>
                  </a:moveTo>
                  <a:lnTo>
                    <a:pt x="364777" y="734121"/>
                  </a:lnTo>
                  <a:lnTo>
                    <a:pt x="349471" y="734121"/>
                  </a:lnTo>
                  <a:lnTo>
                    <a:pt x="396663" y="681241"/>
                  </a:lnTo>
                  <a:lnTo>
                    <a:pt x="413244" y="681241"/>
                  </a:lnTo>
                  <a:close/>
                  <a:moveTo>
                    <a:pt x="366052" y="164293"/>
                  </a:moveTo>
                  <a:lnTo>
                    <a:pt x="413244" y="111413"/>
                  </a:lnTo>
                  <a:lnTo>
                    <a:pt x="427273" y="111413"/>
                  </a:lnTo>
                  <a:lnTo>
                    <a:pt x="378807" y="164293"/>
                  </a:lnTo>
                  <a:lnTo>
                    <a:pt x="366052" y="164293"/>
                  </a:lnTo>
                  <a:close/>
                  <a:moveTo>
                    <a:pt x="380082" y="734121"/>
                  </a:moveTo>
                  <a:lnTo>
                    <a:pt x="428549" y="681241"/>
                  </a:lnTo>
                  <a:lnTo>
                    <a:pt x="438752" y="681241"/>
                  </a:lnTo>
                  <a:lnTo>
                    <a:pt x="390285" y="734121"/>
                  </a:lnTo>
                  <a:lnTo>
                    <a:pt x="380082" y="734121"/>
                  </a:lnTo>
                  <a:close/>
                </a:path>
              </a:pathLst>
            </a:custGeom>
            <a:grpFill/>
            <a:ln w="9102"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B55701DB-E4A6-D768-96EB-7314AE514803}"/>
                </a:ext>
              </a:extLst>
            </p:cNvPr>
            <p:cNvSpPr/>
            <p:nvPr/>
          </p:nvSpPr>
          <p:spPr>
            <a:xfrm>
              <a:off x="2849823" y="5802548"/>
              <a:ext cx="450231" cy="734029"/>
            </a:xfrm>
            <a:custGeom>
              <a:avLst/>
              <a:gdLst>
                <a:gd name="connsiteX0" fmla="*/ 45916 w 450231"/>
                <a:gd name="connsiteY0" fmla="*/ 41301 h 734029"/>
                <a:gd name="connsiteX1" fmla="*/ 0 w 450231"/>
                <a:gd name="connsiteY1" fmla="*/ 91811 h 734029"/>
                <a:gd name="connsiteX2" fmla="*/ 0 w 450231"/>
                <a:gd name="connsiteY2" fmla="*/ 74579 h 734029"/>
                <a:gd name="connsiteX3" fmla="*/ 45916 w 450231"/>
                <a:gd name="connsiteY3" fmla="*/ 24069 h 734029"/>
                <a:gd name="connsiteX4" fmla="*/ 45916 w 450231"/>
                <a:gd name="connsiteY4" fmla="*/ 41301 h 734029"/>
                <a:gd name="connsiteX5" fmla="*/ 45916 w 450231"/>
                <a:gd name="connsiteY5" fmla="*/ 75764 h 734029"/>
                <a:gd name="connsiteX6" fmla="*/ 0 w 450231"/>
                <a:gd name="connsiteY6" fmla="*/ 126274 h 734029"/>
                <a:gd name="connsiteX7" fmla="*/ 0 w 450231"/>
                <a:gd name="connsiteY7" fmla="*/ 109042 h 734029"/>
                <a:gd name="connsiteX8" fmla="*/ 45916 w 450231"/>
                <a:gd name="connsiteY8" fmla="*/ 58533 h 734029"/>
                <a:gd name="connsiteX9" fmla="*/ 45916 w 450231"/>
                <a:gd name="connsiteY9" fmla="*/ 75764 h 734029"/>
                <a:gd name="connsiteX10" fmla="*/ 45916 w 450231"/>
                <a:gd name="connsiteY10" fmla="*/ 110227 h 734029"/>
                <a:gd name="connsiteX11" fmla="*/ 0 w 450231"/>
                <a:gd name="connsiteY11" fmla="*/ 160737 h 734029"/>
                <a:gd name="connsiteX12" fmla="*/ 0 w 450231"/>
                <a:gd name="connsiteY12" fmla="*/ 143505 h 734029"/>
                <a:gd name="connsiteX13" fmla="*/ 45916 w 450231"/>
                <a:gd name="connsiteY13" fmla="*/ 92996 h 734029"/>
                <a:gd name="connsiteX14" fmla="*/ 45916 w 450231"/>
                <a:gd name="connsiteY14" fmla="*/ 110227 h 734029"/>
                <a:gd name="connsiteX15" fmla="*/ 75251 w 450231"/>
                <a:gd name="connsiteY15" fmla="*/ 111412 h 734029"/>
                <a:gd name="connsiteX16" fmla="*/ 28060 w 450231"/>
                <a:gd name="connsiteY16" fmla="*/ 164293 h 734029"/>
                <a:gd name="connsiteX17" fmla="*/ 11479 w 450231"/>
                <a:gd name="connsiteY17" fmla="*/ 164293 h 734029"/>
                <a:gd name="connsiteX18" fmla="*/ 59946 w 450231"/>
                <a:gd name="connsiteY18" fmla="*/ 111412 h 734029"/>
                <a:gd name="connsiteX19" fmla="*/ 75251 w 450231"/>
                <a:gd name="connsiteY19" fmla="*/ 111412 h 734029"/>
                <a:gd name="connsiteX20" fmla="*/ 107137 w 450231"/>
                <a:gd name="connsiteY20" fmla="*/ 111412 h 734029"/>
                <a:gd name="connsiteX21" fmla="*/ 58670 w 450231"/>
                <a:gd name="connsiteY21" fmla="*/ 164293 h 734029"/>
                <a:gd name="connsiteX22" fmla="*/ 43365 w 450231"/>
                <a:gd name="connsiteY22" fmla="*/ 164293 h 734029"/>
                <a:gd name="connsiteX23" fmla="*/ 91832 w 450231"/>
                <a:gd name="connsiteY23" fmla="*/ 111412 h 734029"/>
                <a:gd name="connsiteX24" fmla="*/ 107137 w 450231"/>
                <a:gd name="connsiteY24" fmla="*/ 111412 h 734029"/>
                <a:gd name="connsiteX25" fmla="*/ 450231 w 450231"/>
                <a:gd name="connsiteY25" fmla="*/ 0 h 734029"/>
                <a:gd name="connsiteX26" fmla="*/ 450231 w 450231"/>
                <a:gd name="connsiteY26" fmla="*/ 96461 h 734029"/>
                <a:gd name="connsiteX27" fmla="*/ 312484 w 450231"/>
                <a:gd name="connsiteY27" fmla="*/ 96461 h 734029"/>
                <a:gd name="connsiteX28" fmla="*/ 312484 w 450231"/>
                <a:gd name="connsiteY28" fmla="*/ 666289 h 734029"/>
                <a:gd name="connsiteX29" fmla="*/ 204071 w 450231"/>
                <a:gd name="connsiteY29" fmla="*/ 666289 h 734029"/>
                <a:gd name="connsiteX30" fmla="*/ 204071 w 450231"/>
                <a:gd name="connsiteY30" fmla="*/ 96461 h 734029"/>
                <a:gd name="connsiteX31" fmla="*/ 66323 w 450231"/>
                <a:gd name="connsiteY31" fmla="*/ 96461 h 734029"/>
                <a:gd name="connsiteX32" fmla="*/ 66323 w 450231"/>
                <a:gd name="connsiteY32" fmla="*/ 0 h 734029"/>
                <a:gd name="connsiteX33" fmla="*/ 450231 w 450231"/>
                <a:gd name="connsiteY33" fmla="*/ 0 h 734029"/>
                <a:gd name="connsiteX34" fmla="*/ 139023 w 450231"/>
                <a:gd name="connsiteY34" fmla="*/ 111412 h 734029"/>
                <a:gd name="connsiteX35" fmla="*/ 90556 w 450231"/>
                <a:gd name="connsiteY35" fmla="*/ 164293 h 734029"/>
                <a:gd name="connsiteX36" fmla="*/ 75251 w 450231"/>
                <a:gd name="connsiteY36" fmla="*/ 164293 h 734029"/>
                <a:gd name="connsiteX37" fmla="*/ 122443 w 450231"/>
                <a:gd name="connsiteY37" fmla="*/ 111412 h 734029"/>
                <a:gd name="connsiteX38" fmla="*/ 139023 w 450231"/>
                <a:gd name="connsiteY38" fmla="*/ 111412 h 734029"/>
                <a:gd name="connsiteX39" fmla="*/ 169634 w 450231"/>
                <a:gd name="connsiteY39" fmla="*/ 111412 h 734029"/>
                <a:gd name="connsiteX40" fmla="*/ 121167 w 450231"/>
                <a:gd name="connsiteY40" fmla="*/ 164293 h 734029"/>
                <a:gd name="connsiteX41" fmla="*/ 105862 w 450231"/>
                <a:gd name="connsiteY41" fmla="*/ 164293 h 734029"/>
                <a:gd name="connsiteX42" fmla="*/ 154329 w 450231"/>
                <a:gd name="connsiteY42" fmla="*/ 111412 h 734029"/>
                <a:gd name="connsiteX43" fmla="*/ 169634 w 450231"/>
                <a:gd name="connsiteY43" fmla="*/ 111412 h 734029"/>
                <a:gd name="connsiteX44" fmla="*/ 183664 w 450231"/>
                <a:gd name="connsiteY44" fmla="*/ 130924 h 734029"/>
                <a:gd name="connsiteX45" fmla="*/ 137748 w 450231"/>
                <a:gd name="connsiteY45" fmla="*/ 181433 h 734029"/>
                <a:gd name="connsiteX46" fmla="*/ 137748 w 450231"/>
                <a:gd name="connsiteY46" fmla="*/ 164202 h 734029"/>
                <a:gd name="connsiteX47" fmla="*/ 183664 w 450231"/>
                <a:gd name="connsiteY47" fmla="*/ 113692 h 734029"/>
                <a:gd name="connsiteX48" fmla="*/ 183664 w 450231"/>
                <a:gd name="connsiteY48" fmla="*/ 130924 h 734029"/>
                <a:gd name="connsiteX49" fmla="*/ 183664 w 450231"/>
                <a:gd name="connsiteY49" fmla="*/ 165387 h 734029"/>
                <a:gd name="connsiteX50" fmla="*/ 137748 w 450231"/>
                <a:gd name="connsiteY50" fmla="*/ 215896 h 734029"/>
                <a:gd name="connsiteX51" fmla="*/ 137748 w 450231"/>
                <a:gd name="connsiteY51" fmla="*/ 198665 h 734029"/>
                <a:gd name="connsiteX52" fmla="*/ 183664 w 450231"/>
                <a:gd name="connsiteY52" fmla="*/ 148155 h 734029"/>
                <a:gd name="connsiteX53" fmla="*/ 183664 w 450231"/>
                <a:gd name="connsiteY53" fmla="*/ 165387 h 734029"/>
                <a:gd name="connsiteX54" fmla="*/ 183664 w 450231"/>
                <a:gd name="connsiteY54" fmla="*/ 199850 h 734029"/>
                <a:gd name="connsiteX55" fmla="*/ 137748 w 450231"/>
                <a:gd name="connsiteY55" fmla="*/ 250359 h 734029"/>
                <a:gd name="connsiteX56" fmla="*/ 137748 w 450231"/>
                <a:gd name="connsiteY56" fmla="*/ 233128 h 734029"/>
                <a:gd name="connsiteX57" fmla="*/ 183664 w 450231"/>
                <a:gd name="connsiteY57" fmla="*/ 182618 h 734029"/>
                <a:gd name="connsiteX58" fmla="*/ 183664 w 450231"/>
                <a:gd name="connsiteY58" fmla="*/ 199850 h 734029"/>
                <a:gd name="connsiteX59" fmla="*/ 183664 w 450231"/>
                <a:gd name="connsiteY59" fmla="*/ 234313 h 734029"/>
                <a:gd name="connsiteX60" fmla="*/ 137748 w 450231"/>
                <a:gd name="connsiteY60" fmla="*/ 284823 h 734029"/>
                <a:gd name="connsiteX61" fmla="*/ 137748 w 450231"/>
                <a:gd name="connsiteY61" fmla="*/ 267591 h 734029"/>
                <a:gd name="connsiteX62" fmla="*/ 183664 w 450231"/>
                <a:gd name="connsiteY62" fmla="*/ 217082 h 734029"/>
                <a:gd name="connsiteX63" fmla="*/ 183664 w 450231"/>
                <a:gd name="connsiteY63" fmla="*/ 234313 h 734029"/>
                <a:gd name="connsiteX64" fmla="*/ 183664 w 450231"/>
                <a:gd name="connsiteY64" fmla="*/ 268776 h 734029"/>
                <a:gd name="connsiteX65" fmla="*/ 137748 w 450231"/>
                <a:gd name="connsiteY65" fmla="*/ 319286 h 734029"/>
                <a:gd name="connsiteX66" fmla="*/ 137748 w 450231"/>
                <a:gd name="connsiteY66" fmla="*/ 302054 h 734029"/>
                <a:gd name="connsiteX67" fmla="*/ 183664 w 450231"/>
                <a:gd name="connsiteY67" fmla="*/ 251545 h 734029"/>
                <a:gd name="connsiteX68" fmla="*/ 183664 w 450231"/>
                <a:gd name="connsiteY68" fmla="*/ 268776 h 734029"/>
                <a:gd name="connsiteX69" fmla="*/ 183664 w 450231"/>
                <a:gd name="connsiteY69" fmla="*/ 303240 h 734029"/>
                <a:gd name="connsiteX70" fmla="*/ 137748 w 450231"/>
                <a:gd name="connsiteY70" fmla="*/ 353749 h 734029"/>
                <a:gd name="connsiteX71" fmla="*/ 137748 w 450231"/>
                <a:gd name="connsiteY71" fmla="*/ 336517 h 734029"/>
                <a:gd name="connsiteX72" fmla="*/ 183664 w 450231"/>
                <a:gd name="connsiteY72" fmla="*/ 286008 h 734029"/>
                <a:gd name="connsiteX73" fmla="*/ 183664 w 450231"/>
                <a:gd name="connsiteY73" fmla="*/ 303240 h 734029"/>
                <a:gd name="connsiteX74" fmla="*/ 137748 w 450231"/>
                <a:gd name="connsiteY74" fmla="*/ 370981 h 734029"/>
                <a:gd name="connsiteX75" fmla="*/ 183664 w 450231"/>
                <a:gd name="connsiteY75" fmla="*/ 320471 h 734029"/>
                <a:gd name="connsiteX76" fmla="*/ 183664 w 450231"/>
                <a:gd name="connsiteY76" fmla="*/ 337703 h 734029"/>
                <a:gd name="connsiteX77" fmla="*/ 137748 w 450231"/>
                <a:gd name="connsiteY77" fmla="*/ 388213 h 734029"/>
                <a:gd name="connsiteX78" fmla="*/ 137748 w 450231"/>
                <a:gd name="connsiteY78" fmla="*/ 370981 h 734029"/>
                <a:gd name="connsiteX79" fmla="*/ 183664 w 450231"/>
                <a:gd name="connsiteY79" fmla="*/ 372166 h 734029"/>
                <a:gd name="connsiteX80" fmla="*/ 137748 w 450231"/>
                <a:gd name="connsiteY80" fmla="*/ 422675 h 734029"/>
                <a:gd name="connsiteX81" fmla="*/ 137748 w 450231"/>
                <a:gd name="connsiteY81" fmla="*/ 405444 h 734029"/>
                <a:gd name="connsiteX82" fmla="*/ 183664 w 450231"/>
                <a:gd name="connsiteY82" fmla="*/ 354934 h 734029"/>
                <a:gd name="connsiteX83" fmla="*/ 183664 w 450231"/>
                <a:gd name="connsiteY83" fmla="*/ 372166 h 734029"/>
                <a:gd name="connsiteX84" fmla="*/ 183664 w 450231"/>
                <a:gd name="connsiteY84" fmla="*/ 406629 h 734029"/>
                <a:gd name="connsiteX85" fmla="*/ 137748 w 450231"/>
                <a:gd name="connsiteY85" fmla="*/ 457139 h 734029"/>
                <a:gd name="connsiteX86" fmla="*/ 137748 w 450231"/>
                <a:gd name="connsiteY86" fmla="*/ 439907 h 734029"/>
                <a:gd name="connsiteX87" fmla="*/ 183664 w 450231"/>
                <a:gd name="connsiteY87" fmla="*/ 389397 h 734029"/>
                <a:gd name="connsiteX88" fmla="*/ 183664 w 450231"/>
                <a:gd name="connsiteY88" fmla="*/ 406629 h 734029"/>
                <a:gd name="connsiteX89" fmla="*/ 183664 w 450231"/>
                <a:gd name="connsiteY89" fmla="*/ 441092 h 734029"/>
                <a:gd name="connsiteX90" fmla="*/ 137748 w 450231"/>
                <a:gd name="connsiteY90" fmla="*/ 491602 h 734029"/>
                <a:gd name="connsiteX91" fmla="*/ 137748 w 450231"/>
                <a:gd name="connsiteY91" fmla="*/ 474370 h 734029"/>
                <a:gd name="connsiteX92" fmla="*/ 183664 w 450231"/>
                <a:gd name="connsiteY92" fmla="*/ 423861 h 734029"/>
                <a:gd name="connsiteX93" fmla="*/ 183664 w 450231"/>
                <a:gd name="connsiteY93" fmla="*/ 441092 h 734029"/>
                <a:gd name="connsiteX94" fmla="*/ 183664 w 450231"/>
                <a:gd name="connsiteY94" fmla="*/ 475555 h 734029"/>
                <a:gd name="connsiteX95" fmla="*/ 137748 w 450231"/>
                <a:gd name="connsiteY95" fmla="*/ 526065 h 734029"/>
                <a:gd name="connsiteX96" fmla="*/ 137748 w 450231"/>
                <a:gd name="connsiteY96" fmla="*/ 508834 h 734029"/>
                <a:gd name="connsiteX97" fmla="*/ 183664 w 450231"/>
                <a:gd name="connsiteY97" fmla="*/ 458324 h 734029"/>
                <a:gd name="connsiteX98" fmla="*/ 183664 w 450231"/>
                <a:gd name="connsiteY98" fmla="*/ 475555 h 734029"/>
                <a:gd name="connsiteX99" fmla="*/ 183664 w 450231"/>
                <a:gd name="connsiteY99" fmla="*/ 510019 h 734029"/>
                <a:gd name="connsiteX100" fmla="*/ 137748 w 450231"/>
                <a:gd name="connsiteY100" fmla="*/ 560528 h 734029"/>
                <a:gd name="connsiteX101" fmla="*/ 137748 w 450231"/>
                <a:gd name="connsiteY101" fmla="*/ 543296 h 734029"/>
                <a:gd name="connsiteX102" fmla="*/ 183664 w 450231"/>
                <a:gd name="connsiteY102" fmla="*/ 492787 h 734029"/>
                <a:gd name="connsiteX103" fmla="*/ 183664 w 450231"/>
                <a:gd name="connsiteY103" fmla="*/ 510019 h 734029"/>
                <a:gd name="connsiteX104" fmla="*/ 183664 w 450231"/>
                <a:gd name="connsiteY104" fmla="*/ 544482 h 734029"/>
                <a:gd name="connsiteX105" fmla="*/ 137748 w 450231"/>
                <a:gd name="connsiteY105" fmla="*/ 594992 h 734029"/>
                <a:gd name="connsiteX106" fmla="*/ 137748 w 450231"/>
                <a:gd name="connsiteY106" fmla="*/ 577760 h 734029"/>
                <a:gd name="connsiteX107" fmla="*/ 183664 w 450231"/>
                <a:gd name="connsiteY107" fmla="*/ 527251 h 734029"/>
                <a:gd name="connsiteX108" fmla="*/ 183664 w 450231"/>
                <a:gd name="connsiteY108" fmla="*/ 544482 h 734029"/>
                <a:gd name="connsiteX109" fmla="*/ 183664 w 450231"/>
                <a:gd name="connsiteY109" fmla="*/ 578945 h 734029"/>
                <a:gd name="connsiteX110" fmla="*/ 137748 w 450231"/>
                <a:gd name="connsiteY110" fmla="*/ 629455 h 734029"/>
                <a:gd name="connsiteX111" fmla="*/ 137748 w 450231"/>
                <a:gd name="connsiteY111" fmla="*/ 612223 h 734029"/>
                <a:gd name="connsiteX112" fmla="*/ 183664 w 450231"/>
                <a:gd name="connsiteY112" fmla="*/ 561713 h 734029"/>
                <a:gd name="connsiteX113" fmla="*/ 183664 w 450231"/>
                <a:gd name="connsiteY113" fmla="*/ 578945 h 734029"/>
                <a:gd name="connsiteX114" fmla="*/ 183664 w 450231"/>
                <a:gd name="connsiteY114" fmla="*/ 613408 h 734029"/>
                <a:gd name="connsiteX115" fmla="*/ 137748 w 450231"/>
                <a:gd name="connsiteY115" fmla="*/ 663918 h 734029"/>
                <a:gd name="connsiteX116" fmla="*/ 137748 w 450231"/>
                <a:gd name="connsiteY116" fmla="*/ 646686 h 734029"/>
                <a:gd name="connsiteX117" fmla="*/ 183664 w 450231"/>
                <a:gd name="connsiteY117" fmla="*/ 596177 h 734029"/>
                <a:gd name="connsiteX118" fmla="*/ 183664 w 450231"/>
                <a:gd name="connsiteY118" fmla="*/ 613408 h 734029"/>
                <a:gd name="connsiteX119" fmla="*/ 183664 w 450231"/>
                <a:gd name="connsiteY119" fmla="*/ 647872 h 734029"/>
                <a:gd name="connsiteX120" fmla="*/ 137748 w 450231"/>
                <a:gd name="connsiteY120" fmla="*/ 698381 h 734029"/>
                <a:gd name="connsiteX121" fmla="*/ 137748 w 450231"/>
                <a:gd name="connsiteY121" fmla="*/ 681149 h 734029"/>
                <a:gd name="connsiteX122" fmla="*/ 183664 w 450231"/>
                <a:gd name="connsiteY122" fmla="*/ 630640 h 734029"/>
                <a:gd name="connsiteX123" fmla="*/ 183664 w 450231"/>
                <a:gd name="connsiteY123" fmla="*/ 647872 h 734029"/>
                <a:gd name="connsiteX124" fmla="*/ 184939 w 450231"/>
                <a:gd name="connsiteY124" fmla="*/ 681149 h 734029"/>
                <a:gd name="connsiteX125" fmla="*/ 137748 w 450231"/>
                <a:gd name="connsiteY125" fmla="*/ 732844 h 734029"/>
                <a:gd name="connsiteX126" fmla="*/ 137748 w 450231"/>
                <a:gd name="connsiteY126" fmla="*/ 715613 h 734029"/>
                <a:gd name="connsiteX127" fmla="*/ 183664 w 450231"/>
                <a:gd name="connsiteY127" fmla="*/ 665103 h 734029"/>
                <a:gd name="connsiteX128" fmla="*/ 183664 w 450231"/>
                <a:gd name="connsiteY128" fmla="*/ 681149 h 734029"/>
                <a:gd name="connsiteX129" fmla="*/ 184939 w 450231"/>
                <a:gd name="connsiteY129" fmla="*/ 681149 h 734029"/>
                <a:gd name="connsiteX130" fmla="*/ 215550 w 450231"/>
                <a:gd name="connsiteY130" fmla="*/ 681149 h 734029"/>
                <a:gd name="connsiteX131" fmla="*/ 168359 w 450231"/>
                <a:gd name="connsiteY131" fmla="*/ 734030 h 734029"/>
                <a:gd name="connsiteX132" fmla="*/ 151778 w 450231"/>
                <a:gd name="connsiteY132" fmla="*/ 734030 h 734029"/>
                <a:gd name="connsiteX133" fmla="*/ 200245 w 450231"/>
                <a:gd name="connsiteY133" fmla="*/ 681149 h 734029"/>
                <a:gd name="connsiteX134" fmla="*/ 215550 w 450231"/>
                <a:gd name="connsiteY134" fmla="*/ 681149 h 734029"/>
                <a:gd name="connsiteX135" fmla="*/ 247436 w 450231"/>
                <a:gd name="connsiteY135" fmla="*/ 681149 h 734029"/>
                <a:gd name="connsiteX136" fmla="*/ 198969 w 450231"/>
                <a:gd name="connsiteY136" fmla="*/ 734030 h 734029"/>
                <a:gd name="connsiteX137" fmla="*/ 183664 w 450231"/>
                <a:gd name="connsiteY137" fmla="*/ 734030 h 734029"/>
                <a:gd name="connsiteX138" fmla="*/ 232131 w 450231"/>
                <a:gd name="connsiteY138" fmla="*/ 681149 h 734029"/>
                <a:gd name="connsiteX139" fmla="*/ 247436 w 450231"/>
                <a:gd name="connsiteY139" fmla="*/ 681149 h 734029"/>
                <a:gd name="connsiteX140" fmla="*/ 278047 w 450231"/>
                <a:gd name="connsiteY140" fmla="*/ 681149 h 734029"/>
                <a:gd name="connsiteX141" fmla="*/ 230855 w 450231"/>
                <a:gd name="connsiteY141" fmla="*/ 734030 h 734029"/>
                <a:gd name="connsiteX142" fmla="*/ 214274 w 450231"/>
                <a:gd name="connsiteY142" fmla="*/ 734030 h 734029"/>
                <a:gd name="connsiteX143" fmla="*/ 262741 w 450231"/>
                <a:gd name="connsiteY143" fmla="*/ 681149 h 734029"/>
                <a:gd name="connsiteX144" fmla="*/ 278047 w 450231"/>
                <a:gd name="connsiteY144" fmla="*/ 681149 h 734029"/>
                <a:gd name="connsiteX145" fmla="*/ 332891 w 450231"/>
                <a:gd name="connsiteY145" fmla="*/ 164202 h 734029"/>
                <a:gd name="connsiteX146" fmla="*/ 332891 w 450231"/>
                <a:gd name="connsiteY146" fmla="*/ 156178 h 734029"/>
                <a:gd name="connsiteX147" fmla="*/ 373705 w 450231"/>
                <a:gd name="connsiteY147" fmla="*/ 111412 h 734029"/>
                <a:gd name="connsiteX148" fmla="*/ 389010 w 450231"/>
                <a:gd name="connsiteY148" fmla="*/ 111412 h 734029"/>
                <a:gd name="connsiteX149" fmla="*/ 340543 w 450231"/>
                <a:gd name="connsiteY149" fmla="*/ 164293 h 734029"/>
                <a:gd name="connsiteX150" fmla="*/ 332891 w 450231"/>
                <a:gd name="connsiteY150" fmla="*/ 164293 h 734029"/>
                <a:gd name="connsiteX151" fmla="*/ 358400 w 450231"/>
                <a:gd name="connsiteY151" fmla="*/ 111321 h 734029"/>
                <a:gd name="connsiteX152" fmla="*/ 332891 w 450231"/>
                <a:gd name="connsiteY152" fmla="*/ 138855 h 734029"/>
                <a:gd name="connsiteX153" fmla="*/ 332891 w 450231"/>
                <a:gd name="connsiteY153" fmla="*/ 121624 h 734029"/>
                <a:gd name="connsiteX154" fmla="*/ 341819 w 450231"/>
                <a:gd name="connsiteY154" fmla="*/ 111321 h 734029"/>
                <a:gd name="connsiteX155" fmla="*/ 358400 w 450231"/>
                <a:gd name="connsiteY155" fmla="*/ 111321 h 734029"/>
                <a:gd name="connsiteX156" fmla="*/ 420896 w 450231"/>
                <a:gd name="connsiteY156" fmla="*/ 111321 h 734029"/>
                <a:gd name="connsiteX157" fmla="*/ 372429 w 450231"/>
                <a:gd name="connsiteY157" fmla="*/ 164202 h 734029"/>
                <a:gd name="connsiteX158" fmla="*/ 357124 w 450231"/>
                <a:gd name="connsiteY158" fmla="*/ 164202 h 734029"/>
                <a:gd name="connsiteX159" fmla="*/ 404315 w 450231"/>
                <a:gd name="connsiteY159" fmla="*/ 111321 h 734029"/>
                <a:gd name="connsiteX160" fmla="*/ 420896 w 450231"/>
                <a:gd name="connsiteY160" fmla="*/ 111321 h 734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Lst>
              <a:rect l="l" t="t" r="r" b="b"/>
              <a:pathLst>
                <a:path w="450231" h="734029">
                  <a:moveTo>
                    <a:pt x="45916" y="41301"/>
                  </a:moveTo>
                  <a:lnTo>
                    <a:pt x="0" y="91811"/>
                  </a:lnTo>
                  <a:lnTo>
                    <a:pt x="0" y="74579"/>
                  </a:lnTo>
                  <a:lnTo>
                    <a:pt x="45916" y="24069"/>
                  </a:lnTo>
                  <a:lnTo>
                    <a:pt x="45916" y="41301"/>
                  </a:lnTo>
                  <a:close/>
                  <a:moveTo>
                    <a:pt x="45916" y="75764"/>
                  </a:moveTo>
                  <a:lnTo>
                    <a:pt x="0" y="126274"/>
                  </a:lnTo>
                  <a:lnTo>
                    <a:pt x="0" y="109042"/>
                  </a:lnTo>
                  <a:lnTo>
                    <a:pt x="45916" y="58533"/>
                  </a:lnTo>
                  <a:lnTo>
                    <a:pt x="45916" y="75764"/>
                  </a:lnTo>
                  <a:close/>
                  <a:moveTo>
                    <a:pt x="45916" y="110227"/>
                  </a:moveTo>
                  <a:lnTo>
                    <a:pt x="0" y="160737"/>
                  </a:lnTo>
                  <a:lnTo>
                    <a:pt x="0" y="143505"/>
                  </a:lnTo>
                  <a:lnTo>
                    <a:pt x="45916" y="92996"/>
                  </a:lnTo>
                  <a:lnTo>
                    <a:pt x="45916" y="110227"/>
                  </a:lnTo>
                  <a:close/>
                  <a:moveTo>
                    <a:pt x="75251" y="111412"/>
                  </a:moveTo>
                  <a:lnTo>
                    <a:pt x="28060" y="164293"/>
                  </a:lnTo>
                  <a:lnTo>
                    <a:pt x="11479" y="164293"/>
                  </a:lnTo>
                  <a:lnTo>
                    <a:pt x="59946" y="111412"/>
                  </a:lnTo>
                  <a:lnTo>
                    <a:pt x="75251" y="111412"/>
                  </a:lnTo>
                  <a:close/>
                  <a:moveTo>
                    <a:pt x="107137" y="111412"/>
                  </a:moveTo>
                  <a:lnTo>
                    <a:pt x="58670" y="164293"/>
                  </a:lnTo>
                  <a:lnTo>
                    <a:pt x="43365" y="164293"/>
                  </a:lnTo>
                  <a:lnTo>
                    <a:pt x="91832" y="111412"/>
                  </a:lnTo>
                  <a:lnTo>
                    <a:pt x="107137" y="111412"/>
                  </a:lnTo>
                  <a:close/>
                  <a:moveTo>
                    <a:pt x="450231" y="0"/>
                  </a:moveTo>
                  <a:lnTo>
                    <a:pt x="450231" y="96461"/>
                  </a:lnTo>
                  <a:lnTo>
                    <a:pt x="312484" y="96461"/>
                  </a:lnTo>
                  <a:lnTo>
                    <a:pt x="312484" y="666289"/>
                  </a:lnTo>
                  <a:lnTo>
                    <a:pt x="204071" y="666289"/>
                  </a:lnTo>
                  <a:lnTo>
                    <a:pt x="204071" y="96461"/>
                  </a:lnTo>
                  <a:lnTo>
                    <a:pt x="66323" y="96461"/>
                  </a:lnTo>
                  <a:lnTo>
                    <a:pt x="66323" y="0"/>
                  </a:lnTo>
                  <a:lnTo>
                    <a:pt x="450231" y="0"/>
                  </a:lnTo>
                  <a:close/>
                  <a:moveTo>
                    <a:pt x="139023" y="111412"/>
                  </a:moveTo>
                  <a:lnTo>
                    <a:pt x="90556" y="164293"/>
                  </a:lnTo>
                  <a:lnTo>
                    <a:pt x="75251" y="164293"/>
                  </a:lnTo>
                  <a:lnTo>
                    <a:pt x="122443" y="111412"/>
                  </a:lnTo>
                  <a:lnTo>
                    <a:pt x="139023" y="111412"/>
                  </a:lnTo>
                  <a:close/>
                  <a:moveTo>
                    <a:pt x="169634" y="111412"/>
                  </a:moveTo>
                  <a:lnTo>
                    <a:pt x="121167" y="164293"/>
                  </a:lnTo>
                  <a:lnTo>
                    <a:pt x="105862" y="164293"/>
                  </a:lnTo>
                  <a:lnTo>
                    <a:pt x="154329" y="111412"/>
                  </a:lnTo>
                  <a:lnTo>
                    <a:pt x="169634" y="111412"/>
                  </a:lnTo>
                  <a:close/>
                  <a:moveTo>
                    <a:pt x="183664" y="130924"/>
                  </a:moveTo>
                  <a:lnTo>
                    <a:pt x="137748" y="181433"/>
                  </a:lnTo>
                  <a:lnTo>
                    <a:pt x="137748" y="164202"/>
                  </a:lnTo>
                  <a:lnTo>
                    <a:pt x="183664" y="113692"/>
                  </a:lnTo>
                  <a:lnTo>
                    <a:pt x="183664" y="130924"/>
                  </a:lnTo>
                  <a:close/>
                  <a:moveTo>
                    <a:pt x="183664" y="165387"/>
                  </a:moveTo>
                  <a:lnTo>
                    <a:pt x="137748" y="215896"/>
                  </a:lnTo>
                  <a:lnTo>
                    <a:pt x="137748" y="198665"/>
                  </a:lnTo>
                  <a:lnTo>
                    <a:pt x="183664" y="148155"/>
                  </a:lnTo>
                  <a:lnTo>
                    <a:pt x="183664" y="165387"/>
                  </a:lnTo>
                  <a:close/>
                  <a:moveTo>
                    <a:pt x="183664" y="199850"/>
                  </a:moveTo>
                  <a:lnTo>
                    <a:pt x="137748" y="250359"/>
                  </a:lnTo>
                  <a:lnTo>
                    <a:pt x="137748" y="233128"/>
                  </a:lnTo>
                  <a:lnTo>
                    <a:pt x="183664" y="182618"/>
                  </a:lnTo>
                  <a:lnTo>
                    <a:pt x="183664" y="199850"/>
                  </a:lnTo>
                  <a:close/>
                  <a:moveTo>
                    <a:pt x="183664" y="234313"/>
                  </a:moveTo>
                  <a:lnTo>
                    <a:pt x="137748" y="284823"/>
                  </a:lnTo>
                  <a:lnTo>
                    <a:pt x="137748" y="267591"/>
                  </a:lnTo>
                  <a:lnTo>
                    <a:pt x="183664" y="217082"/>
                  </a:lnTo>
                  <a:lnTo>
                    <a:pt x="183664" y="234313"/>
                  </a:lnTo>
                  <a:close/>
                  <a:moveTo>
                    <a:pt x="183664" y="268776"/>
                  </a:moveTo>
                  <a:lnTo>
                    <a:pt x="137748" y="319286"/>
                  </a:lnTo>
                  <a:lnTo>
                    <a:pt x="137748" y="302054"/>
                  </a:lnTo>
                  <a:lnTo>
                    <a:pt x="183664" y="251545"/>
                  </a:lnTo>
                  <a:lnTo>
                    <a:pt x="183664" y="268776"/>
                  </a:lnTo>
                  <a:close/>
                  <a:moveTo>
                    <a:pt x="183664" y="303240"/>
                  </a:moveTo>
                  <a:lnTo>
                    <a:pt x="137748" y="353749"/>
                  </a:lnTo>
                  <a:lnTo>
                    <a:pt x="137748" y="336517"/>
                  </a:lnTo>
                  <a:lnTo>
                    <a:pt x="183664" y="286008"/>
                  </a:lnTo>
                  <a:lnTo>
                    <a:pt x="183664" y="303240"/>
                  </a:lnTo>
                  <a:close/>
                  <a:moveTo>
                    <a:pt x="137748" y="370981"/>
                  </a:moveTo>
                  <a:lnTo>
                    <a:pt x="183664" y="320471"/>
                  </a:lnTo>
                  <a:lnTo>
                    <a:pt x="183664" y="337703"/>
                  </a:lnTo>
                  <a:lnTo>
                    <a:pt x="137748" y="388213"/>
                  </a:lnTo>
                  <a:lnTo>
                    <a:pt x="137748" y="370981"/>
                  </a:lnTo>
                  <a:close/>
                  <a:moveTo>
                    <a:pt x="183664" y="372166"/>
                  </a:moveTo>
                  <a:lnTo>
                    <a:pt x="137748" y="422675"/>
                  </a:lnTo>
                  <a:lnTo>
                    <a:pt x="137748" y="405444"/>
                  </a:lnTo>
                  <a:lnTo>
                    <a:pt x="183664" y="354934"/>
                  </a:lnTo>
                  <a:lnTo>
                    <a:pt x="183664" y="372166"/>
                  </a:lnTo>
                  <a:close/>
                  <a:moveTo>
                    <a:pt x="183664" y="406629"/>
                  </a:moveTo>
                  <a:lnTo>
                    <a:pt x="137748" y="457139"/>
                  </a:lnTo>
                  <a:lnTo>
                    <a:pt x="137748" y="439907"/>
                  </a:lnTo>
                  <a:lnTo>
                    <a:pt x="183664" y="389397"/>
                  </a:lnTo>
                  <a:lnTo>
                    <a:pt x="183664" y="406629"/>
                  </a:lnTo>
                  <a:close/>
                  <a:moveTo>
                    <a:pt x="183664" y="441092"/>
                  </a:moveTo>
                  <a:lnTo>
                    <a:pt x="137748" y="491602"/>
                  </a:lnTo>
                  <a:lnTo>
                    <a:pt x="137748" y="474370"/>
                  </a:lnTo>
                  <a:lnTo>
                    <a:pt x="183664" y="423861"/>
                  </a:lnTo>
                  <a:lnTo>
                    <a:pt x="183664" y="441092"/>
                  </a:lnTo>
                  <a:close/>
                  <a:moveTo>
                    <a:pt x="183664" y="475555"/>
                  </a:moveTo>
                  <a:lnTo>
                    <a:pt x="137748" y="526065"/>
                  </a:lnTo>
                  <a:lnTo>
                    <a:pt x="137748" y="508834"/>
                  </a:lnTo>
                  <a:lnTo>
                    <a:pt x="183664" y="458324"/>
                  </a:lnTo>
                  <a:lnTo>
                    <a:pt x="183664" y="475555"/>
                  </a:lnTo>
                  <a:close/>
                  <a:moveTo>
                    <a:pt x="183664" y="510019"/>
                  </a:moveTo>
                  <a:lnTo>
                    <a:pt x="137748" y="560528"/>
                  </a:lnTo>
                  <a:lnTo>
                    <a:pt x="137748" y="543296"/>
                  </a:lnTo>
                  <a:lnTo>
                    <a:pt x="183664" y="492787"/>
                  </a:lnTo>
                  <a:lnTo>
                    <a:pt x="183664" y="510019"/>
                  </a:lnTo>
                  <a:close/>
                  <a:moveTo>
                    <a:pt x="183664" y="544482"/>
                  </a:moveTo>
                  <a:lnTo>
                    <a:pt x="137748" y="594992"/>
                  </a:lnTo>
                  <a:lnTo>
                    <a:pt x="137748" y="577760"/>
                  </a:lnTo>
                  <a:lnTo>
                    <a:pt x="183664" y="527251"/>
                  </a:lnTo>
                  <a:lnTo>
                    <a:pt x="183664" y="544482"/>
                  </a:lnTo>
                  <a:close/>
                  <a:moveTo>
                    <a:pt x="183664" y="578945"/>
                  </a:moveTo>
                  <a:lnTo>
                    <a:pt x="137748" y="629455"/>
                  </a:lnTo>
                  <a:lnTo>
                    <a:pt x="137748" y="612223"/>
                  </a:lnTo>
                  <a:lnTo>
                    <a:pt x="183664" y="561713"/>
                  </a:lnTo>
                  <a:lnTo>
                    <a:pt x="183664" y="578945"/>
                  </a:lnTo>
                  <a:close/>
                  <a:moveTo>
                    <a:pt x="183664" y="613408"/>
                  </a:moveTo>
                  <a:lnTo>
                    <a:pt x="137748" y="663918"/>
                  </a:lnTo>
                  <a:lnTo>
                    <a:pt x="137748" y="646686"/>
                  </a:lnTo>
                  <a:lnTo>
                    <a:pt x="183664" y="596177"/>
                  </a:lnTo>
                  <a:lnTo>
                    <a:pt x="183664" y="613408"/>
                  </a:lnTo>
                  <a:close/>
                  <a:moveTo>
                    <a:pt x="183664" y="647872"/>
                  </a:moveTo>
                  <a:lnTo>
                    <a:pt x="137748" y="698381"/>
                  </a:lnTo>
                  <a:lnTo>
                    <a:pt x="137748" y="681149"/>
                  </a:lnTo>
                  <a:lnTo>
                    <a:pt x="183664" y="630640"/>
                  </a:lnTo>
                  <a:lnTo>
                    <a:pt x="183664" y="647872"/>
                  </a:lnTo>
                  <a:close/>
                  <a:moveTo>
                    <a:pt x="184939" y="681149"/>
                  </a:moveTo>
                  <a:lnTo>
                    <a:pt x="137748" y="732844"/>
                  </a:lnTo>
                  <a:lnTo>
                    <a:pt x="137748" y="715613"/>
                  </a:lnTo>
                  <a:lnTo>
                    <a:pt x="183664" y="665103"/>
                  </a:lnTo>
                  <a:lnTo>
                    <a:pt x="183664" y="681149"/>
                  </a:lnTo>
                  <a:lnTo>
                    <a:pt x="184939" y="681149"/>
                  </a:lnTo>
                  <a:close/>
                  <a:moveTo>
                    <a:pt x="215550" y="681149"/>
                  </a:moveTo>
                  <a:lnTo>
                    <a:pt x="168359" y="734030"/>
                  </a:lnTo>
                  <a:lnTo>
                    <a:pt x="151778" y="734030"/>
                  </a:lnTo>
                  <a:lnTo>
                    <a:pt x="200245" y="681149"/>
                  </a:lnTo>
                  <a:lnTo>
                    <a:pt x="215550" y="681149"/>
                  </a:lnTo>
                  <a:close/>
                  <a:moveTo>
                    <a:pt x="247436" y="681149"/>
                  </a:moveTo>
                  <a:lnTo>
                    <a:pt x="198969" y="734030"/>
                  </a:lnTo>
                  <a:lnTo>
                    <a:pt x="183664" y="734030"/>
                  </a:lnTo>
                  <a:lnTo>
                    <a:pt x="232131" y="681149"/>
                  </a:lnTo>
                  <a:lnTo>
                    <a:pt x="247436" y="681149"/>
                  </a:lnTo>
                  <a:close/>
                  <a:moveTo>
                    <a:pt x="278047" y="681149"/>
                  </a:moveTo>
                  <a:lnTo>
                    <a:pt x="230855" y="734030"/>
                  </a:lnTo>
                  <a:lnTo>
                    <a:pt x="214274" y="734030"/>
                  </a:lnTo>
                  <a:lnTo>
                    <a:pt x="262741" y="681149"/>
                  </a:lnTo>
                  <a:lnTo>
                    <a:pt x="278047" y="681149"/>
                  </a:lnTo>
                  <a:close/>
                  <a:moveTo>
                    <a:pt x="332891" y="164202"/>
                  </a:moveTo>
                  <a:lnTo>
                    <a:pt x="332891" y="156178"/>
                  </a:lnTo>
                  <a:lnTo>
                    <a:pt x="373705" y="111412"/>
                  </a:lnTo>
                  <a:lnTo>
                    <a:pt x="389010" y="111412"/>
                  </a:lnTo>
                  <a:lnTo>
                    <a:pt x="340543" y="164293"/>
                  </a:lnTo>
                  <a:lnTo>
                    <a:pt x="332891" y="164293"/>
                  </a:lnTo>
                  <a:close/>
                  <a:moveTo>
                    <a:pt x="358400" y="111321"/>
                  </a:moveTo>
                  <a:lnTo>
                    <a:pt x="332891" y="138855"/>
                  </a:lnTo>
                  <a:lnTo>
                    <a:pt x="332891" y="121624"/>
                  </a:lnTo>
                  <a:lnTo>
                    <a:pt x="341819" y="111321"/>
                  </a:lnTo>
                  <a:lnTo>
                    <a:pt x="358400" y="111321"/>
                  </a:lnTo>
                  <a:close/>
                  <a:moveTo>
                    <a:pt x="420896" y="111321"/>
                  </a:moveTo>
                  <a:lnTo>
                    <a:pt x="372429" y="164202"/>
                  </a:lnTo>
                  <a:lnTo>
                    <a:pt x="357124" y="164202"/>
                  </a:lnTo>
                  <a:lnTo>
                    <a:pt x="404315" y="111321"/>
                  </a:lnTo>
                  <a:lnTo>
                    <a:pt x="420896" y="111321"/>
                  </a:lnTo>
                  <a:close/>
                </a:path>
              </a:pathLst>
            </a:custGeom>
            <a:grpFill/>
            <a:ln w="9102"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10CEF59A-1EB1-35A5-3573-BEED4603057B}"/>
                </a:ext>
              </a:extLst>
            </p:cNvPr>
            <p:cNvSpPr/>
            <p:nvPr/>
          </p:nvSpPr>
          <p:spPr>
            <a:xfrm>
              <a:off x="3324287" y="5802365"/>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1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9 h 734120"/>
                <a:gd name="connsiteX24" fmla="*/ 45916 w 441303"/>
                <a:gd name="connsiteY24" fmla="*/ 136759 h 734120"/>
                <a:gd name="connsiteX25" fmla="*/ 45916 w 441303"/>
                <a:gd name="connsiteY25" fmla="*/ 153990 h 734120"/>
                <a:gd name="connsiteX26" fmla="*/ 45916 w 441303"/>
                <a:gd name="connsiteY26" fmla="*/ 188453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3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9 h 734120"/>
                <a:gd name="connsiteX40" fmla="*/ 45916 w 441303"/>
                <a:gd name="connsiteY40" fmla="*/ 257380 h 734120"/>
                <a:gd name="connsiteX41" fmla="*/ 45916 w 441303"/>
                <a:gd name="connsiteY41" fmla="*/ 291843 h 734120"/>
                <a:gd name="connsiteX42" fmla="*/ 0 w 441303"/>
                <a:gd name="connsiteY42" fmla="*/ 342352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7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7 h 734120"/>
                <a:gd name="connsiteX51" fmla="*/ 45916 w 441303"/>
                <a:gd name="connsiteY51" fmla="*/ 360770 h 734120"/>
                <a:gd name="connsiteX52" fmla="*/ 0 w 441303"/>
                <a:gd name="connsiteY52" fmla="*/ 411279 h 734120"/>
                <a:gd name="connsiteX53" fmla="*/ 0 w 441303"/>
                <a:gd name="connsiteY53" fmla="*/ 394048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6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6 h 734120"/>
                <a:gd name="connsiteX81" fmla="*/ 45916 w 441303"/>
                <a:gd name="connsiteY81" fmla="*/ 567549 h 734120"/>
                <a:gd name="connsiteX82" fmla="*/ 0 w 441303"/>
                <a:gd name="connsiteY82" fmla="*/ 618059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3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3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8 w 441303"/>
                <a:gd name="connsiteY119" fmla="*/ 666289 h 734120"/>
                <a:gd name="connsiteX120" fmla="*/ 65048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1 w 441303"/>
                <a:gd name="connsiteY124" fmla="*/ 681241 h 734120"/>
                <a:gd name="connsiteX125" fmla="*/ 82904 w 441303"/>
                <a:gd name="connsiteY125" fmla="*/ 734121 h 734120"/>
                <a:gd name="connsiteX126" fmla="*/ 67599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0 w 441303"/>
                <a:gd name="connsiteY135" fmla="*/ 734121 h 734120"/>
                <a:gd name="connsiteX136" fmla="*/ 130095 w 441303"/>
                <a:gd name="connsiteY136" fmla="*/ 734121 h 734120"/>
                <a:gd name="connsiteX137" fmla="*/ 177286 w 441303"/>
                <a:gd name="connsiteY137" fmla="*/ 681241 h 734120"/>
                <a:gd name="connsiteX138" fmla="*/ 193867 w 441303"/>
                <a:gd name="connsiteY138" fmla="*/ 681241 h 734120"/>
                <a:gd name="connsiteX139" fmla="*/ 224478 w 441303"/>
                <a:gd name="connsiteY139" fmla="*/ 681241 h 734120"/>
                <a:gd name="connsiteX140" fmla="*/ 177286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7 h 734120"/>
                <a:gd name="connsiteX162" fmla="*/ 193867 w 441303"/>
                <a:gd name="connsiteY162" fmla="*/ 456045 h 734120"/>
                <a:gd name="connsiteX163" fmla="*/ 200245 w 441303"/>
                <a:gd name="connsiteY163" fmla="*/ 433069 h 734120"/>
                <a:gd name="connsiteX164" fmla="*/ 193867 w 441303"/>
                <a:gd name="connsiteY164" fmla="*/ 438813 h 734120"/>
                <a:gd name="connsiteX165" fmla="*/ 193867 w 441303"/>
                <a:gd name="connsiteY165" fmla="*/ 433069 h 734120"/>
                <a:gd name="connsiteX166" fmla="*/ 200245 w 441303"/>
                <a:gd name="connsiteY166" fmla="*/ 433069 h 734120"/>
                <a:gd name="connsiteX167" fmla="*/ 262741 w 441303"/>
                <a:gd name="connsiteY167" fmla="*/ 433069 h 734120"/>
                <a:gd name="connsiteX168" fmla="*/ 214275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1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8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8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4 w 441303"/>
                <a:gd name="connsiteY232" fmla="*/ 681241 h 734120"/>
                <a:gd name="connsiteX233" fmla="*/ 364777 w 441303"/>
                <a:gd name="connsiteY233" fmla="*/ 734121 h 734120"/>
                <a:gd name="connsiteX234" fmla="*/ 349472 w 441303"/>
                <a:gd name="connsiteY234" fmla="*/ 734121 h 734120"/>
                <a:gd name="connsiteX235" fmla="*/ 396663 w 441303"/>
                <a:gd name="connsiteY235" fmla="*/ 681241 h 734120"/>
                <a:gd name="connsiteX236" fmla="*/ 413244 w 441303"/>
                <a:gd name="connsiteY236" fmla="*/ 681241 h 734120"/>
                <a:gd name="connsiteX237" fmla="*/ 366052 w 441303"/>
                <a:gd name="connsiteY237" fmla="*/ 164293 h 734120"/>
                <a:gd name="connsiteX238" fmla="*/ 413244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5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1"/>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9"/>
                  </a:lnTo>
                  <a:lnTo>
                    <a:pt x="45916" y="136759"/>
                  </a:lnTo>
                  <a:lnTo>
                    <a:pt x="45916" y="153990"/>
                  </a:lnTo>
                  <a:close/>
                  <a:moveTo>
                    <a:pt x="45916" y="188453"/>
                  </a:moveTo>
                  <a:lnTo>
                    <a:pt x="0" y="238963"/>
                  </a:lnTo>
                  <a:lnTo>
                    <a:pt x="0" y="221732"/>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9"/>
                  </a:lnTo>
                  <a:lnTo>
                    <a:pt x="45916" y="257380"/>
                  </a:lnTo>
                  <a:close/>
                  <a:moveTo>
                    <a:pt x="45916" y="291843"/>
                  </a:moveTo>
                  <a:lnTo>
                    <a:pt x="0" y="342352"/>
                  </a:lnTo>
                  <a:lnTo>
                    <a:pt x="0" y="325121"/>
                  </a:lnTo>
                  <a:lnTo>
                    <a:pt x="45916" y="274611"/>
                  </a:lnTo>
                  <a:lnTo>
                    <a:pt x="45916" y="291843"/>
                  </a:lnTo>
                  <a:close/>
                  <a:moveTo>
                    <a:pt x="45916" y="326307"/>
                  </a:moveTo>
                  <a:lnTo>
                    <a:pt x="0" y="376816"/>
                  </a:lnTo>
                  <a:lnTo>
                    <a:pt x="0" y="359584"/>
                  </a:lnTo>
                  <a:lnTo>
                    <a:pt x="45916" y="309075"/>
                  </a:lnTo>
                  <a:lnTo>
                    <a:pt x="45916" y="326307"/>
                  </a:lnTo>
                  <a:close/>
                  <a:moveTo>
                    <a:pt x="45916" y="360770"/>
                  </a:moveTo>
                  <a:lnTo>
                    <a:pt x="0" y="411279"/>
                  </a:lnTo>
                  <a:lnTo>
                    <a:pt x="0" y="394048"/>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6"/>
                  </a:moveTo>
                  <a:lnTo>
                    <a:pt x="0" y="583595"/>
                  </a:lnTo>
                  <a:lnTo>
                    <a:pt x="0" y="566363"/>
                  </a:lnTo>
                  <a:lnTo>
                    <a:pt x="45916" y="515854"/>
                  </a:lnTo>
                  <a:lnTo>
                    <a:pt x="45916" y="533086"/>
                  </a:lnTo>
                  <a:close/>
                  <a:moveTo>
                    <a:pt x="45916" y="567549"/>
                  </a:moveTo>
                  <a:lnTo>
                    <a:pt x="0" y="618059"/>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3"/>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3"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8" y="666289"/>
                  </a:lnTo>
                  <a:lnTo>
                    <a:pt x="65048" y="0"/>
                  </a:lnTo>
                  <a:lnTo>
                    <a:pt x="441303" y="0"/>
                  </a:lnTo>
                  <a:lnTo>
                    <a:pt x="441303" y="96461"/>
                  </a:lnTo>
                  <a:lnTo>
                    <a:pt x="173460" y="96461"/>
                  </a:lnTo>
                  <a:close/>
                  <a:moveTo>
                    <a:pt x="131371" y="681241"/>
                  </a:moveTo>
                  <a:lnTo>
                    <a:pt x="82904" y="734121"/>
                  </a:lnTo>
                  <a:lnTo>
                    <a:pt x="67599"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0" y="734121"/>
                  </a:lnTo>
                  <a:lnTo>
                    <a:pt x="130095" y="734121"/>
                  </a:lnTo>
                  <a:lnTo>
                    <a:pt x="177286" y="681241"/>
                  </a:lnTo>
                  <a:lnTo>
                    <a:pt x="193867" y="681241"/>
                  </a:lnTo>
                  <a:close/>
                  <a:moveTo>
                    <a:pt x="224478" y="681241"/>
                  </a:moveTo>
                  <a:lnTo>
                    <a:pt x="177286"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7"/>
                  </a:lnTo>
                  <a:lnTo>
                    <a:pt x="193867" y="456045"/>
                  </a:lnTo>
                  <a:close/>
                  <a:moveTo>
                    <a:pt x="200245" y="433069"/>
                  </a:moveTo>
                  <a:lnTo>
                    <a:pt x="193867" y="438813"/>
                  </a:lnTo>
                  <a:lnTo>
                    <a:pt x="193867" y="433069"/>
                  </a:lnTo>
                  <a:lnTo>
                    <a:pt x="200245" y="433069"/>
                  </a:lnTo>
                  <a:close/>
                  <a:moveTo>
                    <a:pt x="262741" y="433069"/>
                  </a:moveTo>
                  <a:lnTo>
                    <a:pt x="214275"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1"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8" y="681241"/>
                  </a:moveTo>
                  <a:lnTo>
                    <a:pt x="332891" y="734121"/>
                  </a:lnTo>
                  <a:lnTo>
                    <a:pt x="317585" y="734121"/>
                  </a:lnTo>
                  <a:lnTo>
                    <a:pt x="366052" y="681241"/>
                  </a:lnTo>
                  <a:lnTo>
                    <a:pt x="381358" y="681241"/>
                  </a:lnTo>
                  <a:close/>
                  <a:moveTo>
                    <a:pt x="397938" y="111413"/>
                  </a:moveTo>
                  <a:lnTo>
                    <a:pt x="350747" y="164293"/>
                  </a:lnTo>
                  <a:lnTo>
                    <a:pt x="334166" y="164293"/>
                  </a:lnTo>
                  <a:lnTo>
                    <a:pt x="382633" y="111413"/>
                  </a:lnTo>
                  <a:lnTo>
                    <a:pt x="397938" y="111413"/>
                  </a:lnTo>
                  <a:close/>
                  <a:moveTo>
                    <a:pt x="413244" y="681241"/>
                  </a:moveTo>
                  <a:lnTo>
                    <a:pt x="364777" y="734121"/>
                  </a:lnTo>
                  <a:lnTo>
                    <a:pt x="349472" y="734121"/>
                  </a:lnTo>
                  <a:lnTo>
                    <a:pt x="396663" y="681241"/>
                  </a:lnTo>
                  <a:lnTo>
                    <a:pt x="413244" y="681241"/>
                  </a:lnTo>
                  <a:close/>
                  <a:moveTo>
                    <a:pt x="366052" y="164293"/>
                  </a:moveTo>
                  <a:lnTo>
                    <a:pt x="413244" y="111413"/>
                  </a:lnTo>
                  <a:lnTo>
                    <a:pt x="427273" y="111413"/>
                  </a:lnTo>
                  <a:lnTo>
                    <a:pt x="378807" y="164293"/>
                  </a:lnTo>
                  <a:lnTo>
                    <a:pt x="366052" y="164293"/>
                  </a:lnTo>
                  <a:close/>
                  <a:moveTo>
                    <a:pt x="380082" y="734121"/>
                  </a:moveTo>
                  <a:lnTo>
                    <a:pt x="428549" y="681241"/>
                  </a:lnTo>
                  <a:lnTo>
                    <a:pt x="438752" y="681241"/>
                  </a:lnTo>
                  <a:lnTo>
                    <a:pt x="390285" y="734121"/>
                  </a:lnTo>
                  <a:lnTo>
                    <a:pt x="380082" y="734121"/>
                  </a:lnTo>
                  <a:close/>
                </a:path>
              </a:pathLst>
            </a:custGeom>
            <a:grpFill/>
            <a:ln w="9102" cap="flat">
              <a:noFill/>
              <a:prstDash val="solid"/>
              <a:miter/>
            </a:ln>
          </p:spPr>
          <p:txBody>
            <a:bodyPr rtlCol="0" anchor="ctr"/>
            <a:lstStyle/>
            <a:p>
              <a:endParaRPr lang="en-US"/>
            </a:p>
          </p:txBody>
        </p:sp>
      </p:grpSp>
      <p:sp>
        <p:nvSpPr>
          <p:cNvPr id="92" name="Freeform 91">
            <a:extLst>
              <a:ext uri="{FF2B5EF4-FFF2-40B4-BE49-F238E27FC236}">
                <a16:creationId xmlns:a16="http://schemas.microsoft.com/office/drawing/2014/main" id="{C5A0A5F7-B856-02FD-DE2F-212DC6916B0D}"/>
              </a:ext>
            </a:extLst>
          </p:cNvPr>
          <p:cNvSpPr/>
          <p:nvPr/>
        </p:nvSpPr>
        <p:spPr>
          <a:xfrm>
            <a:off x="5637847" y="2260019"/>
            <a:ext cx="392836" cy="1266767"/>
          </a:xfrm>
          <a:custGeom>
            <a:avLst/>
            <a:gdLst>
              <a:gd name="connsiteX0" fmla="*/ 94384 w 196561"/>
              <a:gd name="connsiteY0" fmla="*/ 0 h 633845"/>
              <a:gd name="connsiteX1" fmla="*/ 196561 w 196561"/>
              <a:gd name="connsiteY1" fmla="*/ 0 h 633845"/>
              <a:gd name="connsiteX2" fmla="*/ 196561 w 196561"/>
              <a:gd name="connsiteY2" fmla="*/ 633845 h 633845"/>
              <a:gd name="connsiteX3" fmla="*/ 94384 w 196561"/>
              <a:gd name="connsiteY3" fmla="*/ 633845 h 633845"/>
              <a:gd name="connsiteX4" fmla="*/ 94384 w 196561"/>
              <a:gd name="connsiteY4" fmla="*/ 105641 h 633845"/>
              <a:gd name="connsiteX5" fmla="*/ 0 w 196561"/>
              <a:gd name="connsiteY5" fmla="*/ 169718 h 633845"/>
              <a:gd name="connsiteX6" fmla="*/ 0 w 196561"/>
              <a:gd name="connsiteY6" fmla="*/ 64077 h 633845"/>
              <a:gd name="connsiteX7" fmla="*/ 94384 w 196561"/>
              <a:gd name="connsiteY7" fmla="*/ 0 h 633845"/>
              <a:gd name="connsiteX8" fmla="*/ 15586 w 196561"/>
              <a:gd name="connsiteY8" fmla="*/ 142009 h 633845"/>
              <a:gd name="connsiteX9" fmla="*/ 45027 w 196561"/>
              <a:gd name="connsiteY9" fmla="*/ 122093 h 633845"/>
              <a:gd name="connsiteX10" fmla="*/ 147205 w 196561"/>
              <a:gd name="connsiteY10" fmla="*/ 13855 h 633845"/>
              <a:gd name="connsiteX11" fmla="*/ 125557 w 196561"/>
              <a:gd name="connsiteY11" fmla="*/ 13855 h 633845"/>
              <a:gd name="connsiteX12" fmla="*/ 16452 w 196561"/>
              <a:gd name="connsiteY12" fmla="*/ 130752 h 633845"/>
              <a:gd name="connsiteX13" fmla="*/ 16452 w 196561"/>
              <a:gd name="connsiteY13" fmla="*/ 142009 h 633845"/>
              <a:gd name="connsiteX14" fmla="*/ 99580 w 196561"/>
              <a:gd name="connsiteY14" fmla="*/ 13855 h 633845"/>
              <a:gd name="connsiteX15" fmla="*/ 83993 w 196561"/>
              <a:gd name="connsiteY15" fmla="*/ 25111 h 633845"/>
              <a:gd name="connsiteX16" fmla="*/ 16452 w 196561"/>
              <a:gd name="connsiteY16" fmla="*/ 96982 h 633845"/>
              <a:gd name="connsiteX17" fmla="*/ 16452 w 196561"/>
              <a:gd name="connsiteY17" fmla="*/ 119495 h 633845"/>
              <a:gd name="connsiteX18" fmla="*/ 116032 w 196561"/>
              <a:gd name="connsiteY18" fmla="*/ 13855 h 633845"/>
              <a:gd name="connsiteX19" fmla="*/ 99580 w 196561"/>
              <a:gd name="connsiteY19" fmla="*/ 13855 h 633845"/>
              <a:gd name="connsiteX20" fmla="*/ 15586 w 196561"/>
              <a:gd name="connsiteY20" fmla="*/ 71005 h 633845"/>
              <a:gd name="connsiteX21" fmla="*/ 15586 w 196561"/>
              <a:gd name="connsiteY21" fmla="*/ 86591 h 633845"/>
              <a:gd name="connsiteX22" fmla="*/ 54552 w 196561"/>
              <a:gd name="connsiteY22" fmla="*/ 45027 h 633845"/>
              <a:gd name="connsiteX23" fmla="*/ 15586 w 196561"/>
              <a:gd name="connsiteY23" fmla="*/ 71005 h 633845"/>
              <a:gd name="connsiteX24" fmla="*/ 109971 w 196561"/>
              <a:gd name="connsiteY24" fmla="*/ 77066 h 633845"/>
              <a:gd name="connsiteX25" fmla="*/ 109971 w 196561"/>
              <a:gd name="connsiteY25" fmla="*/ 85725 h 633845"/>
              <a:gd name="connsiteX26" fmla="*/ 143741 w 196561"/>
              <a:gd name="connsiteY26" fmla="*/ 49357 h 633845"/>
              <a:gd name="connsiteX27" fmla="*/ 176645 w 196561"/>
              <a:gd name="connsiteY27" fmla="*/ 13855 h 633845"/>
              <a:gd name="connsiteX28" fmla="*/ 155864 w 196561"/>
              <a:gd name="connsiteY28" fmla="*/ 13855 h 633845"/>
              <a:gd name="connsiteX29" fmla="*/ 73602 w 196561"/>
              <a:gd name="connsiteY29" fmla="*/ 102177 h 633845"/>
              <a:gd name="connsiteX30" fmla="*/ 109971 w 196561"/>
              <a:gd name="connsiteY30" fmla="*/ 77066 h 633845"/>
              <a:gd name="connsiteX31" fmla="*/ 109971 w 196561"/>
              <a:gd name="connsiteY31" fmla="*/ 118630 h 633845"/>
              <a:gd name="connsiteX32" fmla="*/ 145473 w 196561"/>
              <a:gd name="connsiteY32" fmla="*/ 81395 h 633845"/>
              <a:gd name="connsiteX33" fmla="*/ 180109 w 196561"/>
              <a:gd name="connsiteY33" fmla="*/ 44161 h 633845"/>
              <a:gd name="connsiteX34" fmla="*/ 180109 w 196561"/>
              <a:gd name="connsiteY34" fmla="*/ 21648 h 633845"/>
              <a:gd name="connsiteX35" fmla="*/ 109971 w 196561"/>
              <a:gd name="connsiteY35" fmla="*/ 96982 h 633845"/>
              <a:gd name="connsiteX36" fmla="*/ 109971 w 196561"/>
              <a:gd name="connsiteY36" fmla="*/ 118630 h 633845"/>
              <a:gd name="connsiteX37" fmla="*/ 180109 w 196561"/>
              <a:gd name="connsiteY37" fmla="*/ 77066 h 633845"/>
              <a:gd name="connsiteX38" fmla="*/ 180109 w 196561"/>
              <a:gd name="connsiteY38" fmla="*/ 55418 h 633845"/>
              <a:gd name="connsiteX39" fmla="*/ 109971 w 196561"/>
              <a:gd name="connsiteY39" fmla="*/ 129886 h 633845"/>
              <a:gd name="connsiteX40" fmla="*/ 109971 w 196561"/>
              <a:gd name="connsiteY40" fmla="*/ 152400 h 633845"/>
              <a:gd name="connsiteX41" fmla="*/ 180109 w 196561"/>
              <a:gd name="connsiteY41" fmla="*/ 77066 h 633845"/>
              <a:gd name="connsiteX42" fmla="*/ 180109 w 196561"/>
              <a:gd name="connsiteY42" fmla="*/ 111702 h 633845"/>
              <a:gd name="connsiteX43" fmla="*/ 180109 w 196561"/>
              <a:gd name="connsiteY43" fmla="*/ 89189 h 633845"/>
              <a:gd name="connsiteX44" fmla="*/ 109971 w 196561"/>
              <a:gd name="connsiteY44" fmla="*/ 164523 h 633845"/>
              <a:gd name="connsiteX45" fmla="*/ 109971 w 196561"/>
              <a:gd name="connsiteY45" fmla="*/ 186170 h 633845"/>
              <a:gd name="connsiteX46" fmla="*/ 180109 w 196561"/>
              <a:gd name="connsiteY46" fmla="*/ 111702 h 633845"/>
              <a:gd name="connsiteX47" fmla="*/ 180109 w 196561"/>
              <a:gd name="connsiteY47" fmla="*/ 143741 h 633845"/>
              <a:gd name="connsiteX48" fmla="*/ 180109 w 196561"/>
              <a:gd name="connsiteY48" fmla="*/ 122093 h 633845"/>
              <a:gd name="connsiteX49" fmla="*/ 109971 w 196561"/>
              <a:gd name="connsiteY49" fmla="*/ 196561 h 633845"/>
              <a:gd name="connsiteX50" fmla="*/ 109971 w 196561"/>
              <a:gd name="connsiteY50" fmla="*/ 219075 h 633845"/>
              <a:gd name="connsiteX51" fmla="*/ 180109 w 196561"/>
              <a:gd name="connsiteY51" fmla="*/ 143741 h 633845"/>
              <a:gd name="connsiteX52" fmla="*/ 180109 w 196561"/>
              <a:gd name="connsiteY52" fmla="*/ 177511 h 633845"/>
              <a:gd name="connsiteX53" fmla="*/ 180109 w 196561"/>
              <a:gd name="connsiteY53" fmla="*/ 154998 h 633845"/>
              <a:gd name="connsiteX54" fmla="*/ 109971 w 196561"/>
              <a:gd name="connsiteY54" fmla="*/ 230332 h 633845"/>
              <a:gd name="connsiteX55" fmla="*/ 109971 w 196561"/>
              <a:gd name="connsiteY55" fmla="*/ 251980 h 633845"/>
              <a:gd name="connsiteX56" fmla="*/ 180109 w 196561"/>
              <a:gd name="connsiteY56" fmla="*/ 177511 h 633845"/>
              <a:gd name="connsiteX57" fmla="*/ 180109 w 196561"/>
              <a:gd name="connsiteY57" fmla="*/ 210416 h 633845"/>
              <a:gd name="connsiteX58" fmla="*/ 180109 w 196561"/>
              <a:gd name="connsiteY58" fmla="*/ 188768 h 633845"/>
              <a:gd name="connsiteX59" fmla="*/ 109971 w 196561"/>
              <a:gd name="connsiteY59" fmla="*/ 264102 h 633845"/>
              <a:gd name="connsiteX60" fmla="*/ 109971 w 196561"/>
              <a:gd name="connsiteY60" fmla="*/ 285750 h 633845"/>
              <a:gd name="connsiteX61" fmla="*/ 180109 w 196561"/>
              <a:gd name="connsiteY61" fmla="*/ 210416 h 633845"/>
              <a:gd name="connsiteX62" fmla="*/ 180109 w 196561"/>
              <a:gd name="connsiteY62" fmla="*/ 244186 h 633845"/>
              <a:gd name="connsiteX63" fmla="*/ 180109 w 196561"/>
              <a:gd name="connsiteY63" fmla="*/ 222539 h 633845"/>
              <a:gd name="connsiteX64" fmla="*/ 109971 w 196561"/>
              <a:gd name="connsiteY64" fmla="*/ 297007 h 633845"/>
              <a:gd name="connsiteX65" fmla="*/ 109971 w 196561"/>
              <a:gd name="connsiteY65" fmla="*/ 318655 h 633845"/>
              <a:gd name="connsiteX66" fmla="*/ 180109 w 196561"/>
              <a:gd name="connsiteY66" fmla="*/ 244186 h 633845"/>
              <a:gd name="connsiteX67" fmla="*/ 180109 w 196561"/>
              <a:gd name="connsiteY67" fmla="*/ 277091 h 633845"/>
              <a:gd name="connsiteX68" fmla="*/ 180109 w 196561"/>
              <a:gd name="connsiteY68" fmla="*/ 255443 h 633845"/>
              <a:gd name="connsiteX69" fmla="*/ 109971 w 196561"/>
              <a:gd name="connsiteY69" fmla="*/ 330777 h 633845"/>
              <a:gd name="connsiteX70" fmla="*/ 109971 w 196561"/>
              <a:gd name="connsiteY70" fmla="*/ 352425 h 633845"/>
              <a:gd name="connsiteX71" fmla="*/ 180109 w 196561"/>
              <a:gd name="connsiteY71" fmla="*/ 277091 h 633845"/>
              <a:gd name="connsiteX72" fmla="*/ 180109 w 196561"/>
              <a:gd name="connsiteY72" fmla="*/ 310861 h 633845"/>
              <a:gd name="connsiteX73" fmla="*/ 180109 w 196561"/>
              <a:gd name="connsiteY73" fmla="*/ 289214 h 633845"/>
              <a:gd name="connsiteX74" fmla="*/ 109971 w 196561"/>
              <a:gd name="connsiteY74" fmla="*/ 363682 h 633845"/>
              <a:gd name="connsiteX75" fmla="*/ 109971 w 196561"/>
              <a:gd name="connsiteY75" fmla="*/ 385330 h 633845"/>
              <a:gd name="connsiteX76" fmla="*/ 180109 w 196561"/>
              <a:gd name="connsiteY76" fmla="*/ 310861 h 633845"/>
              <a:gd name="connsiteX77" fmla="*/ 180109 w 196561"/>
              <a:gd name="connsiteY77" fmla="*/ 343766 h 633845"/>
              <a:gd name="connsiteX78" fmla="*/ 180109 w 196561"/>
              <a:gd name="connsiteY78" fmla="*/ 322118 h 633845"/>
              <a:gd name="connsiteX79" fmla="*/ 109971 w 196561"/>
              <a:gd name="connsiteY79" fmla="*/ 397452 h 633845"/>
              <a:gd name="connsiteX80" fmla="*/ 109971 w 196561"/>
              <a:gd name="connsiteY80" fmla="*/ 419100 h 633845"/>
              <a:gd name="connsiteX81" fmla="*/ 180109 w 196561"/>
              <a:gd name="connsiteY81" fmla="*/ 343766 h 633845"/>
              <a:gd name="connsiteX82" fmla="*/ 180109 w 196561"/>
              <a:gd name="connsiteY82" fmla="*/ 377536 h 633845"/>
              <a:gd name="connsiteX83" fmla="*/ 180109 w 196561"/>
              <a:gd name="connsiteY83" fmla="*/ 355889 h 633845"/>
              <a:gd name="connsiteX84" fmla="*/ 109971 w 196561"/>
              <a:gd name="connsiteY84" fmla="*/ 430357 h 633845"/>
              <a:gd name="connsiteX85" fmla="*/ 109971 w 196561"/>
              <a:gd name="connsiteY85" fmla="*/ 452870 h 633845"/>
              <a:gd name="connsiteX86" fmla="*/ 180109 w 196561"/>
              <a:gd name="connsiteY86" fmla="*/ 377536 h 633845"/>
              <a:gd name="connsiteX87" fmla="*/ 180109 w 196561"/>
              <a:gd name="connsiteY87" fmla="*/ 411307 h 633845"/>
              <a:gd name="connsiteX88" fmla="*/ 180109 w 196561"/>
              <a:gd name="connsiteY88" fmla="*/ 388793 h 633845"/>
              <a:gd name="connsiteX89" fmla="*/ 109971 w 196561"/>
              <a:gd name="connsiteY89" fmla="*/ 464127 h 633845"/>
              <a:gd name="connsiteX90" fmla="*/ 109971 w 196561"/>
              <a:gd name="connsiteY90" fmla="*/ 485775 h 633845"/>
              <a:gd name="connsiteX91" fmla="*/ 180109 w 196561"/>
              <a:gd name="connsiteY91" fmla="*/ 411307 h 633845"/>
              <a:gd name="connsiteX92" fmla="*/ 180109 w 196561"/>
              <a:gd name="connsiteY92" fmla="*/ 444211 h 633845"/>
              <a:gd name="connsiteX93" fmla="*/ 180109 w 196561"/>
              <a:gd name="connsiteY93" fmla="*/ 422564 h 633845"/>
              <a:gd name="connsiteX94" fmla="*/ 109971 w 196561"/>
              <a:gd name="connsiteY94" fmla="*/ 497032 h 633845"/>
              <a:gd name="connsiteX95" fmla="*/ 109971 w 196561"/>
              <a:gd name="connsiteY95" fmla="*/ 518680 h 633845"/>
              <a:gd name="connsiteX96" fmla="*/ 180109 w 196561"/>
              <a:gd name="connsiteY96" fmla="*/ 444211 h 633845"/>
              <a:gd name="connsiteX97" fmla="*/ 180109 w 196561"/>
              <a:gd name="connsiteY97" fmla="*/ 477116 h 633845"/>
              <a:gd name="connsiteX98" fmla="*/ 180109 w 196561"/>
              <a:gd name="connsiteY98" fmla="*/ 455468 h 633845"/>
              <a:gd name="connsiteX99" fmla="*/ 109971 w 196561"/>
              <a:gd name="connsiteY99" fmla="*/ 530802 h 633845"/>
              <a:gd name="connsiteX100" fmla="*/ 109971 w 196561"/>
              <a:gd name="connsiteY100" fmla="*/ 552450 h 633845"/>
              <a:gd name="connsiteX101" fmla="*/ 180109 w 196561"/>
              <a:gd name="connsiteY101" fmla="*/ 477116 h 633845"/>
              <a:gd name="connsiteX102" fmla="*/ 180109 w 196561"/>
              <a:gd name="connsiteY102" fmla="*/ 510886 h 633845"/>
              <a:gd name="connsiteX103" fmla="*/ 180109 w 196561"/>
              <a:gd name="connsiteY103" fmla="*/ 489239 h 633845"/>
              <a:gd name="connsiteX104" fmla="*/ 109971 w 196561"/>
              <a:gd name="connsiteY104" fmla="*/ 563707 h 633845"/>
              <a:gd name="connsiteX105" fmla="*/ 109971 w 196561"/>
              <a:gd name="connsiteY105" fmla="*/ 585355 h 633845"/>
              <a:gd name="connsiteX106" fmla="*/ 180109 w 196561"/>
              <a:gd name="connsiteY106" fmla="*/ 510886 h 633845"/>
              <a:gd name="connsiteX107" fmla="*/ 180109 w 196561"/>
              <a:gd name="connsiteY107" fmla="*/ 543791 h 633845"/>
              <a:gd name="connsiteX108" fmla="*/ 180109 w 196561"/>
              <a:gd name="connsiteY108" fmla="*/ 522143 h 633845"/>
              <a:gd name="connsiteX109" fmla="*/ 109971 w 196561"/>
              <a:gd name="connsiteY109" fmla="*/ 597477 h 633845"/>
              <a:gd name="connsiteX110" fmla="*/ 109971 w 196561"/>
              <a:gd name="connsiteY110" fmla="*/ 619125 h 633845"/>
              <a:gd name="connsiteX111" fmla="*/ 180109 w 196561"/>
              <a:gd name="connsiteY111" fmla="*/ 543791 h 633845"/>
              <a:gd name="connsiteX112" fmla="*/ 180109 w 196561"/>
              <a:gd name="connsiteY112" fmla="*/ 577561 h 633845"/>
              <a:gd name="connsiteX113" fmla="*/ 180109 w 196561"/>
              <a:gd name="connsiteY113" fmla="*/ 555914 h 633845"/>
              <a:gd name="connsiteX114" fmla="*/ 119495 w 196561"/>
              <a:gd name="connsiteY114" fmla="*/ 619991 h 633845"/>
              <a:gd name="connsiteX115" fmla="*/ 140277 w 196561"/>
              <a:gd name="connsiteY115" fmla="*/ 619991 h 633845"/>
              <a:gd name="connsiteX116" fmla="*/ 180109 w 196561"/>
              <a:gd name="connsiteY116" fmla="*/ 577561 h 633845"/>
              <a:gd name="connsiteX117" fmla="*/ 180109 w 196561"/>
              <a:gd name="connsiteY117" fmla="*/ 609600 h 633845"/>
              <a:gd name="connsiteX118" fmla="*/ 180109 w 196561"/>
              <a:gd name="connsiteY118" fmla="*/ 587952 h 633845"/>
              <a:gd name="connsiteX119" fmla="*/ 150668 w 196561"/>
              <a:gd name="connsiteY119" fmla="*/ 619991 h 633845"/>
              <a:gd name="connsiteX120" fmla="*/ 171450 w 196561"/>
              <a:gd name="connsiteY120" fmla="*/ 619991 h 633845"/>
              <a:gd name="connsiteX121" fmla="*/ 180109 w 196561"/>
              <a:gd name="connsiteY121" fmla="*/ 609600 h 633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196561" h="633845">
                <a:moveTo>
                  <a:pt x="94384" y="0"/>
                </a:moveTo>
                <a:lnTo>
                  <a:pt x="196561" y="0"/>
                </a:lnTo>
                <a:lnTo>
                  <a:pt x="196561" y="633845"/>
                </a:lnTo>
                <a:lnTo>
                  <a:pt x="94384" y="633845"/>
                </a:lnTo>
                <a:lnTo>
                  <a:pt x="94384" y="105641"/>
                </a:lnTo>
                <a:lnTo>
                  <a:pt x="0" y="169718"/>
                </a:lnTo>
                <a:lnTo>
                  <a:pt x="0" y="64077"/>
                </a:lnTo>
                <a:lnTo>
                  <a:pt x="94384" y="0"/>
                </a:lnTo>
                <a:close/>
                <a:moveTo>
                  <a:pt x="15586" y="142009"/>
                </a:moveTo>
                <a:lnTo>
                  <a:pt x="45027" y="122093"/>
                </a:lnTo>
                <a:cubicBezTo>
                  <a:pt x="79664" y="84859"/>
                  <a:pt x="113434" y="49357"/>
                  <a:pt x="147205" y="13855"/>
                </a:cubicBezTo>
                <a:lnTo>
                  <a:pt x="125557" y="13855"/>
                </a:lnTo>
                <a:lnTo>
                  <a:pt x="16452" y="130752"/>
                </a:lnTo>
                <a:lnTo>
                  <a:pt x="16452" y="142009"/>
                </a:lnTo>
                <a:close/>
                <a:moveTo>
                  <a:pt x="99580" y="13855"/>
                </a:moveTo>
                <a:lnTo>
                  <a:pt x="83993" y="25111"/>
                </a:lnTo>
                <a:lnTo>
                  <a:pt x="16452" y="96982"/>
                </a:lnTo>
                <a:lnTo>
                  <a:pt x="16452" y="119495"/>
                </a:lnTo>
                <a:lnTo>
                  <a:pt x="116032" y="13855"/>
                </a:lnTo>
                <a:lnTo>
                  <a:pt x="99580" y="13855"/>
                </a:lnTo>
                <a:close/>
                <a:moveTo>
                  <a:pt x="15586" y="71005"/>
                </a:moveTo>
                <a:lnTo>
                  <a:pt x="15586" y="86591"/>
                </a:lnTo>
                <a:lnTo>
                  <a:pt x="54552" y="45027"/>
                </a:lnTo>
                <a:lnTo>
                  <a:pt x="15586" y="71005"/>
                </a:lnTo>
                <a:close/>
                <a:moveTo>
                  <a:pt x="109971" y="77066"/>
                </a:moveTo>
                <a:lnTo>
                  <a:pt x="109971" y="85725"/>
                </a:lnTo>
                <a:cubicBezTo>
                  <a:pt x="121227" y="73602"/>
                  <a:pt x="132484" y="61480"/>
                  <a:pt x="143741" y="49357"/>
                </a:cubicBezTo>
                <a:cubicBezTo>
                  <a:pt x="154998" y="37234"/>
                  <a:pt x="166255" y="25111"/>
                  <a:pt x="176645" y="13855"/>
                </a:cubicBezTo>
                <a:lnTo>
                  <a:pt x="155864" y="13855"/>
                </a:lnTo>
                <a:lnTo>
                  <a:pt x="73602" y="102177"/>
                </a:lnTo>
                <a:lnTo>
                  <a:pt x="109971" y="77066"/>
                </a:lnTo>
                <a:close/>
                <a:moveTo>
                  <a:pt x="109971" y="118630"/>
                </a:moveTo>
                <a:cubicBezTo>
                  <a:pt x="122093" y="106507"/>
                  <a:pt x="134216" y="93518"/>
                  <a:pt x="145473" y="81395"/>
                </a:cubicBezTo>
                <a:cubicBezTo>
                  <a:pt x="157596" y="69273"/>
                  <a:pt x="168852" y="56284"/>
                  <a:pt x="180109" y="44161"/>
                </a:cubicBezTo>
                <a:lnTo>
                  <a:pt x="180109" y="21648"/>
                </a:lnTo>
                <a:lnTo>
                  <a:pt x="109971" y="96982"/>
                </a:lnTo>
                <a:lnTo>
                  <a:pt x="109971" y="118630"/>
                </a:lnTo>
                <a:close/>
                <a:moveTo>
                  <a:pt x="180109" y="77066"/>
                </a:moveTo>
                <a:lnTo>
                  <a:pt x="180109" y="55418"/>
                </a:lnTo>
                <a:lnTo>
                  <a:pt x="109971" y="129886"/>
                </a:lnTo>
                <a:lnTo>
                  <a:pt x="109971" y="152400"/>
                </a:lnTo>
                <a:lnTo>
                  <a:pt x="180109" y="77066"/>
                </a:lnTo>
                <a:close/>
                <a:moveTo>
                  <a:pt x="180109" y="111702"/>
                </a:moveTo>
                <a:lnTo>
                  <a:pt x="180109" y="89189"/>
                </a:lnTo>
                <a:lnTo>
                  <a:pt x="109971" y="164523"/>
                </a:lnTo>
                <a:lnTo>
                  <a:pt x="109971" y="186170"/>
                </a:lnTo>
                <a:lnTo>
                  <a:pt x="180109" y="111702"/>
                </a:lnTo>
                <a:close/>
                <a:moveTo>
                  <a:pt x="180109" y="143741"/>
                </a:moveTo>
                <a:lnTo>
                  <a:pt x="180109" y="122093"/>
                </a:lnTo>
                <a:lnTo>
                  <a:pt x="109971" y="196561"/>
                </a:lnTo>
                <a:lnTo>
                  <a:pt x="109971" y="219075"/>
                </a:lnTo>
                <a:lnTo>
                  <a:pt x="180109" y="143741"/>
                </a:lnTo>
                <a:close/>
                <a:moveTo>
                  <a:pt x="180109" y="177511"/>
                </a:moveTo>
                <a:lnTo>
                  <a:pt x="180109" y="154998"/>
                </a:lnTo>
                <a:lnTo>
                  <a:pt x="109971" y="230332"/>
                </a:lnTo>
                <a:lnTo>
                  <a:pt x="109971" y="251980"/>
                </a:lnTo>
                <a:lnTo>
                  <a:pt x="180109" y="177511"/>
                </a:lnTo>
                <a:close/>
                <a:moveTo>
                  <a:pt x="180109" y="210416"/>
                </a:moveTo>
                <a:lnTo>
                  <a:pt x="180109" y="188768"/>
                </a:lnTo>
                <a:lnTo>
                  <a:pt x="109971" y="264102"/>
                </a:lnTo>
                <a:lnTo>
                  <a:pt x="109971" y="285750"/>
                </a:lnTo>
                <a:lnTo>
                  <a:pt x="180109" y="210416"/>
                </a:lnTo>
                <a:close/>
                <a:moveTo>
                  <a:pt x="180109" y="244186"/>
                </a:moveTo>
                <a:lnTo>
                  <a:pt x="180109" y="222539"/>
                </a:lnTo>
                <a:lnTo>
                  <a:pt x="109971" y="297007"/>
                </a:lnTo>
                <a:lnTo>
                  <a:pt x="109971" y="318655"/>
                </a:lnTo>
                <a:lnTo>
                  <a:pt x="180109" y="244186"/>
                </a:lnTo>
                <a:close/>
                <a:moveTo>
                  <a:pt x="180109" y="277091"/>
                </a:moveTo>
                <a:lnTo>
                  <a:pt x="180109" y="255443"/>
                </a:lnTo>
                <a:lnTo>
                  <a:pt x="109971" y="330777"/>
                </a:lnTo>
                <a:lnTo>
                  <a:pt x="109971" y="352425"/>
                </a:lnTo>
                <a:lnTo>
                  <a:pt x="180109" y="277091"/>
                </a:lnTo>
                <a:close/>
                <a:moveTo>
                  <a:pt x="180109" y="310861"/>
                </a:moveTo>
                <a:lnTo>
                  <a:pt x="180109" y="289214"/>
                </a:lnTo>
                <a:lnTo>
                  <a:pt x="109971" y="363682"/>
                </a:lnTo>
                <a:lnTo>
                  <a:pt x="109971" y="385330"/>
                </a:lnTo>
                <a:lnTo>
                  <a:pt x="180109" y="310861"/>
                </a:lnTo>
                <a:close/>
                <a:moveTo>
                  <a:pt x="180109" y="343766"/>
                </a:moveTo>
                <a:lnTo>
                  <a:pt x="180109" y="322118"/>
                </a:lnTo>
                <a:lnTo>
                  <a:pt x="109971" y="397452"/>
                </a:lnTo>
                <a:lnTo>
                  <a:pt x="109971" y="419100"/>
                </a:lnTo>
                <a:lnTo>
                  <a:pt x="180109" y="343766"/>
                </a:lnTo>
                <a:close/>
                <a:moveTo>
                  <a:pt x="180109" y="377536"/>
                </a:moveTo>
                <a:lnTo>
                  <a:pt x="180109" y="355889"/>
                </a:lnTo>
                <a:lnTo>
                  <a:pt x="109971" y="430357"/>
                </a:lnTo>
                <a:lnTo>
                  <a:pt x="109971" y="452870"/>
                </a:lnTo>
                <a:lnTo>
                  <a:pt x="180109" y="377536"/>
                </a:lnTo>
                <a:close/>
                <a:moveTo>
                  <a:pt x="180109" y="411307"/>
                </a:moveTo>
                <a:lnTo>
                  <a:pt x="180109" y="388793"/>
                </a:lnTo>
                <a:lnTo>
                  <a:pt x="109971" y="464127"/>
                </a:lnTo>
                <a:lnTo>
                  <a:pt x="109971" y="485775"/>
                </a:lnTo>
                <a:lnTo>
                  <a:pt x="180109" y="411307"/>
                </a:lnTo>
                <a:close/>
                <a:moveTo>
                  <a:pt x="180109" y="444211"/>
                </a:moveTo>
                <a:lnTo>
                  <a:pt x="180109" y="422564"/>
                </a:lnTo>
                <a:lnTo>
                  <a:pt x="109971" y="497032"/>
                </a:lnTo>
                <a:lnTo>
                  <a:pt x="109971" y="518680"/>
                </a:lnTo>
                <a:lnTo>
                  <a:pt x="180109" y="444211"/>
                </a:lnTo>
                <a:close/>
                <a:moveTo>
                  <a:pt x="180109" y="477116"/>
                </a:moveTo>
                <a:lnTo>
                  <a:pt x="180109" y="455468"/>
                </a:lnTo>
                <a:lnTo>
                  <a:pt x="109971" y="530802"/>
                </a:lnTo>
                <a:lnTo>
                  <a:pt x="109971" y="552450"/>
                </a:lnTo>
                <a:lnTo>
                  <a:pt x="180109" y="477116"/>
                </a:lnTo>
                <a:close/>
                <a:moveTo>
                  <a:pt x="180109" y="510886"/>
                </a:moveTo>
                <a:lnTo>
                  <a:pt x="180109" y="489239"/>
                </a:lnTo>
                <a:lnTo>
                  <a:pt x="109971" y="563707"/>
                </a:lnTo>
                <a:lnTo>
                  <a:pt x="109971" y="585355"/>
                </a:lnTo>
                <a:lnTo>
                  <a:pt x="180109" y="510886"/>
                </a:lnTo>
                <a:close/>
                <a:moveTo>
                  <a:pt x="180109" y="543791"/>
                </a:moveTo>
                <a:lnTo>
                  <a:pt x="180109" y="522143"/>
                </a:lnTo>
                <a:lnTo>
                  <a:pt x="109971" y="597477"/>
                </a:lnTo>
                <a:lnTo>
                  <a:pt x="109971" y="619125"/>
                </a:lnTo>
                <a:lnTo>
                  <a:pt x="180109" y="543791"/>
                </a:lnTo>
                <a:close/>
                <a:moveTo>
                  <a:pt x="180109" y="577561"/>
                </a:moveTo>
                <a:lnTo>
                  <a:pt x="180109" y="555914"/>
                </a:lnTo>
                <a:lnTo>
                  <a:pt x="119495" y="619991"/>
                </a:lnTo>
                <a:lnTo>
                  <a:pt x="140277" y="619991"/>
                </a:lnTo>
                <a:lnTo>
                  <a:pt x="180109" y="577561"/>
                </a:lnTo>
                <a:close/>
                <a:moveTo>
                  <a:pt x="180109" y="609600"/>
                </a:moveTo>
                <a:lnTo>
                  <a:pt x="180109" y="587952"/>
                </a:lnTo>
                <a:lnTo>
                  <a:pt x="150668" y="619991"/>
                </a:lnTo>
                <a:lnTo>
                  <a:pt x="171450" y="619991"/>
                </a:lnTo>
                <a:lnTo>
                  <a:pt x="180109" y="609600"/>
                </a:lnTo>
                <a:close/>
              </a:path>
            </a:pathLst>
          </a:custGeom>
          <a:solidFill>
            <a:srgbClr val="007A84"/>
          </a:solidFill>
          <a:ln w="8653"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752AF3F1-9E60-8BEA-0077-B6463B82A232}"/>
              </a:ext>
            </a:extLst>
          </p:cNvPr>
          <p:cNvSpPr/>
          <p:nvPr/>
        </p:nvSpPr>
        <p:spPr>
          <a:xfrm>
            <a:off x="11010344" y="2284679"/>
            <a:ext cx="730294" cy="1265036"/>
          </a:xfrm>
          <a:custGeom>
            <a:avLst/>
            <a:gdLst>
              <a:gd name="connsiteX0" fmla="*/ 102177 w 365413"/>
              <a:gd name="connsiteY0" fmla="*/ 169718 h 632979"/>
              <a:gd name="connsiteX1" fmla="*/ 0 w 365413"/>
              <a:gd name="connsiteY1" fmla="*/ 169718 h 632979"/>
              <a:gd name="connsiteX2" fmla="*/ 0 w 365413"/>
              <a:gd name="connsiteY2" fmla="*/ 135082 h 632979"/>
              <a:gd name="connsiteX3" fmla="*/ 6061 w 365413"/>
              <a:gd name="connsiteY3" fmla="*/ 82261 h 632979"/>
              <a:gd name="connsiteX4" fmla="*/ 25977 w 365413"/>
              <a:gd name="connsiteY4" fmla="*/ 38966 h 632979"/>
              <a:gd name="connsiteX5" fmla="*/ 63212 w 365413"/>
              <a:gd name="connsiteY5" fmla="*/ 10391 h 632979"/>
              <a:gd name="connsiteX6" fmla="*/ 122093 w 365413"/>
              <a:gd name="connsiteY6" fmla="*/ 0 h 632979"/>
              <a:gd name="connsiteX7" fmla="*/ 243321 w 365413"/>
              <a:gd name="connsiteY7" fmla="*/ 0 h 632979"/>
              <a:gd name="connsiteX8" fmla="*/ 301337 w 365413"/>
              <a:gd name="connsiteY8" fmla="*/ 10391 h 632979"/>
              <a:gd name="connsiteX9" fmla="*/ 338571 w 365413"/>
              <a:gd name="connsiteY9" fmla="*/ 38966 h 632979"/>
              <a:gd name="connsiteX10" fmla="*/ 358486 w 365413"/>
              <a:gd name="connsiteY10" fmla="*/ 82261 h 632979"/>
              <a:gd name="connsiteX11" fmla="*/ 364548 w 365413"/>
              <a:gd name="connsiteY11" fmla="*/ 135082 h 632979"/>
              <a:gd name="connsiteX12" fmla="*/ 364548 w 365413"/>
              <a:gd name="connsiteY12" fmla="*/ 196561 h 632979"/>
              <a:gd name="connsiteX13" fmla="*/ 334241 w 365413"/>
              <a:gd name="connsiteY13" fmla="*/ 279689 h 632979"/>
              <a:gd name="connsiteX14" fmla="*/ 126423 w 365413"/>
              <a:gd name="connsiteY14" fmla="*/ 523009 h 632979"/>
              <a:gd name="connsiteX15" fmla="*/ 120361 w 365413"/>
              <a:gd name="connsiteY15" fmla="*/ 540328 h 632979"/>
              <a:gd name="connsiteX16" fmla="*/ 365414 w 365413"/>
              <a:gd name="connsiteY16" fmla="*/ 540328 h 632979"/>
              <a:gd name="connsiteX17" fmla="*/ 365414 w 365413"/>
              <a:gd name="connsiteY17" fmla="*/ 632980 h 632979"/>
              <a:gd name="connsiteX18" fmla="*/ 1732 w 365413"/>
              <a:gd name="connsiteY18" fmla="*/ 632980 h 632979"/>
              <a:gd name="connsiteX19" fmla="*/ 1732 w 365413"/>
              <a:gd name="connsiteY19" fmla="*/ 579293 h 632979"/>
              <a:gd name="connsiteX20" fmla="*/ 4330 w 365413"/>
              <a:gd name="connsiteY20" fmla="*/ 542059 h 632979"/>
              <a:gd name="connsiteX21" fmla="*/ 13855 w 365413"/>
              <a:gd name="connsiteY21" fmla="*/ 514350 h 632979"/>
              <a:gd name="connsiteX22" fmla="*/ 28575 w 365413"/>
              <a:gd name="connsiteY22" fmla="*/ 490105 h 632979"/>
              <a:gd name="connsiteX23" fmla="*/ 49357 w 365413"/>
              <a:gd name="connsiteY23" fmla="*/ 465859 h 632979"/>
              <a:gd name="connsiteX24" fmla="*/ 212148 w 365413"/>
              <a:gd name="connsiteY24" fmla="*/ 280555 h 632979"/>
              <a:gd name="connsiteX25" fmla="*/ 235527 w 365413"/>
              <a:gd name="connsiteY25" fmla="*/ 253712 h 632979"/>
              <a:gd name="connsiteX26" fmla="*/ 251980 w 365413"/>
              <a:gd name="connsiteY26" fmla="*/ 231198 h 632979"/>
              <a:gd name="connsiteX27" fmla="*/ 261505 w 365413"/>
              <a:gd name="connsiteY27" fmla="*/ 207818 h 632979"/>
              <a:gd name="connsiteX28" fmla="*/ 264968 w 365413"/>
              <a:gd name="connsiteY28" fmla="*/ 176646 h 632979"/>
              <a:gd name="connsiteX29" fmla="*/ 264968 w 365413"/>
              <a:gd name="connsiteY29" fmla="*/ 148936 h 632979"/>
              <a:gd name="connsiteX30" fmla="*/ 259773 w 365413"/>
              <a:gd name="connsiteY30" fmla="*/ 105641 h 632979"/>
              <a:gd name="connsiteX31" fmla="*/ 224270 w 365413"/>
              <a:gd name="connsiteY31" fmla="*/ 92652 h 632979"/>
              <a:gd name="connsiteX32" fmla="*/ 143741 w 365413"/>
              <a:gd name="connsiteY32" fmla="*/ 92652 h 632979"/>
              <a:gd name="connsiteX33" fmla="*/ 110837 w 365413"/>
              <a:gd name="connsiteY33" fmla="*/ 112568 h 632979"/>
              <a:gd name="connsiteX34" fmla="*/ 103043 w 365413"/>
              <a:gd name="connsiteY34" fmla="*/ 157596 h 632979"/>
              <a:gd name="connsiteX35" fmla="*/ 103043 w 365413"/>
              <a:gd name="connsiteY35" fmla="*/ 169718 h 632979"/>
              <a:gd name="connsiteX36" fmla="*/ 16452 w 365413"/>
              <a:gd name="connsiteY36" fmla="*/ 154998 h 632979"/>
              <a:gd name="connsiteX37" fmla="*/ 25111 w 365413"/>
              <a:gd name="connsiteY37" fmla="*/ 154998 h 632979"/>
              <a:gd name="connsiteX38" fmla="*/ 158462 w 365413"/>
              <a:gd name="connsiteY38" fmla="*/ 12989 h 632979"/>
              <a:gd name="connsiteX39" fmla="*/ 137680 w 365413"/>
              <a:gd name="connsiteY39" fmla="*/ 12989 h 632979"/>
              <a:gd name="connsiteX40" fmla="*/ 16452 w 365413"/>
              <a:gd name="connsiteY40" fmla="*/ 142009 h 632979"/>
              <a:gd name="connsiteX41" fmla="*/ 16452 w 365413"/>
              <a:gd name="connsiteY41" fmla="*/ 154998 h 632979"/>
              <a:gd name="connsiteX42" fmla="*/ 122959 w 365413"/>
              <a:gd name="connsiteY42" fmla="*/ 12989 h 632979"/>
              <a:gd name="connsiteX43" fmla="*/ 105641 w 365413"/>
              <a:gd name="connsiteY43" fmla="*/ 13855 h 632979"/>
              <a:gd name="connsiteX44" fmla="*/ 17318 w 365413"/>
              <a:gd name="connsiteY44" fmla="*/ 106507 h 632979"/>
              <a:gd name="connsiteX45" fmla="*/ 16452 w 365413"/>
              <a:gd name="connsiteY45" fmla="*/ 118630 h 632979"/>
              <a:gd name="connsiteX46" fmla="*/ 16452 w 365413"/>
              <a:gd name="connsiteY46" fmla="*/ 130752 h 632979"/>
              <a:gd name="connsiteX47" fmla="*/ 126423 w 365413"/>
              <a:gd name="connsiteY47" fmla="*/ 12989 h 632979"/>
              <a:gd name="connsiteX48" fmla="*/ 122959 w 365413"/>
              <a:gd name="connsiteY48" fmla="*/ 12989 h 632979"/>
              <a:gd name="connsiteX49" fmla="*/ 348962 w 365413"/>
              <a:gd name="connsiteY49" fmla="*/ 210416 h 632979"/>
              <a:gd name="connsiteX50" fmla="*/ 349827 w 365413"/>
              <a:gd name="connsiteY50" fmla="*/ 194830 h 632979"/>
              <a:gd name="connsiteX51" fmla="*/ 349827 w 365413"/>
              <a:gd name="connsiteY51" fmla="*/ 187036 h 632979"/>
              <a:gd name="connsiteX52" fmla="*/ 22514 w 365413"/>
              <a:gd name="connsiteY52" fmla="*/ 535998 h 632979"/>
              <a:gd name="connsiteX53" fmla="*/ 19916 w 365413"/>
              <a:gd name="connsiteY53" fmla="*/ 548987 h 632979"/>
              <a:gd name="connsiteX54" fmla="*/ 18184 w 365413"/>
              <a:gd name="connsiteY54" fmla="*/ 561975 h 632979"/>
              <a:gd name="connsiteX55" fmla="*/ 348962 w 365413"/>
              <a:gd name="connsiteY55" fmla="*/ 210416 h 632979"/>
              <a:gd name="connsiteX56" fmla="*/ 322984 w 365413"/>
              <a:gd name="connsiteY56" fmla="*/ 270164 h 632979"/>
              <a:gd name="connsiteX57" fmla="*/ 346364 w 365413"/>
              <a:gd name="connsiteY57" fmla="*/ 225136 h 632979"/>
              <a:gd name="connsiteX58" fmla="*/ 18184 w 365413"/>
              <a:gd name="connsiteY58" fmla="*/ 574098 h 632979"/>
              <a:gd name="connsiteX59" fmla="*/ 18184 w 365413"/>
              <a:gd name="connsiteY59" fmla="*/ 579293 h 632979"/>
              <a:gd name="connsiteX60" fmla="*/ 18184 w 365413"/>
              <a:gd name="connsiteY60" fmla="*/ 595746 h 632979"/>
              <a:gd name="connsiteX61" fmla="*/ 303934 w 365413"/>
              <a:gd name="connsiteY61" fmla="*/ 290946 h 632979"/>
              <a:gd name="connsiteX62" fmla="*/ 322984 w 365413"/>
              <a:gd name="connsiteY62" fmla="*/ 270164 h 632979"/>
              <a:gd name="connsiteX63" fmla="*/ 197427 w 365413"/>
              <a:gd name="connsiteY63" fmla="*/ 417368 h 632979"/>
              <a:gd name="connsiteX64" fmla="*/ 17318 w 365413"/>
              <a:gd name="connsiteY64" fmla="*/ 607868 h 632979"/>
              <a:gd name="connsiteX65" fmla="*/ 17318 w 365413"/>
              <a:gd name="connsiteY65" fmla="*/ 619125 h 632979"/>
              <a:gd name="connsiteX66" fmla="*/ 26843 w 365413"/>
              <a:gd name="connsiteY66" fmla="*/ 619125 h 632979"/>
              <a:gd name="connsiteX67" fmla="*/ 104775 w 365413"/>
              <a:gd name="connsiteY67" fmla="*/ 535998 h 632979"/>
              <a:gd name="connsiteX68" fmla="*/ 113434 w 365413"/>
              <a:gd name="connsiteY68" fmla="*/ 515216 h 632979"/>
              <a:gd name="connsiteX69" fmla="*/ 197427 w 365413"/>
              <a:gd name="connsiteY69" fmla="*/ 417368 h 632979"/>
              <a:gd name="connsiteX70" fmla="*/ 31173 w 365413"/>
              <a:gd name="connsiteY70" fmla="*/ 60614 h 632979"/>
              <a:gd name="connsiteX71" fmla="*/ 19916 w 365413"/>
              <a:gd name="connsiteY71" fmla="*/ 94384 h 632979"/>
              <a:gd name="connsiteX72" fmla="*/ 93518 w 365413"/>
              <a:gd name="connsiteY72" fmla="*/ 15587 h 632979"/>
              <a:gd name="connsiteX73" fmla="*/ 60614 w 365413"/>
              <a:gd name="connsiteY73" fmla="*/ 27709 h 632979"/>
              <a:gd name="connsiteX74" fmla="*/ 31173 w 365413"/>
              <a:gd name="connsiteY74" fmla="*/ 60614 h 632979"/>
              <a:gd name="connsiteX75" fmla="*/ 61480 w 365413"/>
              <a:gd name="connsiteY75" fmla="*/ 474518 h 632979"/>
              <a:gd name="connsiteX76" fmla="*/ 50223 w 365413"/>
              <a:gd name="connsiteY76" fmla="*/ 486641 h 632979"/>
              <a:gd name="connsiteX77" fmla="*/ 40698 w 365413"/>
              <a:gd name="connsiteY77" fmla="*/ 498764 h 632979"/>
              <a:gd name="connsiteX78" fmla="*/ 35502 w 365413"/>
              <a:gd name="connsiteY78" fmla="*/ 506557 h 632979"/>
              <a:gd name="connsiteX79" fmla="*/ 30307 w 365413"/>
              <a:gd name="connsiteY79" fmla="*/ 513484 h 632979"/>
              <a:gd name="connsiteX80" fmla="*/ 348962 w 365413"/>
              <a:gd name="connsiteY80" fmla="*/ 174914 h 632979"/>
              <a:gd name="connsiteX81" fmla="*/ 348962 w 365413"/>
              <a:gd name="connsiteY81" fmla="*/ 153266 h 632979"/>
              <a:gd name="connsiteX82" fmla="*/ 233795 w 365413"/>
              <a:gd name="connsiteY82" fmla="*/ 274493 h 632979"/>
              <a:gd name="connsiteX83" fmla="*/ 228600 w 365413"/>
              <a:gd name="connsiteY83" fmla="*/ 281420 h 632979"/>
              <a:gd name="connsiteX84" fmla="*/ 223405 w 365413"/>
              <a:gd name="connsiteY84" fmla="*/ 288348 h 632979"/>
              <a:gd name="connsiteX85" fmla="*/ 61480 w 365413"/>
              <a:gd name="connsiteY85" fmla="*/ 474518 h 632979"/>
              <a:gd name="connsiteX86" fmla="*/ 108239 w 365413"/>
              <a:gd name="connsiteY86" fmla="*/ 88323 h 632979"/>
              <a:gd name="connsiteX87" fmla="*/ 127289 w 365413"/>
              <a:gd name="connsiteY87" fmla="*/ 79664 h 632979"/>
              <a:gd name="connsiteX88" fmla="*/ 188768 w 365413"/>
              <a:gd name="connsiteY88" fmla="*/ 12989 h 632979"/>
              <a:gd name="connsiteX89" fmla="*/ 167986 w 365413"/>
              <a:gd name="connsiteY89" fmla="*/ 12989 h 632979"/>
              <a:gd name="connsiteX90" fmla="*/ 34636 w 365413"/>
              <a:gd name="connsiteY90" fmla="*/ 154998 h 632979"/>
              <a:gd name="connsiteX91" fmla="*/ 55418 w 365413"/>
              <a:gd name="connsiteY91" fmla="*/ 154998 h 632979"/>
              <a:gd name="connsiteX92" fmla="*/ 90920 w 365413"/>
              <a:gd name="connsiteY92" fmla="*/ 117764 h 632979"/>
              <a:gd name="connsiteX93" fmla="*/ 108239 w 365413"/>
              <a:gd name="connsiteY93" fmla="*/ 88323 h 632979"/>
              <a:gd name="connsiteX94" fmla="*/ 104775 w 365413"/>
              <a:gd name="connsiteY94" fmla="*/ 554182 h 632979"/>
              <a:gd name="connsiteX95" fmla="*/ 104775 w 365413"/>
              <a:gd name="connsiteY95" fmla="*/ 547255 h 632979"/>
              <a:gd name="connsiteX96" fmla="*/ 38100 w 365413"/>
              <a:gd name="connsiteY96" fmla="*/ 618259 h 632979"/>
              <a:gd name="connsiteX97" fmla="*/ 58882 w 365413"/>
              <a:gd name="connsiteY97" fmla="*/ 618259 h 632979"/>
              <a:gd name="connsiteX98" fmla="*/ 119496 w 365413"/>
              <a:gd name="connsiteY98" fmla="*/ 554182 h 632979"/>
              <a:gd name="connsiteX99" fmla="*/ 104775 w 365413"/>
              <a:gd name="connsiteY99" fmla="*/ 554182 h 632979"/>
              <a:gd name="connsiteX100" fmla="*/ 67541 w 365413"/>
              <a:gd name="connsiteY100" fmla="*/ 154998 h 632979"/>
              <a:gd name="connsiteX101" fmla="*/ 86591 w 365413"/>
              <a:gd name="connsiteY101" fmla="*/ 154998 h 632979"/>
              <a:gd name="connsiteX102" fmla="*/ 87457 w 365413"/>
              <a:gd name="connsiteY102" fmla="*/ 143741 h 632979"/>
              <a:gd name="connsiteX103" fmla="*/ 88323 w 365413"/>
              <a:gd name="connsiteY103" fmla="*/ 132484 h 632979"/>
              <a:gd name="connsiteX104" fmla="*/ 67541 w 365413"/>
              <a:gd name="connsiteY104" fmla="*/ 154998 h 632979"/>
              <a:gd name="connsiteX105" fmla="*/ 150668 w 365413"/>
              <a:gd name="connsiteY105" fmla="*/ 554182 h 632979"/>
              <a:gd name="connsiteX106" fmla="*/ 129886 w 365413"/>
              <a:gd name="connsiteY106" fmla="*/ 554182 h 632979"/>
              <a:gd name="connsiteX107" fmla="*/ 69273 w 365413"/>
              <a:gd name="connsiteY107" fmla="*/ 618259 h 632979"/>
              <a:gd name="connsiteX108" fmla="*/ 90055 w 365413"/>
              <a:gd name="connsiteY108" fmla="*/ 618259 h 632979"/>
              <a:gd name="connsiteX109" fmla="*/ 150668 w 365413"/>
              <a:gd name="connsiteY109" fmla="*/ 554182 h 632979"/>
              <a:gd name="connsiteX110" fmla="*/ 182707 w 365413"/>
              <a:gd name="connsiteY110" fmla="*/ 554182 h 632979"/>
              <a:gd name="connsiteX111" fmla="*/ 161925 w 365413"/>
              <a:gd name="connsiteY111" fmla="*/ 554182 h 632979"/>
              <a:gd name="connsiteX112" fmla="*/ 101311 w 365413"/>
              <a:gd name="connsiteY112" fmla="*/ 618259 h 632979"/>
              <a:gd name="connsiteX113" fmla="*/ 122093 w 365413"/>
              <a:gd name="connsiteY113" fmla="*/ 618259 h 632979"/>
              <a:gd name="connsiteX114" fmla="*/ 182707 w 365413"/>
              <a:gd name="connsiteY114" fmla="*/ 554182 h 632979"/>
              <a:gd name="connsiteX115" fmla="*/ 213880 w 365413"/>
              <a:gd name="connsiteY115" fmla="*/ 554182 h 632979"/>
              <a:gd name="connsiteX116" fmla="*/ 192232 w 365413"/>
              <a:gd name="connsiteY116" fmla="*/ 554182 h 632979"/>
              <a:gd name="connsiteX117" fmla="*/ 131618 w 365413"/>
              <a:gd name="connsiteY117" fmla="*/ 618259 h 632979"/>
              <a:gd name="connsiteX118" fmla="*/ 153266 w 365413"/>
              <a:gd name="connsiteY118" fmla="*/ 618259 h 632979"/>
              <a:gd name="connsiteX119" fmla="*/ 213880 w 365413"/>
              <a:gd name="connsiteY119" fmla="*/ 554182 h 632979"/>
              <a:gd name="connsiteX120" fmla="*/ 143741 w 365413"/>
              <a:gd name="connsiteY120" fmla="*/ 77932 h 632979"/>
              <a:gd name="connsiteX121" fmla="*/ 161059 w 365413"/>
              <a:gd name="connsiteY121" fmla="*/ 77932 h 632979"/>
              <a:gd name="connsiteX122" fmla="*/ 221673 w 365413"/>
              <a:gd name="connsiteY122" fmla="*/ 13855 h 632979"/>
              <a:gd name="connsiteX123" fmla="*/ 200891 w 365413"/>
              <a:gd name="connsiteY123" fmla="*/ 13855 h 632979"/>
              <a:gd name="connsiteX124" fmla="*/ 140277 w 365413"/>
              <a:gd name="connsiteY124" fmla="*/ 77932 h 632979"/>
              <a:gd name="connsiteX125" fmla="*/ 143741 w 365413"/>
              <a:gd name="connsiteY125" fmla="*/ 77932 h 632979"/>
              <a:gd name="connsiteX126" fmla="*/ 245918 w 365413"/>
              <a:gd name="connsiteY126" fmla="*/ 554182 h 632979"/>
              <a:gd name="connsiteX127" fmla="*/ 224270 w 365413"/>
              <a:gd name="connsiteY127" fmla="*/ 554182 h 632979"/>
              <a:gd name="connsiteX128" fmla="*/ 163657 w 365413"/>
              <a:gd name="connsiteY128" fmla="*/ 618259 h 632979"/>
              <a:gd name="connsiteX129" fmla="*/ 184439 w 365413"/>
              <a:gd name="connsiteY129" fmla="*/ 618259 h 632979"/>
              <a:gd name="connsiteX130" fmla="*/ 245918 w 365413"/>
              <a:gd name="connsiteY130" fmla="*/ 554182 h 632979"/>
              <a:gd name="connsiteX131" fmla="*/ 244186 w 365413"/>
              <a:gd name="connsiteY131" fmla="*/ 12989 h 632979"/>
              <a:gd name="connsiteX132" fmla="*/ 232064 w 365413"/>
              <a:gd name="connsiteY132" fmla="*/ 12989 h 632979"/>
              <a:gd name="connsiteX133" fmla="*/ 171450 w 365413"/>
              <a:gd name="connsiteY133" fmla="*/ 77066 h 632979"/>
              <a:gd name="connsiteX134" fmla="*/ 192232 w 365413"/>
              <a:gd name="connsiteY134" fmla="*/ 77066 h 632979"/>
              <a:gd name="connsiteX135" fmla="*/ 252846 w 365413"/>
              <a:gd name="connsiteY135" fmla="*/ 12989 h 632979"/>
              <a:gd name="connsiteX136" fmla="*/ 244186 w 365413"/>
              <a:gd name="connsiteY136" fmla="*/ 12989 h 632979"/>
              <a:gd name="connsiteX137" fmla="*/ 276225 w 365413"/>
              <a:gd name="connsiteY137" fmla="*/ 554182 h 632979"/>
              <a:gd name="connsiteX138" fmla="*/ 255443 w 365413"/>
              <a:gd name="connsiteY138" fmla="*/ 554182 h 632979"/>
              <a:gd name="connsiteX139" fmla="*/ 194830 w 365413"/>
              <a:gd name="connsiteY139" fmla="*/ 618259 h 632979"/>
              <a:gd name="connsiteX140" fmla="*/ 215611 w 365413"/>
              <a:gd name="connsiteY140" fmla="*/ 618259 h 632979"/>
              <a:gd name="connsiteX141" fmla="*/ 276225 w 365413"/>
              <a:gd name="connsiteY141" fmla="*/ 554182 h 632979"/>
              <a:gd name="connsiteX142" fmla="*/ 279689 w 365413"/>
              <a:gd name="connsiteY142" fmla="*/ 17318 h 632979"/>
              <a:gd name="connsiteX143" fmla="*/ 271895 w 365413"/>
              <a:gd name="connsiteY143" fmla="*/ 14721 h 632979"/>
              <a:gd name="connsiteX144" fmla="*/ 262371 w 365413"/>
              <a:gd name="connsiteY144" fmla="*/ 13855 h 632979"/>
              <a:gd name="connsiteX145" fmla="*/ 202623 w 365413"/>
              <a:gd name="connsiteY145" fmla="*/ 77066 h 632979"/>
              <a:gd name="connsiteX146" fmla="*/ 221673 w 365413"/>
              <a:gd name="connsiteY146" fmla="*/ 77066 h 632979"/>
              <a:gd name="connsiteX147" fmla="*/ 279689 w 365413"/>
              <a:gd name="connsiteY147" fmla="*/ 17318 h 632979"/>
              <a:gd name="connsiteX148" fmla="*/ 307398 w 365413"/>
              <a:gd name="connsiteY148" fmla="*/ 554182 h 632979"/>
              <a:gd name="connsiteX149" fmla="*/ 286616 w 365413"/>
              <a:gd name="connsiteY149" fmla="*/ 554182 h 632979"/>
              <a:gd name="connsiteX150" fmla="*/ 226002 w 365413"/>
              <a:gd name="connsiteY150" fmla="*/ 618259 h 632979"/>
              <a:gd name="connsiteX151" fmla="*/ 246784 w 365413"/>
              <a:gd name="connsiteY151" fmla="*/ 618259 h 632979"/>
              <a:gd name="connsiteX152" fmla="*/ 307398 w 365413"/>
              <a:gd name="connsiteY152" fmla="*/ 554182 h 632979"/>
              <a:gd name="connsiteX153" fmla="*/ 233795 w 365413"/>
              <a:gd name="connsiteY153" fmla="*/ 77932 h 632979"/>
              <a:gd name="connsiteX154" fmla="*/ 251114 w 365413"/>
              <a:gd name="connsiteY154" fmla="*/ 81396 h 632979"/>
              <a:gd name="connsiteX155" fmla="*/ 303068 w 365413"/>
              <a:gd name="connsiteY155" fmla="*/ 26843 h 632979"/>
              <a:gd name="connsiteX156" fmla="*/ 288348 w 365413"/>
              <a:gd name="connsiteY156" fmla="*/ 19916 h 632979"/>
              <a:gd name="connsiteX157" fmla="*/ 233795 w 365413"/>
              <a:gd name="connsiteY157" fmla="*/ 77932 h 632979"/>
              <a:gd name="connsiteX158" fmla="*/ 338571 w 365413"/>
              <a:gd name="connsiteY158" fmla="*/ 554182 h 632979"/>
              <a:gd name="connsiteX159" fmla="*/ 317789 w 365413"/>
              <a:gd name="connsiteY159" fmla="*/ 554182 h 632979"/>
              <a:gd name="connsiteX160" fmla="*/ 257175 w 365413"/>
              <a:gd name="connsiteY160" fmla="*/ 618259 h 632979"/>
              <a:gd name="connsiteX161" fmla="*/ 277957 w 365413"/>
              <a:gd name="connsiteY161" fmla="*/ 618259 h 632979"/>
              <a:gd name="connsiteX162" fmla="*/ 338571 w 365413"/>
              <a:gd name="connsiteY162" fmla="*/ 554182 h 632979"/>
              <a:gd name="connsiteX163" fmla="*/ 309996 w 365413"/>
              <a:gd name="connsiteY163" fmla="*/ 31173 h 632979"/>
              <a:gd name="connsiteX164" fmla="*/ 258907 w 365413"/>
              <a:gd name="connsiteY164" fmla="*/ 85725 h 632979"/>
              <a:gd name="connsiteX165" fmla="*/ 268432 w 365413"/>
              <a:gd name="connsiteY165" fmla="*/ 93518 h 632979"/>
              <a:gd name="connsiteX166" fmla="*/ 269298 w 365413"/>
              <a:gd name="connsiteY166" fmla="*/ 94384 h 632979"/>
              <a:gd name="connsiteX167" fmla="*/ 320386 w 365413"/>
              <a:gd name="connsiteY167" fmla="*/ 40698 h 632979"/>
              <a:gd name="connsiteX168" fmla="*/ 309996 w 365413"/>
              <a:gd name="connsiteY168" fmla="*/ 31173 h 632979"/>
              <a:gd name="connsiteX169" fmla="*/ 277957 w 365413"/>
              <a:gd name="connsiteY169" fmla="*/ 197427 h 632979"/>
              <a:gd name="connsiteX170" fmla="*/ 274493 w 365413"/>
              <a:gd name="connsiteY170" fmla="*/ 213014 h 632979"/>
              <a:gd name="connsiteX171" fmla="*/ 269298 w 365413"/>
              <a:gd name="connsiteY171" fmla="*/ 227734 h 632979"/>
              <a:gd name="connsiteX172" fmla="*/ 348962 w 365413"/>
              <a:gd name="connsiteY172" fmla="*/ 142875 h 632979"/>
              <a:gd name="connsiteX173" fmla="*/ 348962 w 365413"/>
              <a:gd name="connsiteY173" fmla="*/ 134216 h 632979"/>
              <a:gd name="connsiteX174" fmla="*/ 348962 w 365413"/>
              <a:gd name="connsiteY174" fmla="*/ 121227 h 632979"/>
              <a:gd name="connsiteX175" fmla="*/ 277957 w 365413"/>
              <a:gd name="connsiteY175" fmla="*/ 197427 h 632979"/>
              <a:gd name="connsiteX176" fmla="*/ 335107 w 365413"/>
              <a:gd name="connsiteY176" fmla="*/ 58882 h 632979"/>
              <a:gd name="connsiteX177" fmla="*/ 330777 w 365413"/>
              <a:gd name="connsiteY177" fmla="*/ 51955 h 632979"/>
              <a:gd name="connsiteX178" fmla="*/ 326448 w 365413"/>
              <a:gd name="connsiteY178" fmla="*/ 45027 h 632979"/>
              <a:gd name="connsiteX179" fmla="*/ 274493 w 365413"/>
              <a:gd name="connsiteY179" fmla="*/ 100446 h 632979"/>
              <a:gd name="connsiteX180" fmla="*/ 277957 w 365413"/>
              <a:gd name="connsiteY180" fmla="*/ 116898 h 632979"/>
              <a:gd name="connsiteX181" fmla="*/ 277957 w 365413"/>
              <a:gd name="connsiteY181" fmla="*/ 117764 h 632979"/>
              <a:gd name="connsiteX182" fmla="*/ 335107 w 365413"/>
              <a:gd name="connsiteY182" fmla="*/ 58882 h 632979"/>
              <a:gd name="connsiteX183" fmla="*/ 343766 w 365413"/>
              <a:gd name="connsiteY183" fmla="*/ 83127 h 632979"/>
              <a:gd name="connsiteX184" fmla="*/ 341168 w 365413"/>
              <a:gd name="connsiteY184" fmla="*/ 75334 h 632979"/>
              <a:gd name="connsiteX185" fmla="*/ 338571 w 365413"/>
              <a:gd name="connsiteY185" fmla="*/ 67541 h 632979"/>
              <a:gd name="connsiteX186" fmla="*/ 278823 w 365413"/>
              <a:gd name="connsiteY186" fmla="*/ 130752 h 632979"/>
              <a:gd name="connsiteX187" fmla="*/ 278823 w 365413"/>
              <a:gd name="connsiteY187" fmla="*/ 148936 h 632979"/>
              <a:gd name="connsiteX188" fmla="*/ 278823 w 365413"/>
              <a:gd name="connsiteY188" fmla="*/ 151534 h 632979"/>
              <a:gd name="connsiteX189" fmla="*/ 343766 w 365413"/>
              <a:gd name="connsiteY189" fmla="*/ 83127 h 632979"/>
              <a:gd name="connsiteX190" fmla="*/ 279689 w 365413"/>
              <a:gd name="connsiteY190" fmla="*/ 184439 h 632979"/>
              <a:gd name="connsiteX191" fmla="*/ 348962 w 365413"/>
              <a:gd name="connsiteY191" fmla="*/ 109971 h 632979"/>
              <a:gd name="connsiteX192" fmla="*/ 348096 w 365413"/>
              <a:gd name="connsiteY192" fmla="*/ 101311 h 632979"/>
              <a:gd name="connsiteX193" fmla="*/ 346364 w 365413"/>
              <a:gd name="connsiteY193" fmla="*/ 91786 h 632979"/>
              <a:gd name="connsiteX194" fmla="*/ 279689 w 365413"/>
              <a:gd name="connsiteY194" fmla="*/ 162791 h 632979"/>
              <a:gd name="connsiteX195" fmla="*/ 279689 w 365413"/>
              <a:gd name="connsiteY195" fmla="*/ 176646 h 632979"/>
              <a:gd name="connsiteX196" fmla="*/ 279689 w 365413"/>
              <a:gd name="connsiteY196" fmla="*/ 184439 h 632979"/>
              <a:gd name="connsiteX197" fmla="*/ 349827 w 365413"/>
              <a:gd name="connsiteY197" fmla="*/ 576696 h 632979"/>
              <a:gd name="connsiteX198" fmla="*/ 349827 w 365413"/>
              <a:gd name="connsiteY198" fmla="*/ 555048 h 632979"/>
              <a:gd name="connsiteX199" fmla="*/ 289214 w 365413"/>
              <a:gd name="connsiteY199" fmla="*/ 619125 h 632979"/>
              <a:gd name="connsiteX200" fmla="*/ 309996 w 365413"/>
              <a:gd name="connsiteY200" fmla="*/ 619125 h 632979"/>
              <a:gd name="connsiteX201" fmla="*/ 349827 w 365413"/>
              <a:gd name="connsiteY201" fmla="*/ 576696 h 632979"/>
              <a:gd name="connsiteX202" fmla="*/ 349827 w 365413"/>
              <a:gd name="connsiteY202" fmla="*/ 610466 h 632979"/>
              <a:gd name="connsiteX203" fmla="*/ 349827 w 365413"/>
              <a:gd name="connsiteY203" fmla="*/ 588818 h 632979"/>
              <a:gd name="connsiteX204" fmla="*/ 320386 w 365413"/>
              <a:gd name="connsiteY204" fmla="*/ 619125 h 632979"/>
              <a:gd name="connsiteX205" fmla="*/ 341168 w 365413"/>
              <a:gd name="connsiteY205" fmla="*/ 619125 h 632979"/>
              <a:gd name="connsiteX206" fmla="*/ 349827 w 365413"/>
              <a:gd name="connsiteY206" fmla="*/ 610466 h 6329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Lst>
            <a:rect l="l" t="t" r="r" b="b"/>
            <a:pathLst>
              <a:path w="365413" h="632979">
                <a:moveTo>
                  <a:pt x="102177" y="169718"/>
                </a:moveTo>
                <a:lnTo>
                  <a:pt x="0" y="169718"/>
                </a:lnTo>
                <a:lnTo>
                  <a:pt x="0" y="135082"/>
                </a:lnTo>
                <a:cubicBezTo>
                  <a:pt x="0" y="116032"/>
                  <a:pt x="1732" y="98714"/>
                  <a:pt x="6061" y="82261"/>
                </a:cubicBezTo>
                <a:cubicBezTo>
                  <a:pt x="10391" y="65809"/>
                  <a:pt x="16452" y="51955"/>
                  <a:pt x="25977" y="38966"/>
                </a:cubicBezTo>
                <a:cubicBezTo>
                  <a:pt x="35502" y="26843"/>
                  <a:pt x="47625" y="17318"/>
                  <a:pt x="63212" y="10391"/>
                </a:cubicBezTo>
                <a:cubicBezTo>
                  <a:pt x="78798" y="3464"/>
                  <a:pt x="98714" y="0"/>
                  <a:pt x="122093" y="0"/>
                </a:cubicBezTo>
                <a:lnTo>
                  <a:pt x="243321" y="0"/>
                </a:lnTo>
                <a:cubicBezTo>
                  <a:pt x="265834" y="0"/>
                  <a:pt x="284884" y="3464"/>
                  <a:pt x="301337" y="10391"/>
                </a:cubicBezTo>
                <a:cubicBezTo>
                  <a:pt x="316923" y="17318"/>
                  <a:pt x="329911" y="26843"/>
                  <a:pt x="338571" y="38966"/>
                </a:cubicBezTo>
                <a:cubicBezTo>
                  <a:pt x="348096" y="51089"/>
                  <a:pt x="354157" y="65809"/>
                  <a:pt x="358486" y="82261"/>
                </a:cubicBezTo>
                <a:cubicBezTo>
                  <a:pt x="362816" y="98714"/>
                  <a:pt x="364548" y="116032"/>
                  <a:pt x="364548" y="135082"/>
                </a:cubicBezTo>
                <a:lnTo>
                  <a:pt x="364548" y="196561"/>
                </a:lnTo>
                <a:cubicBezTo>
                  <a:pt x="364548" y="229466"/>
                  <a:pt x="354157" y="257175"/>
                  <a:pt x="334241" y="279689"/>
                </a:cubicBezTo>
                <a:lnTo>
                  <a:pt x="126423" y="523009"/>
                </a:lnTo>
                <a:cubicBezTo>
                  <a:pt x="122093" y="529071"/>
                  <a:pt x="120361" y="534266"/>
                  <a:pt x="120361" y="540328"/>
                </a:cubicBezTo>
                <a:lnTo>
                  <a:pt x="365414" y="540328"/>
                </a:lnTo>
                <a:lnTo>
                  <a:pt x="365414" y="632980"/>
                </a:lnTo>
                <a:lnTo>
                  <a:pt x="1732" y="632980"/>
                </a:lnTo>
                <a:lnTo>
                  <a:pt x="1732" y="579293"/>
                </a:lnTo>
                <a:cubicBezTo>
                  <a:pt x="1732" y="564573"/>
                  <a:pt x="2598" y="552450"/>
                  <a:pt x="4330" y="542059"/>
                </a:cubicBezTo>
                <a:cubicBezTo>
                  <a:pt x="6061" y="531668"/>
                  <a:pt x="9525" y="523009"/>
                  <a:pt x="13855" y="514350"/>
                </a:cubicBezTo>
                <a:cubicBezTo>
                  <a:pt x="18184" y="505691"/>
                  <a:pt x="22514" y="497898"/>
                  <a:pt x="28575" y="490105"/>
                </a:cubicBezTo>
                <a:cubicBezTo>
                  <a:pt x="34636" y="482311"/>
                  <a:pt x="40698" y="474518"/>
                  <a:pt x="49357" y="465859"/>
                </a:cubicBezTo>
                <a:lnTo>
                  <a:pt x="212148" y="280555"/>
                </a:lnTo>
                <a:cubicBezTo>
                  <a:pt x="220807" y="270164"/>
                  <a:pt x="228600" y="261505"/>
                  <a:pt x="235527" y="253712"/>
                </a:cubicBezTo>
                <a:cubicBezTo>
                  <a:pt x="241589" y="245918"/>
                  <a:pt x="247650" y="238991"/>
                  <a:pt x="251980" y="231198"/>
                </a:cubicBezTo>
                <a:cubicBezTo>
                  <a:pt x="256309" y="224271"/>
                  <a:pt x="259773" y="216477"/>
                  <a:pt x="261505" y="207818"/>
                </a:cubicBezTo>
                <a:cubicBezTo>
                  <a:pt x="263236" y="199159"/>
                  <a:pt x="264968" y="188768"/>
                  <a:pt x="264968" y="176646"/>
                </a:cubicBezTo>
                <a:lnTo>
                  <a:pt x="264968" y="148936"/>
                </a:lnTo>
                <a:cubicBezTo>
                  <a:pt x="264968" y="128155"/>
                  <a:pt x="263236" y="114300"/>
                  <a:pt x="259773" y="105641"/>
                </a:cubicBezTo>
                <a:cubicBezTo>
                  <a:pt x="256309" y="96982"/>
                  <a:pt x="245052" y="92652"/>
                  <a:pt x="224270" y="92652"/>
                </a:cubicBezTo>
                <a:lnTo>
                  <a:pt x="143741" y="92652"/>
                </a:lnTo>
                <a:cubicBezTo>
                  <a:pt x="125557" y="92652"/>
                  <a:pt x="115166" y="99580"/>
                  <a:pt x="110837" y="112568"/>
                </a:cubicBezTo>
                <a:cubicBezTo>
                  <a:pt x="106507" y="125557"/>
                  <a:pt x="103909" y="140277"/>
                  <a:pt x="103043" y="157596"/>
                </a:cubicBezTo>
                <a:lnTo>
                  <a:pt x="103043" y="169718"/>
                </a:lnTo>
                <a:close/>
                <a:moveTo>
                  <a:pt x="16452" y="154998"/>
                </a:moveTo>
                <a:lnTo>
                  <a:pt x="25111" y="154998"/>
                </a:lnTo>
                <a:lnTo>
                  <a:pt x="158462" y="12989"/>
                </a:lnTo>
                <a:lnTo>
                  <a:pt x="137680" y="12989"/>
                </a:lnTo>
                <a:lnTo>
                  <a:pt x="16452" y="142009"/>
                </a:lnTo>
                <a:lnTo>
                  <a:pt x="16452" y="154998"/>
                </a:lnTo>
                <a:close/>
                <a:moveTo>
                  <a:pt x="122959" y="12989"/>
                </a:moveTo>
                <a:cubicBezTo>
                  <a:pt x="115166" y="12989"/>
                  <a:pt x="109105" y="12989"/>
                  <a:pt x="105641" y="13855"/>
                </a:cubicBezTo>
                <a:lnTo>
                  <a:pt x="17318" y="106507"/>
                </a:lnTo>
                <a:cubicBezTo>
                  <a:pt x="16452" y="109971"/>
                  <a:pt x="16452" y="114300"/>
                  <a:pt x="16452" y="118630"/>
                </a:cubicBezTo>
                <a:cubicBezTo>
                  <a:pt x="16452" y="122959"/>
                  <a:pt x="16452" y="127289"/>
                  <a:pt x="16452" y="130752"/>
                </a:cubicBezTo>
                <a:lnTo>
                  <a:pt x="126423" y="12989"/>
                </a:lnTo>
                <a:lnTo>
                  <a:pt x="122959" y="12989"/>
                </a:lnTo>
                <a:close/>
                <a:moveTo>
                  <a:pt x="348962" y="210416"/>
                </a:moveTo>
                <a:cubicBezTo>
                  <a:pt x="349827" y="206952"/>
                  <a:pt x="349827" y="201757"/>
                  <a:pt x="349827" y="194830"/>
                </a:cubicBezTo>
                <a:lnTo>
                  <a:pt x="349827" y="187036"/>
                </a:lnTo>
                <a:lnTo>
                  <a:pt x="22514" y="535998"/>
                </a:lnTo>
                <a:cubicBezTo>
                  <a:pt x="20782" y="540328"/>
                  <a:pt x="19916" y="544657"/>
                  <a:pt x="19916" y="548987"/>
                </a:cubicBezTo>
                <a:cubicBezTo>
                  <a:pt x="19916" y="553316"/>
                  <a:pt x="19050" y="557646"/>
                  <a:pt x="18184" y="561975"/>
                </a:cubicBezTo>
                <a:lnTo>
                  <a:pt x="348962" y="210416"/>
                </a:lnTo>
                <a:close/>
                <a:moveTo>
                  <a:pt x="322984" y="270164"/>
                </a:moveTo>
                <a:cubicBezTo>
                  <a:pt x="335107" y="256309"/>
                  <a:pt x="342900" y="241589"/>
                  <a:pt x="346364" y="225136"/>
                </a:cubicBezTo>
                <a:lnTo>
                  <a:pt x="18184" y="574098"/>
                </a:lnTo>
                <a:lnTo>
                  <a:pt x="18184" y="579293"/>
                </a:lnTo>
                <a:lnTo>
                  <a:pt x="18184" y="595746"/>
                </a:lnTo>
                <a:lnTo>
                  <a:pt x="303934" y="290946"/>
                </a:lnTo>
                <a:lnTo>
                  <a:pt x="322984" y="270164"/>
                </a:lnTo>
                <a:close/>
                <a:moveTo>
                  <a:pt x="197427" y="417368"/>
                </a:moveTo>
                <a:lnTo>
                  <a:pt x="17318" y="607868"/>
                </a:lnTo>
                <a:lnTo>
                  <a:pt x="17318" y="619125"/>
                </a:lnTo>
                <a:lnTo>
                  <a:pt x="26843" y="619125"/>
                </a:lnTo>
                <a:lnTo>
                  <a:pt x="104775" y="535998"/>
                </a:lnTo>
                <a:cubicBezTo>
                  <a:pt x="106507" y="528205"/>
                  <a:pt x="109105" y="521277"/>
                  <a:pt x="113434" y="515216"/>
                </a:cubicBezTo>
                <a:lnTo>
                  <a:pt x="197427" y="417368"/>
                </a:lnTo>
                <a:close/>
                <a:moveTo>
                  <a:pt x="31173" y="60614"/>
                </a:moveTo>
                <a:cubicBezTo>
                  <a:pt x="25977" y="70139"/>
                  <a:pt x="22514" y="81396"/>
                  <a:pt x="19916" y="94384"/>
                </a:cubicBezTo>
                <a:lnTo>
                  <a:pt x="93518" y="15587"/>
                </a:lnTo>
                <a:cubicBezTo>
                  <a:pt x="79664" y="19050"/>
                  <a:pt x="69273" y="23380"/>
                  <a:pt x="60614" y="27709"/>
                </a:cubicBezTo>
                <a:lnTo>
                  <a:pt x="31173" y="60614"/>
                </a:lnTo>
                <a:close/>
                <a:moveTo>
                  <a:pt x="61480" y="474518"/>
                </a:moveTo>
                <a:cubicBezTo>
                  <a:pt x="57150" y="478848"/>
                  <a:pt x="53686" y="483177"/>
                  <a:pt x="50223" y="486641"/>
                </a:cubicBezTo>
                <a:cubicBezTo>
                  <a:pt x="46759" y="490971"/>
                  <a:pt x="44161" y="494434"/>
                  <a:pt x="40698" y="498764"/>
                </a:cubicBezTo>
                <a:cubicBezTo>
                  <a:pt x="38966" y="501362"/>
                  <a:pt x="37234" y="504825"/>
                  <a:pt x="35502" y="506557"/>
                </a:cubicBezTo>
                <a:cubicBezTo>
                  <a:pt x="33770" y="509155"/>
                  <a:pt x="32039" y="511752"/>
                  <a:pt x="30307" y="513484"/>
                </a:cubicBezTo>
                <a:lnTo>
                  <a:pt x="348962" y="174914"/>
                </a:lnTo>
                <a:lnTo>
                  <a:pt x="348962" y="153266"/>
                </a:lnTo>
                <a:lnTo>
                  <a:pt x="233795" y="274493"/>
                </a:lnTo>
                <a:cubicBezTo>
                  <a:pt x="232064" y="277091"/>
                  <a:pt x="230332" y="278823"/>
                  <a:pt x="228600" y="281420"/>
                </a:cubicBezTo>
                <a:cubicBezTo>
                  <a:pt x="226868" y="284018"/>
                  <a:pt x="225136" y="285750"/>
                  <a:pt x="223405" y="288348"/>
                </a:cubicBezTo>
                <a:lnTo>
                  <a:pt x="61480" y="474518"/>
                </a:lnTo>
                <a:close/>
                <a:moveTo>
                  <a:pt x="108239" y="88323"/>
                </a:moveTo>
                <a:cubicBezTo>
                  <a:pt x="114300" y="83127"/>
                  <a:pt x="121227" y="80530"/>
                  <a:pt x="127289" y="79664"/>
                </a:cubicBezTo>
                <a:lnTo>
                  <a:pt x="188768" y="12989"/>
                </a:lnTo>
                <a:lnTo>
                  <a:pt x="167986" y="12989"/>
                </a:lnTo>
                <a:lnTo>
                  <a:pt x="34636" y="154998"/>
                </a:lnTo>
                <a:lnTo>
                  <a:pt x="55418" y="154998"/>
                </a:lnTo>
                <a:lnTo>
                  <a:pt x="90920" y="117764"/>
                </a:lnTo>
                <a:cubicBezTo>
                  <a:pt x="94384" y="106507"/>
                  <a:pt x="99580" y="96982"/>
                  <a:pt x="108239" y="88323"/>
                </a:cubicBezTo>
                <a:close/>
                <a:moveTo>
                  <a:pt x="104775" y="554182"/>
                </a:moveTo>
                <a:lnTo>
                  <a:pt x="104775" y="547255"/>
                </a:lnTo>
                <a:lnTo>
                  <a:pt x="38100" y="618259"/>
                </a:lnTo>
                <a:lnTo>
                  <a:pt x="58882" y="618259"/>
                </a:lnTo>
                <a:lnTo>
                  <a:pt x="119496" y="554182"/>
                </a:lnTo>
                <a:lnTo>
                  <a:pt x="104775" y="554182"/>
                </a:lnTo>
                <a:close/>
                <a:moveTo>
                  <a:pt x="67541" y="154998"/>
                </a:moveTo>
                <a:lnTo>
                  <a:pt x="86591" y="154998"/>
                </a:lnTo>
                <a:cubicBezTo>
                  <a:pt x="86591" y="151534"/>
                  <a:pt x="86591" y="147205"/>
                  <a:pt x="87457" y="143741"/>
                </a:cubicBezTo>
                <a:cubicBezTo>
                  <a:pt x="87457" y="139411"/>
                  <a:pt x="88323" y="135948"/>
                  <a:pt x="88323" y="132484"/>
                </a:cubicBezTo>
                <a:lnTo>
                  <a:pt x="67541" y="154998"/>
                </a:lnTo>
                <a:close/>
                <a:moveTo>
                  <a:pt x="150668" y="554182"/>
                </a:moveTo>
                <a:lnTo>
                  <a:pt x="129886" y="554182"/>
                </a:lnTo>
                <a:lnTo>
                  <a:pt x="69273" y="618259"/>
                </a:lnTo>
                <a:lnTo>
                  <a:pt x="90055" y="618259"/>
                </a:lnTo>
                <a:lnTo>
                  <a:pt x="150668" y="554182"/>
                </a:lnTo>
                <a:close/>
                <a:moveTo>
                  <a:pt x="182707" y="554182"/>
                </a:moveTo>
                <a:lnTo>
                  <a:pt x="161925" y="554182"/>
                </a:lnTo>
                <a:lnTo>
                  <a:pt x="101311" y="618259"/>
                </a:lnTo>
                <a:lnTo>
                  <a:pt x="122093" y="618259"/>
                </a:lnTo>
                <a:lnTo>
                  <a:pt x="182707" y="554182"/>
                </a:lnTo>
                <a:close/>
                <a:moveTo>
                  <a:pt x="213880" y="554182"/>
                </a:moveTo>
                <a:lnTo>
                  <a:pt x="192232" y="554182"/>
                </a:lnTo>
                <a:lnTo>
                  <a:pt x="131618" y="618259"/>
                </a:lnTo>
                <a:lnTo>
                  <a:pt x="153266" y="618259"/>
                </a:lnTo>
                <a:lnTo>
                  <a:pt x="213880" y="554182"/>
                </a:lnTo>
                <a:close/>
                <a:moveTo>
                  <a:pt x="143741" y="77932"/>
                </a:moveTo>
                <a:lnTo>
                  <a:pt x="161059" y="77932"/>
                </a:lnTo>
                <a:lnTo>
                  <a:pt x="221673" y="13855"/>
                </a:lnTo>
                <a:lnTo>
                  <a:pt x="200891" y="13855"/>
                </a:lnTo>
                <a:lnTo>
                  <a:pt x="140277" y="77932"/>
                </a:lnTo>
                <a:lnTo>
                  <a:pt x="143741" y="77932"/>
                </a:lnTo>
                <a:close/>
                <a:moveTo>
                  <a:pt x="245918" y="554182"/>
                </a:moveTo>
                <a:lnTo>
                  <a:pt x="224270" y="554182"/>
                </a:lnTo>
                <a:lnTo>
                  <a:pt x="163657" y="618259"/>
                </a:lnTo>
                <a:lnTo>
                  <a:pt x="184439" y="618259"/>
                </a:lnTo>
                <a:lnTo>
                  <a:pt x="245918" y="554182"/>
                </a:lnTo>
                <a:close/>
                <a:moveTo>
                  <a:pt x="244186" y="12989"/>
                </a:moveTo>
                <a:lnTo>
                  <a:pt x="232064" y="12989"/>
                </a:lnTo>
                <a:lnTo>
                  <a:pt x="171450" y="77066"/>
                </a:lnTo>
                <a:lnTo>
                  <a:pt x="192232" y="77066"/>
                </a:lnTo>
                <a:lnTo>
                  <a:pt x="252846" y="12989"/>
                </a:lnTo>
                <a:lnTo>
                  <a:pt x="244186" y="12989"/>
                </a:lnTo>
                <a:close/>
                <a:moveTo>
                  <a:pt x="276225" y="554182"/>
                </a:moveTo>
                <a:lnTo>
                  <a:pt x="255443" y="554182"/>
                </a:lnTo>
                <a:lnTo>
                  <a:pt x="194830" y="618259"/>
                </a:lnTo>
                <a:lnTo>
                  <a:pt x="215611" y="618259"/>
                </a:lnTo>
                <a:lnTo>
                  <a:pt x="276225" y="554182"/>
                </a:lnTo>
                <a:close/>
                <a:moveTo>
                  <a:pt x="279689" y="17318"/>
                </a:moveTo>
                <a:cubicBezTo>
                  <a:pt x="277091" y="15587"/>
                  <a:pt x="274493" y="14721"/>
                  <a:pt x="271895" y="14721"/>
                </a:cubicBezTo>
                <a:cubicBezTo>
                  <a:pt x="269298" y="14721"/>
                  <a:pt x="265834" y="14721"/>
                  <a:pt x="262371" y="13855"/>
                </a:cubicBezTo>
                <a:lnTo>
                  <a:pt x="202623" y="77066"/>
                </a:lnTo>
                <a:lnTo>
                  <a:pt x="221673" y="77066"/>
                </a:lnTo>
                <a:lnTo>
                  <a:pt x="279689" y="17318"/>
                </a:lnTo>
                <a:close/>
                <a:moveTo>
                  <a:pt x="307398" y="554182"/>
                </a:moveTo>
                <a:lnTo>
                  <a:pt x="286616" y="554182"/>
                </a:lnTo>
                <a:lnTo>
                  <a:pt x="226002" y="618259"/>
                </a:lnTo>
                <a:lnTo>
                  <a:pt x="246784" y="618259"/>
                </a:lnTo>
                <a:lnTo>
                  <a:pt x="307398" y="554182"/>
                </a:lnTo>
                <a:close/>
                <a:moveTo>
                  <a:pt x="233795" y="77932"/>
                </a:moveTo>
                <a:cubicBezTo>
                  <a:pt x="241589" y="79664"/>
                  <a:pt x="247650" y="80530"/>
                  <a:pt x="251114" y="81396"/>
                </a:cubicBezTo>
                <a:lnTo>
                  <a:pt x="303068" y="26843"/>
                </a:lnTo>
                <a:cubicBezTo>
                  <a:pt x="298739" y="24246"/>
                  <a:pt x="294409" y="22514"/>
                  <a:pt x="288348" y="19916"/>
                </a:cubicBezTo>
                <a:lnTo>
                  <a:pt x="233795" y="77932"/>
                </a:lnTo>
                <a:close/>
                <a:moveTo>
                  <a:pt x="338571" y="554182"/>
                </a:moveTo>
                <a:lnTo>
                  <a:pt x="317789" y="554182"/>
                </a:lnTo>
                <a:lnTo>
                  <a:pt x="257175" y="618259"/>
                </a:lnTo>
                <a:lnTo>
                  <a:pt x="277957" y="618259"/>
                </a:lnTo>
                <a:lnTo>
                  <a:pt x="338571" y="554182"/>
                </a:lnTo>
                <a:close/>
                <a:moveTo>
                  <a:pt x="309996" y="31173"/>
                </a:moveTo>
                <a:lnTo>
                  <a:pt x="258907" y="85725"/>
                </a:lnTo>
                <a:cubicBezTo>
                  <a:pt x="262371" y="86591"/>
                  <a:pt x="264968" y="89189"/>
                  <a:pt x="268432" y="93518"/>
                </a:cubicBezTo>
                <a:lnTo>
                  <a:pt x="269298" y="94384"/>
                </a:lnTo>
                <a:lnTo>
                  <a:pt x="320386" y="40698"/>
                </a:lnTo>
                <a:lnTo>
                  <a:pt x="309996" y="31173"/>
                </a:lnTo>
                <a:close/>
                <a:moveTo>
                  <a:pt x="277957" y="197427"/>
                </a:moveTo>
                <a:cubicBezTo>
                  <a:pt x="277091" y="203489"/>
                  <a:pt x="276225" y="208684"/>
                  <a:pt x="274493" y="213014"/>
                </a:cubicBezTo>
                <a:cubicBezTo>
                  <a:pt x="272761" y="217343"/>
                  <a:pt x="271030" y="222539"/>
                  <a:pt x="269298" y="227734"/>
                </a:cubicBezTo>
                <a:lnTo>
                  <a:pt x="348962" y="142875"/>
                </a:lnTo>
                <a:lnTo>
                  <a:pt x="348962" y="134216"/>
                </a:lnTo>
                <a:lnTo>
                  <a:pt x="348962" y="121227"/>
                </a:lnTo>
                <a:lnTo>
                  <a:pt x="277957" y="197427"/>
                </a:lnTo>
                <a:close/>
                <a:moveTo>
                  <a:pt x="335107" y="58882"/>
                </a:moveTo>
                <a:cubicBezTo>
                  <a:pt x="333375" y="56284"/>
                  <a:pt x="332509" y="54552"/>
                  <a:pt x="330777" y="51955"/>
                </a:cubicBezTo>
                <a:cubicBezTo>
                  <a:pt x="329911" y="49357"/>
                  <a:pt x="328180" y="47625"/>
                  <a:pt x="326448" y="45027"/>
                </a:cubicBezTo>
                <a:lnTo>
                  <a:pt x="274493" y="100446"/>
                </a:lnTo>
                <a:lnTo>
                  <a:pt x="277957" y="116898"/>
                </a:lnTo>
                <a:lnTo>
                  <a:pt x="277957" y="117764"/>
                </a:lnTo>
                <a:lnTo>
                  <a:pt x="335107" y="58882"/>
                </a:lnTo>
                <a:close/>
                <a:moveTo>
                  <a:pt x="343766" y="83127"/>
                </a:moveTo>
                <a:cubicBezTo>
                  <a:pt x="342900" y="80530"/>
                  <a:pt x="342034" y="77932"/>
                  <a:pt x="341168" y="75334"/>
                </a:cubicBezTo>
                <a:cubicBezTo>
                  <a:pt x="340302" y="72737"/>
                  <a:pt x="339437" y="70139"/>
                  <a:pt x="338571" y="67541"/>
                </a:cubicBezTo>
                <a:lnTo>
                  <a:pt x="278823" y="130752"/>
                </a:lnTo>
                <a:lnTo>
                  <a:pt x="278823" y="148936"/>
                </a:lnTo>
                <a:lnTo>
                  <a:pt x="278823" y="151534"/>
                </a:lnTo>
                <a:lnTo>
                  <a:pt x="343766" y="83127"/>
                </a:lnTo>
                <a:close/>
                <a:moveTo>
                  <a:pt x="279689" y="184439"/>
                </a:moveTo>
                <a:lnTo>
                  <a:pt x="348962" y="109971"/>
                </a:lnTo>
                <a:cubicBezTo>
                  <a:pt x="348962" y="107373"/>
                  <a:pt x="348962" y="103909"/>
                  <a:pt x="348096" y="101311"/>
                </a:cubicBezTo>
                <a:cubicBezTo>
                  <a:pt x="348096" y="98714"/>
                  <a:pt x="347230" y="95250"/>
                  <a:pt x="346364" y="91786"/>
                </a:cubicBezTo>
                <a:lnTo>
                  <a:pt x="279689" y="162791"/>
                </a:lnTo>
                <a:lnTo>
                  <a:pt x="279689" y="176646"/>
                </a:lnTo>
                <a:lnTo>
                  <a:pt x="279689" y="184439"/>
                </a:lnTo>
                <a:close/>
                <a:moveTo>
                  <a:pt x="349827" y="576696"/>
                </a:moveTo>
                <a:lnTo>
                  <a:pt x="349827" y="555048"/>
                </a:lnTo>
                <a:lnTo>
                  <a:pt x="289214" y="619125"/>
                </a:lnTo>
                <a:lnTo>
                  <a:pt x="309996" y="619125"/>
                </a:lnTo>
                <a:lnTo>
                  <a:pt x="349827" y="576696"/>
                </a:lnTo>
                <a:close/>
                <a:moveTo>
                  <a:pt x="349827" y="610466"/>
                </a:moveTo>
                <a:lnTo>
                  <a:pt x="349827" y="588818"/>
                </a:lnTo>
                <a:lnTo>
                  <a:pt x="320386" y="619125"/>
                </a:lnTo>
                <a:lnTo>
                  <a:pt x="341168" y="619125"/>
                </a:lnTo>
                <a:lnTo>
                  <a:pt x="349827" y="610466"/>
                </a:lnTo>
                <a:close/>
              </a:path>
            </a:pathLst>
          </a:custGeom>
          <a:solidFill>
            <a:srgbClr val="AD5902"/>
          </a:solidFill>
          <a:ln w="8653"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FAED12D8-9C83-1DC6-1365-D105FC8D086D}"/>
              </a:ext>
            </a:extLst>
          </p:cNvPr>
          <p:cNvSpPr/>
          <p:nvPr/>
        </p:nvSpPr>
        <p:spPr>
          <a:xfrm>
            <a:off x="5394742" y="5142234"/>
            <a:ext cx="728563" cy="1266767"/>
          </a:xfrm>
          <a:custGeom>
            <a:avLst/>
            <a:gdLst>
              <a:gd name="connsiteX0" fmla="*/ 242455 w 364547"/>
              <a:gd name="connsiteY0" fmla="*/ 0 h 633845"/>
              <a:gd name="connsiteX1" fmla="*/ 301336 w 364547"/>
              <a:gd name="connsiteY1" fmla="*/ 10391 h 633845"/>
              <a:gd name="connsiteX2" fmla="*/ 338571 w 364547"/>
              <a:gd name="connsiteY2" fmla="*/ 38966 h 633845"/>
              <a:gd name="connsiteX3" fmla="*/ 358486 w 364547"/>
              <a:gd name="connsiteY3" fmla="*/ 82261 h 633845"/>
              <a:gd name="connsiteX4" fmla="*/ 364548 w 364547"/>
              <a:gd name="connsiteY4" fmla="*/ 135082 h 633845"/>
              <a:gd name="connsiteX5" fmla="*/ 364548 w 364547"/>
              <a:gd name="connsiteY5" fmla="*/ 219075 h 633845"/>
              <a:gd name="connsiteX6" fmla="*/ 354157 w 364547"/>
              <a:gd name="connsiteY6" fmla="*/ 281420 h 633845"/>
              <a:gd name="connsiteX7" fmla="*/ 310861 w 364547"/>
              <a:gd name="connsiteY7" fmla="*/ 316057 h 633845"/>
              <a:gd name="connsiteX8" fmla="*/ 337705 w 364547"/>
              <a:gd name="connsiteY8" fmla="*/ 331643 h 633845"/>
              <a:gd name="connsiteX9" fmla="*/ 354157 w 364547"/>
              <a:gd name="connsiteY9" fmla="*/ 351559 h 633845"/>
              <a:gd name="connsiteX10" fmla="*/ 361950 w 364547"/>
              <a:gd name="connsiteY10" fmla="*/ 378402 h 633845"/>
              <a:gd name="connsiteX11" fmla="*/ 364548 w 364547"/>
              <a:gd name="connsiteY11" fmla="*/ 414770 h 633845"/>
              <a:gd name="connsiteX12" fmla="*/ 364548 w 364547"/>
              <a:gd name="connsiteY12" fmla="*/ 497898 h 633845"/>
              <a:gd name="connsiteX13" fmla="*/ 358486 w 364547"/>
              <a:gd name="connsiteY13" fmla="*/ 551584 h 633845"/>
              <a:gd name="connsiteX14" fmla="*/ 338571 w 364547"/>
              <a:gd name="connsiteY14" fmla="*/ 594880 h 633845"/>
              <a:gd name="connsiteX15" fmla="*/ 301336 w 364547"/>
              <a:gd name="connsiteY15" fmla="*/ 623455 h 633845"/>
              <a:gd name="connsiteX16" fmla="*/ 242455 w 364547"/>
              <a:gd name="connsiteY16" fmla="*/ 633846 h 633845"/>
              <a:gd name="connsiteX17" fmla="*/ 121227 w 364547"/>
              <a:gd name="connsiteY17" fmla="*/ 633846 h 633845"/>
              <a:gd name="connsiteX18" fmla="*/ 63211 w 364547"/>
              <a:gd name="connsiteY18" fmla="*/ 623455 h 633845"/>
              <a:gd name="connsiteX19" fmla="*/ 25977 w 364547"/>
              <a:gd name="connsiteY19" fmla="*/ 594880 h 633845"/>
              <a:gd name="connsiteX20" fmla="*/ 6061 w 364547"/>
              <a:gd name="connsiteY20" fmla="*/ 551584 h 633845"/>
              <a:gd name="connsiteX21" fmla="*/ 0 w 364547"/>
              <a:gd name="connsiteY21" fmla="*/ 497898 h 633845"/>
              <a:gd name="connsiteX22" fmla="*/ 0 w 364547"/>
              <a:gd name="connsiteY22" fmla="*/ 464127 h 633845"/>
              <a:gd name="connsiteX23" fmla="*/ 102177 w 364547"/>
              <a:gd name="connsiteY23" fmla="*/ 464127 h 633845"/>
              <a:gd name="connsiteX24" fmla="*/ 102177 w 364547"/>
              <a:gd name="connsiteY24" fmla="*/ 484043 h 633845"/>
              <a:gd name="connsiteX25" fmla="*/ 110836 w 364547"/>
              <a:gd name="connsiteY25" fmla="*/ 524741 h 633845"/>
              <a:gd name="connsiteX26" fmla="*/ 142009 w 364547"/>
              <a:gd name="connsiteY26" fmla="*/ 542059 h 633845"/>
              <a:gd name="connsiteX27" fmla="*/ 221673 w 364547"/>
              <a:gd name="connsiteY27" fmla="*/ 542059 h 633845"/>
              <a:gd name="connsiteX28" fmla="*/ 257175 w 364547"/>
              <a:gd name="connsiteY28" fmla="*/ 528205 h 633845"/>
              <a:gd name="connsiteX29" fmla="*/ 262370 w 364547"/>
              <a:gd name="connsiteY29" fmla="*/ 484909 h 633845"/>
              <a:gd name="connsiteX30" fmla="*/ 262370 w 364547"/>
              <a:gd name="connsiteY30" fmla="*/ 414770 h 633845"/>
              <a:gd name="connsiteX31" fmla="*/ 245052 w 364547"/>
              <a:gd name="connsiteY31" fmla="*/ 377536 h 633845"/>
              <a:gd name="connsiteX32" fmla="*/ 203489 w 364547"/>
              <a:gd name="connsiteY32" fmla="*/ 363682 h 633845"/>
              <a:gd name="connsiteX33" fmla="*/ 160193 w 364547"/>
              <a:gd name="connsiteY33" fmla="*/ 363682 h 633845"/>
              <a:gd name="connsiteX34" fmla="*/ 161059 w 364547"/>
              <a:gd name="connsiteY34" fmla="*/ 316923 h 633845"/>
              <a:gd name="connsiteX35" fmla="*/ 160193 w 364547"/>
              <a:gd name="connsiteY35" fmla="*/ 271029 h 633845"/>
              <a:gd name="connsiteX36" fmla="*/ 203489 w 364547"/>
              <a:gd name="connsiteY36" fmla="*/ 271029 h 633845"/>
              <a:gd name="connsiteX37" fmla="*/ 245052 w 364547"/>
              <a:gd name="connsiteY37" fmla="*/ 257175 h 633845"/>
              <a:gd name="connsiteX38" fmla="*/ 262370 w 364547"/>
              <a:gd name="connsiteY38" fmla="*/ 219941 h 633845"/>
              <a:gd name="connsiteX39" fmla="*/ 262370 w 364547"/>
              <a:gd name="connsiteY39" fmla="*/ 149802 h 633845"/>
              <a:gd name="connsiteX40" fmla="*/ 257175 w 364547"/>
              <a:gd name="connsiteY40" fmla="*/ 106507 h 633845"/>
              <a:gd name="connsiteX41" fmla="*/ 221673 w 364547"/>
              <a:gd name="connsiteY41" fmla="*/ 93518 h 633845"/>
              <a:gd name="connsiteX42" fmla="*/ 142009 w 364547"/>
              <a:gd name="connsiteY42" fmla="*/ 93518 h 633845"/>
              <a:gd name="connsiteX43" fmla="*/ 110836 w 364547"/>
              <a:gd name="connsiteY43" fmla="*/ 110836 h 633845"/>
              <a:gd name="connsiteX44" fmla="*/ 102177 w 364547"/>
              <a:gd name="connsiteY44" fmla="*/ 151534 h 633845"/>
              <a:gd name="connsiteX45" fmla="*/ 102177 w 364547"/>
              <a:gd name="connsiteY45" fmla="*/ 171450 h 633845"/>
              <a:gd name="connsiteX46" fmla="*/ 0 w 364547"/>
              <a:gd name="connsiteY46" fmla="*/ 171450 h 633845"/>
              <a:gd name="connsiteX47" fmla="*/ 0 w 364547"/>
              <a:gd name="connsiteY47" fmla="*/ 136814 h 633845"/>
              <a:gd name="connsiteX48" fmla="*/ 6061 w 364547"/>
              <a:gd name="connsiteY48" fmla="*/ 83993 h 633845"/>
              <a:gd name="connsiteX49" fmla="*/ 25977 w 364547"/>
              <a:gd name="connsiteY49" fmla="*/ 40698 h 633845"/>
              <a:gd name="connsiteX50" fmla="*/ 63211 w 364547"/>
              <a:gd name="connsiteY50" fmla="*/ 12123 h 633845"/>
              <a:gd name="connsiteX51" fmla="*/ 121227 w 364547"/>
              <a:gd name="connsiteY51" fmla="*/ 1732 h 633845"/>
              <a:gd name="connsiteX52" fmla="*/ 242455 w 364547"/>
              <a:gd name="connsiteY52" fmla="*/ 1732 h 633845"/>
              <a:gd name="connsiteX53" fmla="*/ 15586 w 364547"/>
              <a:gd name="connsiteY53" fmla="*/ 155864 h 633845"/>
              <a:gd name="connsiteX54" fmla="*/ 21648 w 364547"/>
              <a:gd name="connsiteY54" fmla="*/ 155864 h 633845"/>
              <a:gd name="connsiteX55" fmla="*/ 154998 w 364547"/>
              <a:gd name="connsiteY55" fmla="*/ 13854 h 633845"/>
              <a:gd name="connsiteX56" fmla="*/ 134216 w 364547"/>
              <a:gd name="connsiteY56" fmla="*/ 13854 h 633845"/>
              <a:gd name="connsiteX57" fmla="*/ 15586 w 364547"/>
              <a:gd name="connsiteY57" fmla="*/ 141143 h 633845"/>
              <a:gd name="connsiteX58" fmla="*/ 15586 w 364547"/>
              <a:gd name="connsiteY58" fmla="*/ 155864 h 633845"/>
              <a:gd name="connsiteX59" fmla="*/ 121227 w 364547"/>
              <a:gd name="connsiteY59" fmla="*/ 13854 h 633845"/>
              <a:gd name="connsiteX60" fmla="*/ 102177 w 364547"/>
              <a:gd name="connsiteY60" fmla="*/ 14720 h 633845"/>
              <a:gd name="connsiteX61" fmla="*/ 17318 w 364547"/>
              <a:gd name="connsiteY61" fmla="*/ 103909 h 633845"/>
              <a:gd name="connsiteX62" fmla="*/ 16452 w 364547"/>
              <a:gd name="connsiteY62" fmla="*/ 116032 h 633845"/>
              <a:gd name="connsiteX63" fmla="*/ 15586 w 364547"/>
              <a:gd name="connsiteY63" fmla="*/ 128154 h 633845"/>
              <a:gd name="connsiteX64" fmla="*/ 123825 w 364547"/>
              <a:gd name="connsiteY64" fmla="*/ 13854 h 633845"/>
              <a:gd name="connsiteX65" fmla="*/ 121227 w 364547"/>
              <a:gd name="connsiteY65" fmla="*/ 13854 h 633845"/>
              <a:gd name="connsiteX66" fmla="*/ 63211 w 364547"/>
              <a:gd name="connsiteY66" fmla="*/ 477982 h 633845"/>
              <a:gd name="connsiteX67" fmla="*/ 44161 w 364547"/>
              <a:gd name="connsiteY67" fmla="*/ 477982 h 633845"/>
              <a:gd name="connsiteX68" fmla="*/ 16452 w 364547"/>
              <a:gd name="connsiteY68" fmla="*/ 507423 h 633845"/>
              <a:gd name="connsiteX69" fmla="*/ 17318 w 364547"/>
              <a:gd name="connsiteY69" fmla="*/ 516948 h 633845"/>
              <a:gd name="connsiteX70" fmla="*/ 18184 w 364547"/>
              <a:gd name="connsiteY70" fmla="*/ 526473 h 633845"/>
              <a:gd name="connsiteX71" fmla="*/ 63211 w 364547"/>
              <a:gd name="connsiteY71" fmla="*/ 477982 h 633845"/>
              <a:gd name="connsiteX72" fmla="*/ 15586 w 364547"/>
              <a:gd name="connsiteY72" fmla="*/ 477982 h 633845"/>
              <a:gd name="connsiteX73" fmla="*/ 15586 w 364547"/>
              <a:gd name="connsiteY73" fmla="*/ 495300 h 633845"/>
              <a:gd name="connsiteX74" fmla="*/ 31173 w 364547"/>
              <a:gd name="connsiteY74" fmla="*/ 477982 h 633845"/>
              <a:gd name="connsiteX75" fmla="*/ 15586 w 364547"/>
              <a:gd name="connsiteY75" fmla="*/ 477982 h 633845"/>
              <a:gd name="connsiteX76" fmla="*/ 34636 w 364547"/>
              <a:gd name="connsiteY76" fmla="*/ 53686 h 633845"/>
              <a:gd name="connsiteX77" fmla="*/ 19050 w 364547"/>
              <a:gd name="connsiteY77" fmla="*/ 91786 h 633845"/>
              <a:gd name="connsiteX78" fmla="*/ 89189 w 364547"/>
              <a:gd name="connsiteY78" fmla="*/ 17318 h 633845"/>
              <a:gd name="connsiteX79" fmla="*/ 53686 w 364547"/>
              <a:gd name="connsiteY79" fmla="*/ 32904 h 633845"/>
              <a:gd name="connsiteX80" fmla="*/ 34636 w 364547"/>
              <a:gd name="connsiteY80" fmla="*/ 53686 h 633845"/>
              <a:gd name="connsiteX81" fmla="*/ 85725 w 364547"/>
              <a:gd name="connsiteY81" fmla="*/ 484043 h 633845"/>
              <a:gd name="connsiteX82" fmla="*/ 85725 w 364547"/>
              <a:gd name="connsiteY82" fmla="*/ 483177 h 633845"/>
              <a:gd name="connsiteX83" fmla="*/ 85725 w 364547"/>
              <a:gd name="connsiteY83" fmla="*/ 477982 h 633845"/>
              <a:gd name="connsiteX84" fmla="*/ 73602 w 364547"/>
              <a:gd name="connsiteY84" fmla="*/ 477982 h 633845"/>
              <a:gd name="connsiteX85" fmla="*/ 19050 w 364547"/>
              <a:gd name="connsiteY85" fmla="*/ 536864 h 633845"/>
              <a:gd name="connsiteX86" fmla="*/ 19916 w 364547"/>
              <a:gd name="connsiteY86" fmla="*/ 545523 h 633845"/>
              <a:gd name="connsiteX87" fmla="*/ 22514 w 364547"/>
              <a:gd name="connsiteY87" fmla="*/ 554182 h 633845"/>
              <a:gd name="connsiteX88" fmla="*/ 85725 w 364547"/>
              <a:gd name="connsiteY88" fmla="*/ 486641 h 633845"/>
              <a:gd name="connsiteX89" fmla="*/ 85725 w 364547"/>
              <a:gd name="connsiteY89" fmla="*/ 484043 h 633845"/>
              <a:gd name="connsiteX90" fmla="*/ 90920 w 364547"/>
              <a:gd name="connsiteY90" fmla="*/ 516082 h 633845"/>
              <a:gd name="connsiteX91" fmla="*/ 87457 w 364547"/>
              <a:gd name="connsiteY91" fmla="*/ 497898 h 633845"/>
              <a:gd name="connsiteX92" fmla="*/ 25977 w 364547"/>
              <a:gd name="connsiteY92" fmla="*/ 561975 h 633845"/>
              <a:gd name="connsiteX93" fmla="*/ 32904 w 364547"/>
              <a:gd name="connsiteY93" fmla="*/ 577562 h 633845"/>
              <a:gd name="connsiteX94" fmla="*/ 90920 w 364547"/>
              <a:gd name="connsiteY94" fmla="*/ 516082 h 633845"/>
              <a:gd name="connsiteX95" fmla="*/ 109105 w 364547"/>
              <a:gd name="connsiteY95" fmla="*/ 88323 h 633845"/>
              <a:gd name="connsiteX96" fmla="*/ 122093 w 364547"/>
              <a:gd name="connsiteY96" fmla="*/ 81395 h 633845"/>
              <a:gd name="connsiteX97" fmla="*/ 186170 w 364547"/>
              <a:gd name="connsiteY97" fmla="*/ 13854 h 633845"/>
              <a:gd name="connsiteX98" fmla="*/ 165389 w 364547"/>
              <a:gd name="connsiteY98" fmla="*/ 13854 h 633845"/>
              <a:gd name="connsiteX99" fmla="*/ 32039 w 364547"/>
              <a:gd name="connsiteY99" fmla="*/ 155864 h 633845"/>
              <a:gd name="connsiteX100" fmla="*/ 51089 w 364547"/>
              <a:gd name="connsiteY100" fmla="*/ 155864 h 633845"/>
              <a:gd name="connsiteX101" fmla="*/ 90055 w 364547"/>
              <a:gd name="connsiteY101" fmla="*/ 114300 h 633845"/>
              <a:gd name="connsiteX102" fmla="*/ 109105 w 364547"/>
              <a:gd name="connsiteY102" fmla="*/ 88323 h 633845"/>
              <a:gd name="connsiteX103" fmla="*/ 37234 w 364547"/>
              <a:gd name="connsiteY103" fmla="*/ 583622 h 633845"/>
              <a:gd name="connsiteX104" fmla="*/ 42429 w 364547"/>
              <a:gd name="connsiteY104" fmla="*/ 589684 h 633845"/>
              <a:gd name="connsiteX105" fmla="*/ 47625 w 364547"/>
              <a:gd name="connsiteY105" fmla="*/ 595745 h 633845"/>
              <a:gd name="connsiteX106" fmla="*/ 102177 w 364547"/>
              <a:gd name="connsiteY106" fmla="*/ 537729 h 633845"/>
              <a:gd name="connsiteX107" fmla="*/ 93518 w 364547"/>
              <a:gd name="connsiteY107" fmla="*/ 523875 h 633845"/>
              <a:gd name="connsiteX108" fmla="*/ 37234 w 364547"/>
              <a:gd name="connsiteY108" fmla="*/ 583622 h 633845"/>
              <a:gd name="connsiteX109" fmla="*/ 119495 w 364547"/>
              <a:gd name="connsiteY109" fmla="*/ 550718 h 633845"/>
              <a:gd name="connsiteX110" fmla="*/ 108239 w 364547"/>
              <a:gd name="connsiteY110" fmla="*/ 545523 h 633845"/>
              <a:gd name="connsiteX111" fmla="*/ 105641 w 364547"/>
              <a:gd name="connsiteY111" fmla="*/ 542925 h 633845"/>
              <a:gd name="connsiteX112" fmla="*/ 51955 w 364547"/>
              <a:gd name="connsiteY112" fmla="*/ 600075 h 633845"/>
              <a:gd name="connsiteX113" fmla="*/ 64077 w 364547"/>
              <a:gd name="connsiteY113" fmla="*/ 608734 h 633845"/>
              <a:gd name="connsiteX114" fmla="*/ 119495 w 364547"/>
              <a:gd name="connsiteY114" fmla="*/ 550718 h 633845"/>
              <a:gd name="connsiteX115" fmla="*/ 85725 w 364547"/>
              <a:gd name="connsiteY115" fmla="*/ 150668 h 633845"/>
              <a:gd name="connsiteX116" fmla="*/ 86591 w 364547"/>
              <a:gd name="connsiteY116" fmla="*/ 141143 h 633845"/>
              <a:gd name="connsiteX117" fmla="*/ 87457 w 364547"/>
              <a:gd name="connsiteY117" fmla="*/ 131618 h 633845"/>
              <a:gd name="connsiteX118" fmla="*/ 63211 w 364547"/>
              <a:gd name="connsiteY118" fmla="*/ 156729 h 633845"/>
              <a:gd name="connsiteX119" fmla="*/ 83993 w 364547"/>
              <a:gd name="connsiteY119" fmla="*/ 156729 h 633845"/>
              <a:gd name="connsiteX120" fmla="*/ 86591 w 364547"/>
              <a:gd name="connsiteY120" fmla="*/ 154132 h 633845"/>
              <a:gd name="connsiteX121" fmla="*/ 86591 w 364547"/>
              <a:gd name="connsiteY121" fmla="*/ 150668 h 633845"/>
              <a:gd name="connsiteX122" fmla="*/ 142009 w 364547"/>
              <a:gd name="connsiteY122" fmla="*/ 555048 h 633845"/>
              <a:gd name="connsiteX123" fmla="*/ 127289 w 364547"/>
              <a:gd name="connsiteY123" fmla="*/ 554182 h 633845"/>
              <a:gd name="connsiteX124" fmla="*/ 72736 w 364547"/>
              <a:gd name="connsiteY124" fmla="*/ 612198 h 633845"/>
              <a:gd name="connsiteX125" fmla="*/ 90055 w 364547"/>
              <a:gd name="connsiteY125" fmla="*/ 616527 h 633845"/>
              <a:gd name="connsiteX126" fmla="*/ 148071 w 364547"/>
              <a:gd name="connsiteY126" fmla="*/ 555048 h 633845"/>
              <a:gd name="connsiteX127" fmla="*/ 142009 w 364547"/>
              <a:gd name="connsiteY127" fmla="*/ 555048 h 633845"/>
              <a:gd name="connsiteX128" fmla="*/ 178377 w 364547"/>
              <a:gd name="connsiteY128" fmla="*/ 555048 h 633845"/>
              <a:gd name="connsiteX129" fmla="*/ 157596 w 364547"/>
              <a:gd name="connsiteY129" fmla="*/ 555048 h 633845"/>
              <a:gd name="connsiteX130" fmla="*/ 97848 w 364547"/>
              <a:gd name="connsiteY130" fmla="*/ 618259 h 633845"/>
              <a:gd name="connsiteX131" fmla="*/ 108239 w 364547"/>
              <a:gd name="connsiteY131" fmla="*/ 619125 h 633845"/>
              <a:gd name="connsiteX132" fmla="*/ 117764 w 364547"/>
              <a:gd name="connsiteY132" fmla="*/ 619125 h 633845"/>
              <a:gd name="connsiteX133" fmla="*/ 178377 w 364547"/>
              <a:gd name="connsiteY133" fmla="*/ 555048 h 633845"/>
              <a:gd name="connsiteX134" fmla="*/ 128154 w 364547"/>
              <a:gd name="connsiteY134" fmla="*/ 619991 h 633845"/>
              <a:gd name="connsiteX135" fmla="*/ 148936 w 364547"/>
              <a:gd name="connsiteY135" fmla="*/ 619991 h 633845"/>
              <a:gd name="connsiteX136" fmla="*/ 209550 w 364547"/>
              <a:gd name="connsiteY136" fmla="*/ 555914 h 633845"/>
              <a:gd name="connsiteX137" fmla="*/ 188768 w 364547"/>
              <a:gd name="connsiteY137" fmla="*/ 555914 h 633845"/>
              <a:gd name="connsiteX138" fmla="*/ 128154 w 364547"/>
              <a:gd name="connsiteY138" fmla="*/ 619991 h 633845"/>
              <a:gd name="connsiteX139" fmla="*/ 142009 w 364547"/>
              <a:gd name="connsiteY139" fmla="*/ 78798 h 633845"/>
              <a:gd name="connsiteX140" fmla="*/ 156730 w 364547"/>
              <a:gd name="connsiteY140" fmla="*/ 78798 h 633845"/>
              <a:gd name="connsiteX141" fmla="*/ 217343 w 364547"/>
              <a:gd name="connsiteY141" fmla="*/ 14720 h 633845"/>
              <a:gd name="connsiteX142" fmla="*/ 198293 w 364547"/>
              <a:gd name="connsiteY142" fmla="*/ 14720 h 633845"/>
              <a:gd name="connsiteX143" fmla="*/ 136814 w 364547"/>
              <a:gd name="connsiteY143" fmla="*/ 78798 h 633845"/>
              <a:gd name="connsiteX144" fmla="*/ 142009 w 364547"/>
              <a:gd name="connsiteY144" fmla="*/ 78798 h 633845"/>
              <a:gd name="connsiteX145" fmla="*/ 160193 w 364547"/>
              <a:gd name="connsiteY145" fmla="*/ 619991 h 633845"/>
              <a:gd name="connsiteX146" fmla="*/ 180975 w 364547"/>
              <a:gd name="connsiteY146" fmla="*/ 619991 h 633845"/>
              <a:gd name="connsiteX147" fmla="*/ 244186 w 364547"/>
              <a:gd name="connsiteY147" fmla="*/ 553316 h 633845"/>
              <a:gd name="connsiteX148" fmla="*/ 232930 w 364547"/>
              <a:gd name="connsiteY148" fmla="*/ 555914 h 633845"/>
              <a:gd name="connsiteX149" fmla="*/ 221673 w 364547"/>
              <a:gd name="connsiteY149" fmla="*/ 555914 h 633845"/>
              <a:gd name="connsiteX150" fmla="*/ 220807 w 364547"/>
              <a:gd name="connsiteY150" fmla="*/ 555914 h 633845"/>
              <a:gd name="connsiteX151" fmla="*/ 160193 w 364547"/>
              <a:gd name="connsiteY151" fmla="*/ 619991 h 633845"/>
              <a:gd name="connsiteX152" fmla="*/ 242455 w 364547"/>
              <a:gd name="connsiteY152" fmla="*/ 13854 h 633845"/>
              <a:gd name="connsiteX153" fmla="*/ 229466 w 364547"/>
              <a:gd name="connsiteY153" fmla="*/ 13854 h 633845"/>
              <a:gd name="connsiteX154" fmla="*/ 167986 w 364547"/>
              <a:gd name="connsiteY154" fmla="*/ 77932 h 633845"/>
              <a:gd name="connsiteX155" fmla="*/ 188768 w 364547"/>
              <a:gd name="connsiteY155" fmla="*/ 77932 h 633845"/>
              <a:gd name="connsiteX156" fmla="*/ 249382 w 364547"/>
              <a:gd name="connsiteY156" fmla="*/ 13854 h 633845"/>
              <a:gd name="connsiteX157" fmla="*/ 242455 w 364547"/>
              <a:gd name="connsiteY157" fmla="*/ 13854 h 633845"/>
              <a:gd name="connsiteX158" fmla="*/ 176645 w 364547"/>
              <a:gd name="connsiteY158" fmla="*/ 348961 h 633845"/>
              <a:gd name="connsiteX159" fmla="*/ 183573 w 364547"/>
              <a:gd name="connsiteY159" fmla="*/ 348961 h 633845"/>
              <a:gd name="connsiteX160" fmla="*/ 348096 w 364547"/>
              <a:gd name="connsiteY160" fmla="*/ 174048 h 633845"/>
              <a:gd name="connsiteX161" fmla="*/ 348096 w 364547"/>
              <a:gd name="connsiteY161" fmla="*/ 152400 h 633845"/>
              <a:gd name="connsiteX162" fmla="*/ 276225 w 364547"/>
              <a:gd name="connsiteY162" fmla="*/ 227734 h 633845"/>
              <a:gd name="connsiteX163" fmla="*/ 260639 w 364547"/>
              <a:gd name="connsiteY163" fmla="*/ 262370 h 633845"/>
              <a:gd name="connsiteX164" fmla="*/ 226868 w 364547"/>
              <a:gd name="connsiteY164" fmla="*/ 282286 h 633845"/>
              <a:gd name="connsiteX165" fmla="*/ 177511 w 364547"/>
              <a:gd name="connsiteY165" fmla="*/ 334241 h 633845"/>
              <a:gd name="connsiteX166" fmla="*/ 176645 w 364547"/>
              <a:gd name="connsiteY166" fmla="*/ 348961 h 633845"/>
              <a:gd name="connsiteX167" fmla="*/ 176645 w 364547"/>
              <a:gd name="connsiteY167" fmla="*/ 284884 h 633845"/>
              <a:gd name="connsiteX168" fmla="*/ 176645 w 364547"/>
              <a:gd name="connsiteY168" fmla="*/ 290080 h 633845"/>
              <a:gd name="connsiteX169" fmla="*/ 182707 w 364547"/>
              <a:gd name="connsiteY169" fmla="*/ 284884 h 633845"/>
              <a:gd name="connsiteX170" fmla="*/ 176645 w 364547"/>
              <a:gd name="connsiteY170" fmla="*/ 284884 h 633845"/>
              <a:gd name="connsiteX171" fmla="*/ 204355 w 364547"/>
              <a:gd name="connsiteY171" fmla="*/ 284884 h 633845"/>
              <a:gd name="connsiteX172" fmla="*/ 193098 w 364547"/>
              <a:gd name="connsiteY172" fmla="*/ 284884 h 633845"/>
              <a:gd name="connsiteX173" fmla="*/ 177511 w 364547"/>
              <a:gd name="connsiteY173" fmla="*/ 301336 h 633845"/>
              <a:gd name="connsiteX174" fmla="*/ 177511 w 364547"/>
              <a:gd name="connsiteY174" fmla="*/ 316923 h 633845"/>
              <a:gd name="connsiteX175" fmla="*/ 177511 w 364547"/>
              <a:gd name="connsiteY175" fmla="*/ 323850 h 633845"/>
              <a:gd name="connsiteX176" fmla="*/ 213880 w 364547"/>
              <a:gd name="connsiteY176" fmla="*/ 285750 h 633845"/>
              <a:gd name="connsiteX177" fmla="*/ 204355 w 364547"/>
              <a:gd name="connsiteY177" fmla="*/ 285750 h 633845"/>
              <a:gd name="connsiteX178" fmla="*/ 348961 w 364547"/>
              <a:gd name="connsiteY178" fmla="*/ 474518 h 633845"/>
              <a:gd name="connsiteX179" fmla="*/ 348961 w 364547"/>
              <a:gd name="connsiteY179" fmla="*/ 452870 h 633845"/>
              <a:gd name="connsiteX180" fmla="*/ 309995 w 364547"/>
              <a:gd name="connsiteY180" fmla="*/ 494434 h 633845"/>
              <a:gd name="connsiteX181" fmla="*/ 270164 w 364547"/>
              <a:gd name="connsiteY181" fmla="*/ 535998 h 633845"/>
              <a:gd name="connsiteX182" fmla="*/ 266700 w 364547"/>
              <a:gd name="connsiteY182" fmla="*/ 541193 h 633845"/>
              <a:gd name="connsiteX183" fmla="*/ 261505 w 364547"/>
              <a:gd name="connsiteY183" fmla="*/ 545523 h 633845"/>
              <a:gd name="connsiteX184" fmla="*/ 226002 w 364547"/>
              <a:gd name="connsiteY184" fmla="*/ 582757 h 633845"/>
              <a:gd name="connsiteX185" fmla="*/ 190500 w 364547"/>
              <a:gd name="connsiteY185" fmla="*/ 619991 h 633845"/>
              <a:gd name="connsiteX186" fmla="*/ 211282 w 364547"/>
              <a:gd name="connsiteY186" fmla="*/ 619991 h 633845"/>
              <a:gd name="connsiteX187" fmla="*/ 348961 w 364547"/>
              <a:gd name="connsiteY187" fmla="*/ 474518 h 633845"/>
              <a:gd name="connsiteX188" fmla="*/ 204355 w 364547"/>
              <a:gd name="connsiteY188" fmla="*/ 348961 h 633845"/>
              <a:gd name="connsiteX189" fmla="*/ 215611 w 364547"/>
              <a:gd name="connsiteY189" fmla="*/ 349827 h 633845"/>
              <a:gd name="connsiteX190" fmla="*/ 348961 w 364547"/>
              <a:gd name="connsiteY190" fmla="*/ 206952 h 633845"/>
              <a:gd name="connsiteX191" fmla="*/ 348961 w 364547"/>
              <a:gd name="connsiteY191" fmla="*/ 186170 h 633845"/>
              <a:gd name="connsiteX192" fmla="*/ 194830 w 364547"/>
              <a:gd name="connsiteY192" fmla="*/ 348961 h 633845"/>
              <a:gd name="connsiteX193" fmla="*/ 204355 w 364547"/>
              <a:gd name="connsiteY193" fmla="*/ 348961 h 633845"/>
              <a:gd name="connsiteX194" fmla="*/ 276225 w 364547"/>
              <a:gd name="connsiteY194" fmla="*/ 17318 h 633845"/>
              <a:gd name="connsiteX195" fmla="*/ 258907 w 364547"/>
              <a:gd name="connsiteY195" fmla="*/ 14720 h 633845"/>
              <a:gd name="connsiteX196" fmla="*/ 198293 w 364547"/>
              <a:gd name="connsiteY196" fmla="*/ 77932 h 633845"/>
              <a:gd name="connsiteX197" fmla="*/ 219075 w 364547"/>
              <a:gd name="connsiteY197" fmla="*/ 77932 h 633845"/>
              <a:gd name="connsiteX198" fmla="*/ 276225 w 364547"/>
              <a:gd name="connsiteY198" fmla="*/ 17318 h 633845"/>
              <a:gd name="connsiteX199" fmla="*/ 348961 w 364547"/>
              <a:gd name="connsiteY199" fmla="*/ 497898 h 633845"/>
              <a:gd name="connsiteX200" fmla="*/ 348961 w 364547"/>
              <a:gd name="connsiteY200" fmla="*/ 485775 h 633845"/>
              <a:gd name="connsiteX201" fmla="*/ 222539 w 364547"/>
              <a:gd name="connsiteY201" fmla="*/ 619991 h 633845"/>
              <a:gd name="connsiteX202" fmla="*/ 241589 w 364547"/>
              <a:gd name="connsiteY202" fmla="*/ 619991 h 633845"/>
              <a:gd name="connsiteX203" fmla="*/ 242455 w 364547"/>
              <a:gd name="connsiteY203" fmla="*/ 619991 h 633845"/>
              <a:gd name="connsiteX204" fmla="*/ 348096 w 364547"/>
              <a:gd name="connsiteY204" fmla="*/ 508288 h 633845"/>
              <a:gd name="connsiteX205" fmla="*/ 348096 w 364547"/>
              <a:gd name="connsiteY205" fmla="*/ 497898 h 633845"/>
              <a:gd name="connsiteX206" fmla="*/ 348096 w 364547"/>
              <a:gd name="connsiteY206" fmla="*/ 242455 h 633845"/>
              <a:gd name="connsiteX207" fmla="*/ 348961 w 364547"/>
              <a:gd name="connsiteY207" fmla="*/ 230332 h 633845"/>
              <a:gd name="connsiteX208" fmla="*/ 348961 w 364547"/>
              <a:gd name="connsiteY208" fmla="*/ 219075 h 633845"/>
              <a:gd name="connsiteX209" fmla="*/ 224270 w 364547"/>
              <a:gd name="connsiteY209" fmla="*/ 350693 h 633845"/>
              <a:gd name="connsiteX210" fmla="*/ 239857 w 364547"/>
              <a:gd name="connsiteY210" fmla="*/ 355888 h 633845"/>
              <a:gd name="connsiteX211" fmla="*/ 277091 w 364547"/>
              <a:gd name="connsiteY211" fmla="*/ 316923 h 633845"/>
              <a:gd name="connsiteX212" fmla="*/ 276225 w 364547"/>
              <a:gd name="connsiteY212" fmla="*/ 316057 h 633845"/>
              <a:gd name="connsiteX213" fmla="*/ 278823 w 364547"/>
              <a:gd name="connsiteY213" fmla="*/ 315191 h 633845"/>
              <a:gd name="connsiteX214" fmla="*/ 348096 w 364547"/>
              <a:gd name="connsiteY214" fmla="*/ 242455 h 633845"/>
              <a:gd name="connsiteX215" fmla="*/ 230332 w 364547"/>
              <a:gd name="connsiteY215" fmla="*/ 78798 h 633845"/>
              <a:gd name="connsiteX216" fmla="*/ 238991 w 364547"/>
              <a:gd name="connsiteY216" fmla="*/ 79663 h 633845"/>
              <a:gd name="connsiteX217" fmla="*/ 247650 w 364547"/>
              <a:gd name="connsiteY217" fmla="*/ 82261 h 633845"/>
              <a:gd name="connsiteX218" fmla="*/ 299605 w 364547"/>
              <a:gd name="connsiteY218" fmla="*/ 26843 h 633845"/>
              <a:gd name="connsiteX219" fmla="*/ 284884 w 364547"/>
              <a:gd name="connsiteY219" fmla="*/ 21648 h 633845"/>
              <a:gd name="connsiteX220" fmla="*/ 230332 w 364547"/>
              <a:gd name="connsiteY220" fmla="*/ 78798 h 633845"/>
              <a:gd name="connsiteX221" fmla="*/ 246784 w 364547"/>
              <a:gd name="connsiteY221" fmla="*/ 360218 h 633845"/>
              <a:gd name="connsiteX222" fmla="*/ 253711 w 364547"/>
              <a:gd name="connsiteY222" fmla="*/ 364548 h 633845"/>
              <a:gd name="connsiteX223" fmla="*/ 258907 w 364547"/>
              <a:gd name="connsiteY223" fmla="*/ 369743 h 633845"/>
              <a:gd name="connsiteX224" fmla="*/ 298739 w 364547"/>
              <a:gd name="connsiteY224" fmla="*/ 327314 h 633845"/>
              <a:gd name="connsiteX225" fmla="*/ 284018 w 364547"/>
              <a:gd name="connsiteY225" fmla="*/ 320386 h 633845"/>
              <a:gd name="connsiteX226" fmla="*/ 246784 w 364547"/>
              <a:gd name="connsiteY226" fmla="*/ 360218 h 633845"/>
              <a:gd name="connsiteX227" fmla="*/ 254577 w 364547"/>
              <a:gd name="connsiteY227" fmla="*/ 619991 h 633845"/>
              <a:gd name="connsiteX228" fmla="*/ 266700 w 364547"/>
              <a:gd name="connsiteY228" fmla="*/ 618259 h 633845"/>
              <a:gd name="connsiteX229" fmla="*/ 278823 w 364547"/>
              <a:gd name="connsiteY229" fmla="*/ 615661 h 633845"/>
              <a:gd name="connsiteX230" fmla="*/ 344632 w 364547"/>
              <a:gd name="connsiteY230" fmla="*/ 547255 h 633845"/>
              <a:gd name="connsiteX231" fmla="*/ 347230 w 364547"/>
              <a:gd name="connsiteY231" fmla="*/ 534266 h 633845"/>
              <a:gd name="connsiteX232" fmla="*/ 348096 w 364547"/>
              <a:gd name="connsiteY232" fmla="*/ 521277 h 633845"/>
              <a:gd name="connsiteX233" fmla="*/ 254577 w 364547"/>
              <a:gd name="connsiteY233" fmla="*/ 619991 h 633845"/>
              <a:gd name="connsiteX234" fmla="*/ 266700 w 364547"/>
              <a:gd name="connsiteY234" fmla="*/ 91786 h 633845"/>
              <a:gd name="connsiteX235" fmla="*/ 267566 w 364547"/>
              <a:gd name="connsiteY235" fmla="*/ 94384 h 633845"/>
              <a:gd name="connsiteX236" fmla="*/ 318654 w 364547"/>
              <a:gd name="connsiteY236" fmla="*/ 40698 h 633845"/>
              <a:gd name="connsiteX237" fmla="*/ 313459 w 364547"/>
              <a:gd name="connsiteY237" fmla="*/ 35502 h 633845"/>
              <a:gd name="connsiteX238" fmla="*/ 306532 w 364547"/>
              <a:gd name="connsiteY238" fmla="*/ 31173 h 633845"/>
              <a:gd name="connsiteX239" fmla="*/ 255443 w 364547"/>
              <a:gd name="connsiteY239" fmla="*/ 85725 h 633845"/>
              <a:gd name="connsiteX240" fmla="*/ 266700 w 364547"/>
              <a:gd name="connsiteY240" fmla="*/ 91786 h 633845"/>
              <a:gd name="connsiteX241" fmla="*/ 321252 w 364547"/>
              <a:gd name="connsiteY241" fmla="*/ 338570 h 633845"/>
              <a:gd name="connsiteX242" fmla="*/ 306532 w 364547"/>
              <a:gd name="connsiteY242" fmla="*/ 330777 h 633845"/>
              <a:gd name="connsiteX243" fmla="*/ 264968 w 364547"/>
              <a:gd name="connsiteY243" fmla="*/ 375805 h 633845"/>
              <a:gd name="connsiteX244" fmla="*/ 269298 w 364547"/>
              <a:gd name="connsiteY244" fmla="*/ 381866 h 633845"/>
              <a:gd name="connsiteX245" fmla="*/ 272761 w 364547"/>
              <a:gd name="connsiteY245" fmla="*/ 388793 h 633845"/>
              <a:gd name="connsiteX246" fmla="*/ 321252 w 364547"/>
              <a:gd name="connsiteY246" fmla="*/ 338570 h 633845"/>
              <a:gd name="connsiteX247" fmla="*/ 333375 w 364547"/>
              <a:gd name="connsiteY247" fmla="*/ 58016 h 633845"/>
              <a:gd name="connsiteX248" fmla="*/ 329045 w 364547"/>
              <a:gd name="connsiteY248" fmla="*/ 51955 h 633845"/>
              <a:gd name="connsiteX249" fmla="*/ 324716 w 364547"/>
              <a:gd name="connsiteY249" fmla="*/ 45893 h 633845"/>
              <a:gd name="connsiteX250" fmla="*/ 272761 w 364547"/>
              <a:gd name="connsiteY250" fmla="*/ 100445 h 633845"/>
              <a:gd name="connsiteX251" fmla="*/ 277957 w 364547"/>
              <a:gd name="connsiteY251" fmla="*/ 116898 h 633845"/>
              <a:gd name="connsiteX252" fmla="*/ 333375 w 364547"/>
              <a:gd name="connsiteY252" fmla="*/ 58016 h 633845"/>
              <a:gd name="connsiteX253" fmla="*/ 327314 w 364547"/>
              <a:gd name="connsiteY253" fmla="*/ 342900 h 633845"/>
              <a:gd name="connsiteX254" fmla="*/ 276225 w 364547"/>
              <a:gd name="connsiteY254" fmla="*/ 396586 h 633845"/>
              <a:gd name="connsiteX255" fmla="*/ 277957 w 364547"/>
              <a:gd name="connsiteY255" fmla="*/ 406111 h 633845"/>
              <a:gd name="connsiteX256" fmla="*/ 278823 w 364547"/>
              <a:gd name="connsiteY256" fmla="*/ 415636 h 633845"/>
              <a:gd name="connsiteX257" fmla="*/ 278823 w 364547"/>
              <a:gd name="connsiteY257" fmla="*/ 416502 h 633845"/>
              <a:gd name="connsiteX258" fmla="*/ 338571 w 364547"/>
              <a:gd name="connsiteY258" fmla="*/ 354157 h 633845"/>
              <a:gd name="connsiteX259" fmla="*/ 335973 w 364547"/>
              <a:gd name="connsiteY259" fmla="*/ 351559 h 633845"/>
              <a:gd name="connsiteX260" fmla="*/ 327314 w 364547"/>
              <a:gd name="connsiteY260" fmla="*/ 342900 h 633845"/>
              <a:gd name="connsiteX261" fmla="*/ 348961 w 364547"/>
              <a:gd name="connsiteY261" fmla="*/ 440748 h 633845"/>
              <a:gd name="connsiteX262" fmla="*/ 348961 w 364547"/>
              <a:gd name="connsiteY262" fmla="*/ 419100 h 633845"/>
              <a:gd name="connsiteX263" fmla="*/ 278823 w 364547"/>
              <a:gd name="connsiteY263" fmla="*/ 494434 h 633845"/>
              <a:gd name="connsiteX264" fmla="*/ 278823 w 364547"/>
              <a:gd name="connsiteY264" fmla="*/ 505691 h 633845"/>
              <a:gd name="connsiteX265" fmla="*/ 277957 w 364547"/>
              <a:gd name="connsiteY265" fmla="*/ 516948 h 633845"/>
              <a:gd name="connsiteX266" fmla="*/ 348961 w 364547"/>
              <a:gd name="connsiteY266" fmla="*/ 440748 h 633845"/>
              <a:gd name="connsiteX267" fmla="*/ 342900 w 364547"/>
              <a:gd name="connsiteY267" fmla="*/ 82261 h 633845"/>
              <a:gd name="connsiteX268" fmla="*/ 339437 w 364547"/>
              <a:gd name="connsiteY268" fmla="*/ 74468 h 633845"/>
              <a:gd name="connsiteX269" fmla="*/ 336839 w 364547"/>
              <a:gd name="connsiteY269" fmla="*/ 66675 h 633845"/>
              <a:gd name="connsiteX270" fmla="*/ 278823 w 364547"/>
              <a:gd name="connsiteY270" fmla="*/ 129020 h 633845"/>
              <a:gd name="connsiteX271" fmla="*/ 278823 w 364547"/>
              <a:gd name="connsiteY271" fmla="*/ 150668 h 633845"/>
              <a:gd name="connsiteX272" fmla="*/ 342900 w 364547"/>
              <a:gd name="connsiteY272" fmla="*/ 82261 h 633845"/>
              <a:gd name="connsiteX273" fmla="*/ 348096 w 364547"/>
              <a:gd name="connsiteY273" fmla="*/ 109104 h 633845"/>
              <a:gd name="connsiteX274" fmla="*/ 347230 w 364547"/>
              <a:gd name="connsiteY274" fmla="*/ 99580 h 633845"/>
              <a:gd name="connsiteX275" fmla="*/ 344632 w 364547"/>
              <a:gd name="connsiteY275" fmla="*/ 90054 h 633845"/>
              <a:gd name="connsiteX276" fmla="*/ 278823 w 364547"/>
              <a:gd name="connsiteY276" fmla="*/ 161059 h 633845"/>
              <a:gd name="connsiteX277" fmla="*/ 278823 w 364547"/>
              <a:gd name="connsiteY277" fmla="*/ 181841 h 633845"/>
              <a:gd name="connsiteX278" fmla="*/ 348096 w 364547"/>
              <a:gd name="connsiteY278" fmla="*/ 109104 h 633845"/>
              <a:gd name="connsiteX279" fmla="*/ 348961 w 364547"/>
              <a:gd name="connsiteY279" fmla="*/ 120361 h 633845"/>
              <a:gd name="connsiteX280" fmla="*/ 278823 w 364547"/>
              <a:gd name="connsiteY280" fmla="*/ 194830 h 633845"/>
              <a:gd name="connsiteX281" fmla="*/ 278823 w 364547"/>
              <a:gd name="connsiteY281" fmla="*/ 216477 h 633845"/>
              <a:gd name="connsiteX282" fmla="*/ 348961 w 364547"/>
              <a:gd name="connsiteY282" fmla="*/ 141143 h 633845"/>
              <a:gd name="connsiteX283" fmla="*/ 348961 w 364547"/>
              <a:gd name="connsiteY283" fmla="*/ 135948 h 633845"/>
              <a:gd name="connsiteX284" fmla="*/ 348961 w 364547"/>
              <a:gd name="connsiteY284" fmla="*/ 120361 h 633845"/>
              <a:gd name="connsiteX285" fmla="*/ 346364 w 364547"/>
              <a:gd name="connsiteY285" fmla="*/ 377536 h 633845"/>
              <a:gd name="connsiteX286" fmla="*/ 341168 w 364547"/>
              <a:gd name="connsiteY286" fmla="*/ 360218 h 633845"/>
              <a:gd name="connsiteX287" fmla="*/ 277957 w 364547"/>
              <a:gd name="connsiteY287" fmla="*/ 426893 h 633845"/>
              <a:gd name="connsiteX288" fmla="*/ 277957 w 364547"/>
              <a:gd name="connsiteY288" fmla="*/ 449407 h 633845"/>
              <a:gd name="connsiteX289" fmla="*/ 346364 w 364547"/>
              <a:gd name="connsiteY289" fmla="*/ 377536 h 633845"/>
              <a:gd name="connsiteX290" fmla="*/ 348961 w 364547"/>
              <a:gd name="connsiteY290" fmla="*/ 407843 h 633845"/>
              <a:gd name="connsiteX291" fmla="*/ 348961 w 364547"/>
              <a:gd name="connsiteY291" fmla="*/ 396586 h 633845"/>
              <a:gd name="connsiteX292" fmla="*/ 348096 w 364547"/>
              <a:gd name="connsiteY292" fmla="*/ 385330 h 633845"/>
              <a:gd name="connsiteX293" fmla="*/ 278823 w 364547"/>
              <a:gd name="connsiteY293" fmla="*/ 459798 h 633845"/>
              <a:gd name="connsiteX294" fmla="*/ 278823 w 364547"/>
              <a:gd name="connsiteY294" fmla="*/ 481445 h 633845"/>
              <a:gd name="connsiteX295" fmla="*/ 348961 w 364547"/>
              <a:gd name="connsiteY295" fmla="*/ 407843 h 633845"/>
              <a:gd name="connsiteX296" fmla="*/ 317789 w 364547"/>
              <a:gd name="connsiteY296" fmla="*/ 594880 h 633845"/>
              <a:gd name="connsiteX297" fmla="*/ 338571 w 364547"/>
              <a:gd name="connsiteY297" fmla="*/ 564573 h 633845"/>
              <a:gd name="connsiteX298" fmla="*/ 295275 w 364547"/>
              <a:gd name="connsiteY298" fmla="*/ 610466 h 633845"/>
              <a:gd name="connsiteX299" fmla="*/ 317789 w 364547"/>
              <a:gd name="connsiteY299" fmla="*/ 594880 h 633845"/>
              <a:gd name="connsiteX300" fmla="*/ 335973 w 364547"/>
              <a:gd name="connsiteY300" fmla="*/ 281420 h 633845"/>
              <a:gd name="connsiteX301" fmla="*/ 347230 w 364547"/>
              <a:gd name="connsiteY301" fmla="*/ 254577 h 633845"/>
              <a:gd name="connsiteX302" fmla="*/ 298739 w 364547"/>
              <a:gd name="connsiteY302" fmla="*/ 306532 h 633845"/>
              <a:gd name="connsiteX303" fmla="*/ 304800 w 364547"/>
              <a:gd name="connsiteY303" fmla="*/ 303068 h 633845"/>
              <a:gd name="connsiteX304" fmla="*/ 335973 w 364547"/>
              <a:gd name="connsiteY304" fmla="*/ 281420 h 633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Lst>
            <a:rect l="l" t="t" r="r" b="b"/>
            <a:pathLst>
              <a:path w="364547" h="633845">
                <a:moveTo>
                  <a:pt x="242455" y="0"/>
                </a:moveTo>
                <a:cubicBezTo>
                  <a:pt x="265834" y="0"/>
                  <a:pt x="285750" y="3464"/>
                  <a:pt x="301336" y="10391"/>
                </a:cubicBezTo>
                <a:cubicBezTo>
                  <a:pt x="316923" y="17318"/>
                  <a:pt x="329911" y="26843"/>
                  <a:pt x="338571" y="38966"/>
                </a:cubicBezTo>
                <a:cubicBezTo>
                  <a:pt x="348096" y="51089"/>
                  <a:pt x="354157" y="65809"/>
                  <a:pt x="358486" y="82261"/>
                </a:cubicBezTo>
                <a:cubicBezTo>
                  <a:pt x="362816" y="98714"/>
                  <a:pt x="364548" y="116032"/>
                  <a:pt x="364548" y="135082"/>
                </a:cubicBezTo>
                <a:lnTo>
                  <a:pt x="364548" y="219075"/>
                </a:lnTo>
                <a:cubicBezTo>
                  <a:pt x="364548" y="247650"/>
                  <a:pt x="361084" y="268432"/>
                  <a:pt x="354157" y="281420"/>
                </a:cubicBezTo>
                <a:cubicBezTo>
                  <a:pt x="347230" y="295275"/>
                  <a:pt x="333375" y="306532"/>
                  <a:pt x="310861" y="316057"/>
                </a:cubicBezTo>
                <a:cubicBezTo>
                  <a:pt x="321252" y="321252"/>
                  <a:pt x="329911" y="326448"/>
                  <a:pt x="337705" y="331643"/>
                </a:cubicBezTo>
                <a:cubicBezTo>
                  <a:pt x="345498" y="336839"/>
                  <a:pt x="350693" y="343766"/>
                  <a:pt x="354157" y="351559"/>
                </a:cubicBezTo>
                <a:cubicBezTo>
                  <a:pt x="357620" y="359352"/>
                  <a:pt x="360218" y="368011"/>
                  <a:pt x="361950" y="378402"/>
                </a:cubicBezTo>
                <a:cubicBezTo>
                  <a:pt x="363682" y="388793"/>
                  <a:pt x="364548" y="400916"/>
                  <a:pt x="364548" y="414770"/>
                </a:cubicBezTo>
                <a:lnTo>
                  <a:pt x="364548" y="497898"/>
                </a:lnTo>
                <a:cubicBezTo>
                  <a:pt x="364548" y="516948"/>
                  <a:pt x="362816" y="534266"/>
                  <a:pt x="358486" y="551584"/>
                </a:cubicBezTo>
                <a:cubicBezTo>
                  <a:pt x="354157" y="568036"/>
                  <a:pt x="348096" y="582757"/>
                  <a:pt x="338571" y="594880"/>
                </a:cubicBezTo>
                <a:cubicBezTo>
                  <a:pt x="329045" y="607002"/>
                  <a:pt x="316923" y="616527"/>
                  <a:pt x="301336" y="623455"/>
                </a:cubicBezTo>
                <a:cubicBezTo>
                  <a:pt x="285750" y="630382"/>
                  <a:pt x="265834" y="633846"/>
                  <a:pt x="242455" y="633846"/>
                </a:cubicBezTo>
                <a:lnTo>
                  <a:pt x="121227" y="633846"/>
                </a:lnTo>
                <a:cubicBezTo>
                  <a:pt x="97848" y="633846"/>
                  <a:pt x="78798" y="630382"/>
                  <a:pt x="63211" y="623455"/>
                </a:cubicBezTo>
                <a:cubicBezTo>
                  <a:pt x="47625" y="616527"/>
                  <a:pt x="35502" y="607002"/>
                  <a:pt x="25977" y="594880"/>
                </a:cubicBezTo>
                <a:cubicBezTo>
                  <a:pt x="16452" y="582757"/>
                  <a:pt x="10391" y="568036"/>
                  <a:pt x="6061" y="551584"/>
                </a:cubicBezTo>
                <a:cubicBezTo>
                  <a:pt x="1732" y="535132"/>
                  <a:pt x="0" y="516948"/>
                  <a:pt x="0" y="497898"/>
                </a:cubicBezTo>
                <a:lnTo>
                  <a:pt x="0" y="464127"/>
                </a:lnTo>
                <a:lnTo>
                  <a:pt x="102177" y="464127"/>
                </a:lnTo>
                <a:lnTo>
                  <a:pt x="102177" y="484043"/>
                </a:lnTo>
                <a:cubicBezTo>
                  <a:pt x="103043" y="499629"/>
                  <a:pt x="105641" y="512618"/>
                  <a:pt x="110836" y="524741"/>
                </a:cubicBezTo>
                <a:cubicBezTo>
                  <a:pt x="116032" y="535998"/>
                  <a:pt x="126423" y="542059"/>
                  <a:pt x="142009" y="542059"/>
                </a:cubicBezTo>
                <a:lnTo>
                  <a:pt x="221673" y="542059"/>
                </a:lnTo>
                <a:cubicBezTo>
                  <a:pt x="241589" y="542059"/>
                  <a:pt x="253711" y="537729"/>
                  <a:pt x="257175" y="528205"/>
                </a:cubicBezTo>
                <a:cubicBezTo>
                  <a:pt x="260639" y="519545"/>
                  <a:pt x="262370" y="504825"/>
                  <a:pt x="262370" y="484909"/>
                </a:cubicBezTo>
                <a:lnTo>
                  <a:pt x="262370" y="414770"/>
                </a:lnTo>
                <a:cubicBezTo>
                  <a:pt x="262370" y="399184"/>
                  <a:pt x="256309" y="386195"/>
                  <a:pt x="245052" y="377536"/>
                </a:cubicBezTo>
                <a:cubicBezTo>
                  <a:pt x="233795" y="368877"/>
                  <a:pt x="219941" y="363682"/>
                  <a:pt x="203489" y="363682"/>
                </a:cubicBezTo>
                <a:lnTo>
                  <a:pt x="160193" y="363682"/>
                </a:lnTo>
                <a:lnTo>
                  <a:pt x="161059" y="316923"/>
                </a:lnTo>
                <a:lnTo>
                  <a:pt x="160193" y="271029"/>
                </a:lnTo>
                <a:lnTo>
                  <a:pt x="203489" y="271029"/>
                </a:lnTo>
                <a:cubicBezTo>
                  <a:pt x="219941" y="271029"/>
                  <a:pt x="233795" y="266700"/>
                  <a:pt x="245052" y="257175"/>
                </a:cubicBezTo>
                <a:cubicBezTo>
                  <a:pt x="256309" y="248516"/>
                  <a:pt x="262370" y="235527"/>
                  <a:pt x="262370" y="219941"/>
                </a:cubicBezTo>
                <a:lnTo>
                  <a:pt x="262370" y="149802"/>
                </a:lnTo>
                <a:cubicBezTo>
                  <a:pt x="262370" y="129020"/>
                  <a:pt x="260639" y="115166"/>
                  <a:pt x="257175" y="106507"/>
                </a:cubicBezTo>
                <a:cubicBezTo>
                  <a:pt x="253711" y="97848"/>
                  <a:pt x="241589" y="93518"/>
                  <a:pt x="221673" y="93518"/>
                </a:cubicBezTo>
                <a:lnTo>
                  <a:pt x="142009" y="93518"/>
                </a:lnTo>
                <a:cubicBezTo>
                  <a:pt x="125557" y="93518"/>
                  <a:pt x="115166" y="99580"/>
                  <a:pt x="110836" y="110836"/>
                </a:cubicBezTo>
                <a:cubicBezTo>
                  <a:pt x="105641" y="122093"/>
                  <a:pt x="103043" y="135948"/>
                  <a:pt x="102177" y="151534"/>
                </a:cubicBezTo>
                <a:lnTo>
                  <a:pt x="102177" y="171450"/>
                </a:lnTo>
                <a:lnTo>
                  <a:pt x="0" y="171450"/>
                </a:lnTo>
                <a:lnTo>
                  <a:pt x="0" y="136814"/>
                </a:lnTo>
                <a:cubicBezTo>
                  <a:pt x="0" y="117763"/>
                  <a:pt x="1732" y="100445"/>
                  <a:pt x="6061" y="83993"/>
                </a:cubicBezTo>
                <a:cubicBezTo>
                  <a:pt x="10391" y="67541"/>
                  <a:pt x="16452" y="53686"/>
                  <a:pt x="25977" y="40698"/>
                </a:cubicBezTo>
                <a:cubicBezTo>
                  <a:pt x="35502" y="28575"/>
                  <a:pt x="47625" y="19050"/>
                  <a:pt x="63211" y="12123"/>
                </a:cubicBezTo>
                <a:cubicBezTo>
                  <a:pt x="78798" y="5195"/>
                  <a:pt x="97848" y="1732"/>
                  <a:pt x="121227" y="1732"/>
                </a:cubicBezTo>
                <a:lnTo>
                  <a:pt x="242455" y="1732"/>
                </a:lnTo>
                <a:close/>
                <a:moveTo>
                  <a:pt x="15586" y="155864"/>
                </a:moveTo>
                <a:lnTo>
                  <a:pt x="21648" y="155864"/>
                </a:lnTo>
                <a:lnTo>
                  <a:pt x="154998" y="13854"/>
                </a:lnTo>
                <a:lnTo>
                  <a:pt x="134216" y="13854"/>
                </a:lnTo>
                <a:lnTo>
                  <a:pt x="15586" y="141143"/>
                </a:lnTo>
                <a:lnTo>
                  <a:pt x="15586" y="155864"/>
                </a:lnTo>
                <a:close/>
                <a:moveTo>
                  <a:pt x="121227" y="13854"/>
                </a:moveTo>
                <a:cubicBezTo>
                  <a:pt x="112568" y="13854"/>
                  <a:pt x="105641" y="13854"/>
                  <a:pt x="102177" y="14720"/>
                </a:cubicBezTo>
                <a:lnTo>
                  <a:pt x="17318" y="103909"/>
                </a:lnTo>
                <a:cubicBezTo>
                  <a:pt x="17318" y="107373"/>
                  <a:pt x="17318" y="111702"/>
                  <a:pt x="16452" y="116032"/>
                </a:cubicBezTo>
                <a:cubicBezTo>
                  <a:pt x="16452" y="120361"/>
                  <a:pt x="15586" y="124691"/>
                  <a:pt x="15586" y="128154"/>
                </a:cubicBezTo>
                <a:lnTo>
                  <a:pt x="123825" y="13854"/>
                </a:lnTo>
                <a:lnTo>
                  <a:pt x="121227" y="13854"/>
                </a:lnTo>
                <a:close/>
                <a:moveTo>
                  <a:pt x="63211" y="477982"/>
                </a:moveTo>
                <a:lnTo>
                  <a:pt x="44161" y="477982"/>
                </a:lnTo>
                <a:lnTo>
                  <a:pt x="16452" y="507423"/>
                </a:lnTo>
                <a:cubicBezTo>
                  <a:pt x="16452" y="510886"/>
                  <a:pt x="16452" y="514350"/>
                  <a:pt x="17318" y="516948"/>
                </a:cubicBezTo>
                <a:cubicBezTo>
                  <a:pt x="17318" y="519545"/>
                  <a:pt x="18184" y="523009"/>
                  <a:pt x="18184" y="526473"/>
                </a:cubicBezTo>
                <a:lnTo>
                  <a:pt x="63211" y="477982"/>
                </a:lnTo>
                <a:close/>
                <a:moveTo>
                  <a:pt x="15586" y="477982"/>
                </a:moveTo>
                <a:lnTo>
                  <a:pt x="15586" y="495300"/>
                </a:lnTo>
                <a:lnTo>
                  <a:pt x="31173" y="477982"/>
                </a:lnTo>
                <a:lnTo>
                  <a:pt x="15586" y="477982"/>
                </a:lnTo>
                <a:close/>
                <a:moveTo>
                  <a:pt x="34636" y="53686"/>
                </a:moveTo>
                <a:cubicBezTo>
                  <a:pt x="28575" y="63211"/>
                  <a:pt x="22514" y="76200"/>
                  <a:pt x="19050" y="91786"/>
                </a:cubicBezTo>
                <a:lnTo>
                  <a:pt x="89189" y="17318"/>
                </a:lnTo>
                <a:cubicBezTo>
                  <a:pt x="74468" y="20782"/>
                  <a:pt x="63211" y="25977"/>
                  <a:pt x="53686" y="32904"/>
                </a:cubicBezTo>
                <a:lnTo>
                  <a:pt x="34636" y="53686"/>
                </a:lnTo>
                <a:close/>
                <a:moveTo>
                  <a:pt x="85725" y="484043"/>
                </a:moveTo>
                <a:lnTo>
                  <a:pt x="85725" y="483177"/>
                </a:lnTo>
                <a:lnTo>
                  <a:pt x="85725" y="477982"/>
                </a:lnTo>
                <a:lnTo>
                  <a:pt x="73602" y="477982"/>
                </a:lnTo>
                <a:lnTo>
                  <a:pt x="19050" y="536864"/>
                </a:lnTo>
                <a:cubicBezTo>
                  <a:pt x="19050" y="539461"/>
                  <a:pt x="19050" y="542925"/>
                  <a:pt x="19916" y="545523"/>
                </a:cubicBezTo>
                <a:cubicBezTo>
                  <a:pt x="20782" y="548120"/>
                  <a:pt x="21648" y="551584"/>
                  <a:pt x="22514" y="554182"/>
                </a:cubicBezTo>
                <a:lnTo>
                  <a:pt x="85725" y="486641"/>
                </a:lnTo>
                <a:lnTo>
                  <a:pt x="85725" y="484043"/>
                </a:lnTo>
                <a:close/>
                <a:moveTo>
                  <a:pt x="90920" y="516082"/>
                </a:moveTo>
                <a:cubicBezTo>
                  <a:pt x="88323" y="509154"/>
                  <a:pt x="87457" y="503093"/>
                  <a:pt x="87457" y="497898"/>
                </a:cubicBezTo>
                <a:lnTo>
                  <a:pt x="25977" y="561975"/>
                </a:lnTo>
                <a:cubicBezTo>
                  <a:pt x="29441" y="568902"/>
                  <a:pt x="32039" y="574098"/>
                  <a:pt x="32904" y="577562"/>
                </a:cubicBezTo>
                <a:lnTo>
                  <a:pt x="90920" y="516082"/>
                </a:lnTo>
                <a:close/>
                <a:moveTo>
                  <a:pt x="109105" y="88323"/>
                </a:moveTo>
                <a:cubicBezTo>
                  <a:pt x="112568" y="85725"/>
                  <a:pt x="116898" y="83127"/>
                  <a:pt x="122093" y="81395"/>
                </a:cubicBezTo>
                <a:lnTo>
                  <a:pt x="186170" y="13854"/>
                </a:lnTo>
                <a:lnTo>
                  <a:pt x="165389" y="13854"/>
                </a:lnTo>
                <a:lnTo>
                  <a:pt x="32039" y="155864"/>
                </a:lnTo>
                <a:lnTo>
                  <a:pt x="51089" y="155864"/>
                </a:lnTo>
                <a:lnTo>
                  <a:pt x="90055" y="114300"/>
                </a:lnTo>
                <a:cubicBezTo>
                  <a:pt x="94384" y="103043"/>
                  <a:pt x="100446" y="94384"/>
                  <a:pt x="109105" y="88323"/>
                </a:cubicBezTo>
                <a:close/>
                <a:moveTo>
                  <a:pt x="37234" y="583622"/>
                </a:moveTo>
                <a:cubicBezTo>
                  <a:pt x="38966" y="586221"/>
                  <a:pt x="40698" y="587952"/>
                  <a:pt x="42429" y="589684"/>
                </a:cubicBezTo>
                <a:cubicBezTo>
                  <a:pt x="44161" y="591416"/>
                  <a:pt x="45893" y="593148"/>
                  <a:pt x="47625" y="595745"/>
                </a:cubicBezTo>
                <a:lnTo>
                  <a:pt x="102177" y="537729"/>
                </a:lnTo>
                <a:cubicBezTo>
                  <a:pt x="98714" y="534266"/>
                  <a:pt x="96116" y="529070"/>
                  <a:pt x="93518" y="523875"/>
                </a:cubicBezTo>
                <a:lnTo>
                  <a:pt x="37234" y="583622"/>
                </a:lnTo>
                <a:close/>
                <a:moveTo>
                  <a:pt x="119495" y="550718"/>
                </a:moveTo>
                <a:cubicBezTo>
                  <a:pt x="116898" y="549852"/>
                  <a:pt x="113434" y="548120"/>
                  <a:pt x="108239" y="545523"/>
                </a:cubicBezTo>
                <a:lnTo>
                  <a:pt x="105641" y="542925"/>
                </a:lnTo>
                <a:lnTo>
                  <a:pt x="51955" y="600075"/>
                </a:lnTo>
                <a:cubicBezTo>
                  <a:pt x="55418" y="602673"/>
                  <a:pt x="58882" y="606136"/>
                  <a:pt x="64077" y="608734"/>
                </a:cubicBezTo>
                <a:lnTo>
                  <a:pt x="119495" y="550718"/>
                </a:lnTo>
                <a:close/>
                <a:moveTo>
                  <a:pt x="85725" y="150668"/>
                </a:moveTo>
                <a:cubicBezTo>
                  <a:pt x="85725" y="147205"/>
                  <a:pt x="85725" y="143741"/>
                  <a:pt x="86591" y="141143"/>
                </a:cubicBezTo>
                <a:cubicBezTo>
                  <a:pt x="86591" y="138545"/>
                  <a:pt x="87457" y="135082"/>
                  <a:pt x="87457" y="131618"/>
                </a:cubicBezTo>
                <a:lnTo>
                  <a:pt x="63211" y="156729"/>
                </a:lnTo>
                <a:lnTo>
                  <a:pt x="83993" y="156729"/>
                </a:lnTo>
                <a:lnTo>
                  <a:pt x="86591" y="154132"/>
                </a:lnTo>
                <a:lnTo>
                  <a:pt x="86591" y="150668"/>
                </a:lnTo>
                <a:close/>
                <a:moveTo>
                  <a:pt x="142009" y="555048"/>
                </a:moveTo>
                <a:cubicBezTo>
                  <a:pt x="135948" y="555048"/>
                  <a:pt x="130752" y="555048"/>
                  <a:pt x="127289" y="554182"/>
                </a:cubicBezTo>
                <a:lnTo>
                  <a:pt x="72736" y="612198"/>
                </a:lnTo>
                <a:cubicBezTo>
                  <a:pt x="77932" y="613929"/>
                  <a:pt x="83127" y="614795"/>
                  <a:pt x="90055" y="616527"/>
                </a:cubicBezTo>
                <a:lnTo>
                  <a:pt x="148071" y="555048"/>
                </a:lnTo>
                <a:lnTo>
                  <a:pt x="142009" y="555048"/>
                </a:lnTo>
                <a:close/>
                <a:moveTo>
                  <a:pt x="178377" y="555048"/>
                </a:moveTo>
                <a:lnTo>
                  <a:pt x="157596" y="555048"/>
                </a:lnTo>
                <a:lnTo>
                  <a:pt x="97848" y="618259"/>
                </a:lnTo>
                <a:cubicBezTo>
                  <a:pt x="102177" y="619125"/>
                  <a:pt x="105641" y="619125"/>
                  <a:pt x="108239" y="619125"/>
                </a:cubicBezTo>
                <a:cubicBezTo>
                  <a:pt x="110836" y="619125"/>
                  <a:pt x="114300" y="619125"/>
                  <a:pt x="117764" y="619125"/>
                </a:cubicBezTo>
                <a:lnTo>
                  <a:pt x="178377" y="555048"/>
                </a:lnTo>
                <a:close/>
                <a:moveTo>
                  <a:pt x="128154" y="619991"/>
                </a:moveTo>
                <a:lnTo>
                  <a:pt x="148936" y="619991"/>
                </a:lnTo>
                <a:lnTo>
                  <a:pt x="209550" y="555914"/>
                </a:lnTo>
                <a:lnTo>
                  <a:pt x="188768" y="555914"/>
                </a:lnTo>
                <a:lnTo>
                  <a:pt x="128154" y="619991"/>
                </a:lnTo>
                <a:close/>
                <a:moveTo>
                  <a:pt x="142009" y="78798"/>
                </a:moveTo>
                <a:lnTo>
                  <a:pt x="156730" y="78798"/>
                </a:lnTo>
                <a:lnTo>
                  <a:pt x="217343" y="14720"/>
                </a:lnTo>
                <a:lnTo>
                  <a:pt x="198293" y="14720"/>
                </a:lnTo>
                <a:lnTo>
                  <a:pt x="136814" y="78798"/>
                </a:lnTo>
                <a:lnTo>
                  <a:pt x="142009" y="78798"/>
                </a:lnTo>
                <a:close/>
                <a:moveTo>
                  <a:pt x="160193" y="619991"/>
                </a:moveTo>
                <a:lnTo>
                  <a:pt x="180975" y="619991"/>
                </a:lnTo>
                <a:lnTo>
                  <a:pt x="244186" y="553316"/>
                </a:lnTo>
                <a:cubicBezTo>
                  <a:pt x="239857" y="555048"/>
                  <a:pt x="236393" y="555914"/>
                  <a:pt x="232930" y="555914"/>
                </a:cubicBezTo>
                <a:cubicBezTo>
                  <a:pt x="229466" y="555914"/>
                  <a:pt x="226002" y="555914"/>
                  <a:pt x="221673" y="555914"/>
                </a:cubicBezTo>
                <a:lnTo>
                  <a:pt x="220807" y="555914"/>
                </a:lnTo>
                <a:lnTo>
                  <a:pt x="160193" y="619991"/>
                </a:lnTo>
                <a:close/>
                <a:moveTo>
                  <a:pt x="242455" y="13854"/>
                </a:moveTo>
                <a:lnTo>
                  <a:pt x="229466" y="13854"/>
                </a:lnTo>
                <a:lnTo>
                  <a:pt x="167986" y="77932"/>
                </a:lnTo>
                <a:lnTo>
                  <a:pt x="188768" y="77932"/>
                </a:lnTo>
                <a:lnTo>
                  <a:pt x="249382" y="13854"/>
                </a:lnTo>
                <a:lnTo>
                  <a:pt x="242455" y="13854"/>
                </a:lnTo>
                <a:close/>
                <a:moveTo>
                  <a:pt x="176645" y="348961"/>
                </a:moveTo>
                <a:lnTo>
                  <a:pt x="183573" y="348961"/>
                </a:lnTo>
                <a:lnTo>
                  <a:pt x="348096" y="174048"/>
                </a:lnTo>
                <a:lnTo>
                  <a:pt x="348096" y="152400"/>
                </a:lnTo>
                <a:lnTo>
                  <a:pt x="276225" y="227734"/>
                </a:lnTo>
                <a:cubicBezTo>
                  <a:pt x="274493" y="241589"/>
                  <a:pt x="269298" y="252845"/>
                  <a:pt x="260639" y="262370"/>
                </a:cubicBezTo>
                <a:cubicBezTo>
                  <a:pt x="251980" y="271895"/>
                  <a:pt x="240723" y="277957"/>
                  <a:pt x="226868" y="282286"/>
                </a:cubicBezTo>
                <a:lnTo>
                  <a:pt x="177511" y="334241"/>
                </a:lnTo>
                <a:lnTo>
                  <a:pt x="176645" y="348961"/>
                </a:lnTo>
                <a:close/>
                <a:moveTo>
                  <a:pt x="176645" y="284884"/>
                </a:moveTo>
                <a:lnTo>
                  <a:pt x="176645" y="290080"/>
                </a:lnTo>
                <a:lnTo>
                  <a:pt x="182707" y="284884"/>
                </a:lnTo>
                <a:lnTo>
                  <a:pt x="176645" y="284884"/>
                </a:lnTo>
                <a:close/>
                <a:moveTo>
                  <a:pt x="204355" y="284884"/>
                </a:moveTo>
                <a:lnTo>
                  <a:pt x="193098" y="284884"/>
                </a:lnTo>
                <a:lnTo>
                  <a:pt x="177511" y="301336"/>
                </a:lnTo>
                <a:lnTo>
                  <a:pt x="177511" y="316923"/>
                </a:lnTo>
                <a:lnTo>
                  <a:pt x="177511" y="323850"/>
                </a:lnTo>
                <a:lnTo>
                  <a:pt x="213880" y="285750"/>
                </a:lnTo>
                <a:lnTo>
                  <a:pt x="204355" y="285750"/>
                </a:lnTo>
                <a:close/>
                <a:moveTo>
                  <a:pt x="348961" y="474518"/>
                </a:moveTo>
                <a:lnTo>
                  <a:pt x="348961" y="452870"/>
                </a:lnTo>
                <a:cubicBezTo>
                  <a:pt x="335973" y="466725"/>
                  <a:pt x="322984" y="480580"/>
                  <a:pt x="309995" y="494434"/>
                </a:cubicBezTo>
                <a:cubicBezTo>
                  <a:pt x="297007" y="508288"/>
                  <a:pt x="284018" y="522143"/>
                  <a:pt x="270164" y="535998"/>
                </a:cubicBezTo>
                <a:cubicBezTo>
                  <a:pt x="268432" y="538595"/>
                  <a:pt x="267566" y="540327"/>
                  <a:pt x="266700" y="541193"/>
                </a:cubicBezTo>
                <a:lnTo>
                  <a:pt x="261505" y="545523"/>
                </a:lnTo>
                <a:cubicBezTo>
                  <a:pt x="250248" y="557645"/>
                  <a:pt x="238125" y="570634"/>
                  <a:pt x="226002" y="582757"/>
                </a:cubicBezTo>
                <a:cubicBezTo>
                  <a:pt x="213880" y="594880"/>
                  <a:pt x="201757" y="607868"/>
                  <a:pt x="190500" y="619991"/>
                </a:cubicBezTo>
                <a:lnTo>
                  <a:pt x="211282" y="619991"/>
                </a:lnTo>
                <a:lnTo>
                  <a:pt x="348961" y="474518"/>
                </a:lnTo>
                <a:close/>
                <a:moveTo>
                  <a:pt x="204355" y="348961"/>
                </a:moveTo>
                <a:cubicBezTo>
                  <a:pt x="209550" y="348961"/>
                  <a:pt x="213014" y="348961"/>
                  <a:pt x="215611" y="349827"/>
                </a:cubicBezTo>
                <a:lnTo>
                  <a:pt x="348961" y="206952"/>
                </a:lnTo>
                <a:lnTo>
                  <a:pt x="348961" y="186170"/>
                </a:lnTo>
                <a:lnTo>
                  <a:pt x="194830" y="348961"/>
                </a:lnTo>
                <a:lnTo>
                  <a:pt x="204355" y="348961"/>
                </a:lnTo>
                <a:close/>
                <a:moveTo>
                  <a:pt x="276225" y="17318"/>
                </a:moveTo>
                <a:cubicBezTo>
                  <a:pt x="270164" y="15586"/>
                  <a:pt x="264102" y="14720"/>
                  <a:pt x="258907" y="14720"/>
                </a:cubicBezTo>
                <a:lnTo>
                  <a:pt x="198293" y="77932"/>
                </a:lnTo>
                <a:lnTo>
                  <a:pt x="219075" y="77932"/>
                </a:lnTo>
                <a:lnTo>
                  <a:pt x="276225" y="17318"/>
                </a:lnTo>
                <a:close/>
                <a:moveTo>
                  <a:pt x="348961" y="497898"/>
                </a:moveTo>
                <a:lnTo>
                  <a:pt x="348961" y="485775"/>
                </a:lnTo>
                <a:lnTo>
                  <a:pt x="222539" y="619991"/>
                </a:lnTo>
                <a:lnTo>
                  <a:pt x="241589" y="619991"/>
                </a:lnTo>
                <a:lnTo>
                  <a:pt x="242455" y="619991"/>
                </a:lnTo>
                <a:lnTo>
                  <a:pt x="348096" y="508288"/>
                </a:lnTo>
                <a:lnTo>
                  <a:pt x="348096" y="497898"/>
                </a:lnTo>
                <a:close/>
                <a:moveTo>
                  <a:pt x="348096" y="242455"/>
                </a:moveTo>
                <a:cubicBezTo>
                  <a:pt x="348961" y="238125"/>
                  <a:pt x="348961" y="233795"/>
                  <a:pt x="348961" y="230332"/>
                </a:cubicBezTo>
                <a:cubicBezTo>
                  <a:pt x="348961" y="226868"/>
                  <a:pt x="348961" y="223404"/>
                  <a:pt x="348961" y="219075"/>
                </a:cubicBezTo>
                <a:lnTo>
                  <a:pt x="224270" y="350693"/>
                </a:lnTo>
                <a:cubicBezTo>
                  <a:pt x="228600" y="351559"/>
                  <a:pt x="233795" y="353291"/>
                  <a:pt x="239857" y="355888"/>
                </a:cubicBezTo>
                <a:lnTo>
                  <a:pt x="277091" y="316923"/>
                </a:lnTo>
                <a:lnTo>
                  <a:pt x="276225" y="316057"/>
                </a:lnTo>
                <a:lnTo>
                  <a:pt x="278823" y="315191"/>
                </a:lnTo>
                <a:lnTo>
                  <a:pt x="348096" y="242455"/>
                </a:lnTo>
                <a:close/>
                <a:moveTo>
                  <a:pt x="230332" y="78798"/>
                </a:moveTo>
                <a:cubicBezTo>
                  <a:pt x="233795" y="79663"/>
                  <a:pt x="236393" y="79663"/>
                  <a:pt x="238991" y="79663"/>
                </a:cubicBezTo>
                <a:cubicBezTo>
                  <a:pt x="241589" y="79663"/>
                  <a:pt x="245052" y="80529"/>
                  <a:pt x="247650" y="82261"/>
                </a:cubicBezTo>
                <a:lnTo>
                  <a:pt x="299605" y="26843"/>
                </a:lnTo>
                <a:cubicBezTo>
                  <a:pt x="293543" y="24245"/>
                  <a:pt x="288348" y="22513"/>
                  <a:pt x="284884" y="21648"/>
                </a:cubicBezTo>
                <a:lnTo>
                  <a:pt x="230332" y="78798"/>
                </a:lnTo>
                <a:close/>
                <a:moveTo>
                  <a:pt x="246784" y="360218"/>
                </a:moveTo>
                <a:cubicBezTo>
                  <a:pt x="249382" y="361950"/>
                  <a:pt x="251114" y="362816"/>
                  <a:pt x="253711" y="364548"/>
                </a:cubicBezTo>
                <a:cubicBezTo>
                  <a:pt x="255443" y="366279"/>
                  <a:pt x="257175" y="368011"/>
                  <a:pt x="258907" y="369743"/>
                </a:cubicBezTo>
                <a:lnTo>
                  <a:pt x="298739" y="327314"/>
                </a:lnTo>
                <a:lnTo>
                  <a:pt x="284018" y="320386"/>
                </a:lnTo>
                <a:lnTo>
                  <a:pt x="246784" y="360218"/>
                </a:lnTo>
                <a:close/>
                <a:moveTo>
                  <a:pt x="254577" y="619991"/>
                </a:moveTo>
                <a:cubicBezTo>
                  <a:pt x="258907" y="619125"/>
                  <a:pt x="262370" y="619125"/>
                  <a:pt x="266700" y="618259"/>
                </a:cubicBezTo>
                <a:cubicBezTo>
                  <a:pt x="271029" y="618259"/>
                  <a:pt x="274493" y="617393"/>
                  <a:pt x="278823" y="615661"/>
                </a:cubicBezTo>
                <a:lnTo>
                  <a:pt x="344632" y="547255"/>
                </a:lnTo>
                <a:cubicBezTo>
                  <a:pt x="345498" y="542925"/>
                  <a:pt x="346364" y="538595"/>
                  <a:pt x="347230" y="534266"/>
                </a:cubicBezTo>
                <a:cubicBezTo>
                  <a:pt x="348096" y="529936"/>
                  <a:pt x="348096" y="525607"/>
                  <a:pt x="348096" y="521277"/>
                </a:cubicBezTo>
                <a:lnTo>
                  <a:pt x="254577" y="619991"/>
                </a:lnTo>
                <a:close/>
                <a:moveTo>
                  <a:pt x="266700" y="91786"/>
                </a:moveTo>
                <a:cubicBezTo>
                  <a:pt x="266700" y="92652"/>
                  <a:pt x="266700" y="93518"/>
                  <a:pt x="267566" y="94384"/>
                </a:cubicBezTo>
                <a:lnTo>
                  <a:pt x="318654" y="40698"/>
                </a:lnTo>
                <a:cubicBezTo>
                  <a:pt x="316923" y="38100"/>
                  <a:pt x="315191" y="36368"/>
                  <a:pt x="313459" y="35502"/>
                </a:cubicBezTo>
                <a:cubicBezTo>
                  <a:pt x="311727" y="33770"/>
                  <a:pt x="309130" y="32904"/>
                  <a:pt x="306532" y="31173"/>
                </a:cubicBezTo>
                <a:lnTo>
                  <a:pt x="255443" y="85725"/>
                </a:lnTo>
                <a:lnTo>
                  <a:pt x="266700" y="91786"/>
                </a:lnTo>
                <a:close/>
                <a:moveTo>
                  <a:pt x="321252" y="338570"/>
                </a:moveTo>
                <a:cubicBezTo>
                  <a:pt x="317789" y="335973"/>
                  <a:pt x="313459" y="334241"/>
                  <a:pt x="306532" y="330777"/>
                </a:cubicBezTo>
                <a:lnTo>
                  <a:pt x="264968" y="375805"/>
                </a:lnTo>
                <a:cubicBezTo>
                  <a:pt x="266700" y="377536"/>
                  <a:pt x="268432" y="379268"/>
                  <a:pt x="269298" y="381866"/>
                </a:cubicBezTo>
                <a:cubicBezTo>
                  <a:pt x="270164" y="384464"/>
                  <a:pt x="271895" y="387061"/>
                  <a:pt x="272761" y="388793"/>
                </a:cubicBezTo>
                <a:lnTo>
                  <a:pt x="321252" y="338570"/>
                </a:lnTo>
                <a:close/>
                <a:moveTo>
                  <a:pt x="333375" y="58016"/>
                </a:moveTo>
                <a:cubicBezTo>
                  <a:pt x="331643" y="55418"/>
                  <a:pt x="329911" y="53686"/>
                  <a:pt x="329045" y="51955"/>
                </a:cubicBezTo>
                <a:cubicBezTo>
                  <a:pt x="328180" y="50223"/>
                  <a:pt x="326448" y="48491"/>
                  <a:pt x="324716" y="45893"/>
                </a:cubicBezTo>
                <a:lnTo>
                  <a:pt x="272761" y="100445"/>
                </a:lnTo>
                <a:cubicBezTo>
                  <a:pt x="274493" y="103909"/>
                  <a:pt x="276225" y="109970"/>
                  <a:pt x="277957" y="116898"/>
                </a:cubicBezTo>
                <a:lnTo>
                  <a:pt x="333375" y="58016"/>
                </a:lnTo>
                <a:close/>
                <a:moveTo>
                  <a:pt x="327314" y="342900"/>
                </a:moveTo>
                <a:lnTo>
                  <a:pt x="276225" y="396586"/>
                </a:lnTo>
                <a:cubicBezTo>
                  <a:pt x="277091" y="400050"/>
                  <a:pt x="277957" y="403513"/>
                  <a:pt x="277957" y="406111"/>
                </a:cubicBezTo>
                <a:cubicBezTo>
                  <a:pt x="277957" y="408709"/>
                  <a:pt x="278823" y="412173"/>
                  <a:pt x="278823" y="415636"/>
                </a:cubicBezTo>
                <a:lnTo>
                  <a:pt x="278823" y="416502"/>
                </a:lnTo>
                <a:lnTo>
                  <a:pt x="338571" y="354157"/>
                </a:lnTo>
                <a:lnTo>
                  <a:pt x="335973" y="351559"/>
                </a:lnTo>
                <a:cubicBezTo>
                  <a:pt x="332509" y="347229"/>
                  <a:pt x="329911" y="343766"/>
                  <a:pt x="327314" y="342900"/>
                </a:cubicBezTo>
                <a:close/>
                <a:moveTo>
                  <a:pt x="348961" y="440748"/>
                </a:moveTo>
                <a:lnTo>
                  <a:pt x="348961" y="419100"/>
                </a:lnTo>
                <a:lnTo>
                  <a:pt x="278823" y="494434"/>
                </a:lnTo>
                <a:cubicBezTo>
                  <a:pt x="278823" y="497898"/>
                  <a:pt x="278823" y="502227"/>
                  <a:pt x="278823" y="505691"/>
                </a:cubicBezTo>
                <a:cubicBezTo>
                  <a:pt x="278823" y="510020"/>
                  <a:pt x="278823" y="513484"/>
                  <a:pt x="277957" y="516948"/>
                </a:cubicBezTo>
                <a:lnTo>
                  <a:pt x="348961" y="440748"/>
                </a:lnTo>
                <a:close/>
                <a:moveTo>
                  <a:pt x="342900" y="82261"/>
                </a:moveTo>
                <a:cubicBezTo>
                  <a:pt x="341168" y="79663"/>
                  <a:pt x="340302" y="77066"/>
                  <a:pt x="339437" y="74468"/>
                </a:cubicBezTo>
                <a:cubicBezTo>
                  <a:pt x="339437" y="71870"/>
                  <a:pt x="337705" y="69273"/>
                  <a:pt x="336839" y="66675"/>
                </a:cubicBezTo>
                <a:lnTo>
                  <a:pt x="278823" y="129020"/>
                </a:lnTo>
                <a:lnTo>
                  <a:pt x="278823" y="150668"/>
                </a:lnTo>
                <a:lnTo>
                  <a:pt x="342900" y="82261"/>
                </a:lnTo>
                <a:close/>
                <a:moveTo>
                  <a:pt x="348096" y="109104"/>
                </a:moveTo>
                <a:cubicBezTo>
                  <a:pt x="347230" y="105641"/>
                  <a:pt x="347230" y="102177"/>
                  <a:pt x="347230" y="99580"/>
                </a:cubicBezTo>
                <a:cubicBezTo>
                  <a:pt x="347230" y="96982"/>
                  <a:pt x="346364" y="93518"/>
                  <a:pt x="344632" y="90054"/>
                </a:cubicBezTo>
                <a:lnTo>
                  <a:pt x="278823" y="161059"/>
                </a:lnTo>
                <a:lnTo>
                  <a:pt x="278823" y="181841"/>
                </a:lnTo>
                <a:lnTo>
                  <a:pt x="348096" y="109104"/>
                </a:lnTo>
                <a:close/>
                <a:moveTo>
                  <a:pt x="348961" y="120361"/>
                </a:moveTo>
                <a:lnTo>
                  <a:pt x="278823" y="194830"/>
                </a:lnTo>
                <a:lnTo>
                  <a:pt x="278823" y="216477"/>
                </a:lnTo>
                <a:lnTo>
                  <a:pt x="348961" y="141143"/>
                </a:lnTo>
                <a:lnTo>
                  <a:pt x="348961" y="135948"/>
                </a:lnTo>
                <a:lnTo>
                  <a:pt x="348961" y="120361"/>
                </a:lnTo>
                <a:close/>
                <a:moveTo>
                  <a:pt x="346364" y="377536"/>
                </a:moveTo>
                <a:cubicBezTo>
                  <a:pt x="344632" y="370609"/>
                  <a:pt x="342900" y="364548"/>
                  <a:pt x="341168" y="360218"/>
                </a:cubicBezTo>
                <a:lnTo>
                  <a:pt x="277957" y="426893"/>
                </a:lnTo>
                <a:lnTo>
                  <a:pt x="277957" y="449407"/>
                </a:lnTo>
                <a:lnTo>
                  <a:pt x="346364" y="377536"/>
                </a:lnTo>
                <a:close/>
                <a:moveTo>
                  <a:pt x="348961" y="407843"/>
                </a:moveTo>
                <a:cubicBezTo>
                  <a:pt x="348961" y="404379"/>
                  <a:pt x="348961" y="400916"/>
                  <a:pt x="348961" y="396586"/>
                </a:cubicBezTo>
                <a:cubicBezTo>
                  <a:pt x="348961" y="393123"/>
                  <a:pt x="348961" y="389659"/>
                  <a:pt x="348096" y="385330"/>
                </a:cubicBezTo>
                <a:lnTo>
                  <a:pt x="278823" y="459798"/>
                </a:lnTo>
                <a:lnTo>
                  <a:pt x="278823" y="481445"/>
                </a:lnTo>
                <a:lnTo>
                  <a:pt x="348961" y="407843"/>
                </a:lnTo>
                <a:close/>
                <a:moveTo>
                  <a:pt x="317789" y="594880"/>
                </a:moveTo>
                <a:cubicBezTo>
                  <a:pt x="326448" y="587086"/>
                  <a:pt x="333375" y="576695"/>
                  <a:pt x="338571" y="564573"/>
                </a:cubicBezTo>
                <a:lnTo>
                  <a:pt x="295275" y="610466"/>
                </a:lnTo>
                <a:cubicBezTo>
                  <a:pt x="303068" y="606136"/>
                  <a:pt x="310861" y="600941"/>
                  <a:pt x="317789" y="594880"/>
                </a:cubicBezTo>
                <a:close/>
                <a:moveTo>
                  <a:pt x="335973" y="281420"/>
                </a:moveTo>
                <a:cubicBezTo>
                  <a:pt x="342034" y="274493"/>
                  <a:pt x="345498" y="265834"/>
                  <a:pt x="347230" y="254577"/>
                </a:cubicBezTo>
                <a:lnTo>
                  <a:pt x="298739" y="306532"/>
                </a:lnTo>
                <a:lnTo>
                  <a:pt x="304800" y="303068"/>
                </a:lnTo>
                <a:cubicBezTo>
                  <a:pt x="317789" y="297873"/>
                  <a:pt x="328180" y="290945"/>
                  <a:pt x="335973" y="281420"/>
                </a:cubicBezTo>
                <a:close/>
              </a:path>
            </a:pathLst>
          </a:custGeom>
          <a:solidFill>
            <a:srgbClr val="AD2300"/>
          </a:solidFill>
          <a:ln w="8653"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71D051B6-049E-BADB-506E-6D1C1ECEDECF}"/>
              </a:ext>
            </a:extLst>
          </p:cNvPr>
          <p:cNvSpPr/>
          <p:nvPr/>
        </p:nvSpPr>
        <p:spPr>
          <a:xfrm>
            <a:off x="10877003" y="5167353"/>
            <a:ext cx="873931" cy="1266767"/>
          </a:xfrm>
          <a:custGeom>
            <a:avLst/>
            <a:gdLst>
              <a:gd name="connsiteX0" fmla="*/ 365414 w 437284"/>
              <a:gd name="connsiteY0" fmla="*/ 420832 h 633845"/>
              <a:gd name="connsiteX1" fmla="*/ 437284 w 437284"/>
              <a:gd name="connsiteY1" fmla="*/ 420832 h 633845"/>
              <a:gd name="connsiteX2" fmla="*/ 437284 w 437284"/>
              <a:gd name="connsiteY2" fmla="*/ 513484 h 633845"/>
              <a:gd name="connsiteX3" fmla="*/ 365414 w 437284"/>
              <a:gd name="connsiteY3" fmla="*/ 513484 h 633845"/>
              <a:gd name="connsiteX4" fmla="*/ 365414 w 437284"/>
              <a:gd name="connsiteY4" fmla="*/ 633846 h 633845"/>
              <a:gd name="connsiteX5" fmla="*/ 263236 w 437284"/>
              <a:gd name="connsiteY5" fmla="*/ 633846 h 633845"/>
              <a:gd name="connsiteX6" fmla="*/ 263236 w 437284"/>
              <a:gd name="connsiteY6" fmla="*/ 513484 h 633845"/>
              <a:gd name="connsiteX7" fmla="*/ 0 w 437284"/>
              <a:gd name="connsiteY7" fmla="*/ 513484 h 633845"/>
              <a:gd name="connsiteX8" fmla="*/ 0 w 437284"/>
              <a:gd name="connsiteY8" fmla="*/ 450273 h 633845"/>
              <a:gd name="connsiteX9" fmla="*/ 265834 w 437284"/>
              <a:gd name="connsiteY9" fmla="*/ 0 h 633845"/>
              <a:gd name="connsiteX10" fmla="*/ 365414 w 437284"/>
              <a:gd name="connsiteY10" fmla="*/ 0 h 633845"/>
              <a:gd name="connsiteX11" fmla="*/ 365414 w 437284"/>
              <a:gd name="connsiteY11" fmla="*/ 420832 h 633845"/>
              <a:gd name="connsiteX12" fmla="*/ 16452 w 437284"/>
              <a:gd name="connsiteY12" fmla="*/ 453736 h 633845"/>
              <a:gd name="connsiteX13" fmla="*/ 16452 w 437284"/>
              <a:gd name="connsiteY13" fmla="*/ 473652 h 633845"/>
              <a:gd name="connsiteX14" fmla="*/ 200891 w 437284"/>
              <a:gd name="connsiteY14" fmla="*/ 277091 h 633845"/>
              <a:gd name="connsiteX15" fmla="*/ 236393 w 437284"/>
              <a:gd name="connsiteY15" fmla="*/ 218209 h 633845"/>
              <a:gd name="connsiteX16" fmla="*/ 21648 w 437284"/>
              <a:gd name="connsiteY16" fmla="*/ 445943 h 633845"/>
              <a:gd name="connsiteX17" fmla="*/ 16452 w 437284"/>
              <a:gd name="connsiteY17" fmla="*/ 453736 h 633845"/>
              <a:gd name="connsiteX18" fmla="*/ 16452 w 437284"/>
              <a:gd name="connsiteY18" fmla="*/ 499630 h 633845"/>
              <a:gd name="connsiteX19" fmla="*/ 22514 w 437284"/>
              <a:gd name="connsiteY19" fmla="*/ 499630 h 633845"/>
              <a:gd name="connsiteX20" fmla="*/ 148936 w 437284"/>
              <a:gd name="connsiteY20" fmla="*/ 366279 h 633845"/>
              <a:gd name="connsiteX21" fmla="*/ 184439 w 437284"/>
              <a:gd name="connsiteY21" fmla="*/ 306532 h 633845"/>
              <a:gd name="connsiteX22" fmla="*/ 17318 w 437284"/>
              <a:gd name="connsiteY22" fmla="*/ 484043 h 633845"/>
              <a:gd name="connsiteX23" fmla="*/ 17318 w 437284"/>
              <a:gd name="connsiteY23" fmla="*/ 499630 h 633845"/>
              <a:gd name="connsiteX24" fmla="*/ 130752 w 437284"/>
              <a:gd name="connsiteY24" fmla="*/ 395721 h 633845"/>
              <a:gd name="connsiteX25" fmla="*/ 33770 w 437284"/>
              <a:gd name="connsiteY25" fmla="*/ 499630 h 633845"/>
              <a:gd name="connsiteX26" fmla="*/ 54552 w 437284"/>
              <a:gd name="connsiteY26" fmla="*/ 499630 h 633845"/>
              <a:gd name="connsiteX27" fmla="*/ 115166 w 437284"/>
              <a:gd name="connsiteY27" fmla="*/ 435552 h 633845"/>
              <a:gd name="connsiteX28" fmla="*/ 108239 w 437284"/>
              <a:gd name="connsiteY28" fmla="*/ 435552 h 633845"/>
              <a:gd name="connsiteX29" fmla="*/ 130752 w 437284"/>
              <a:gd name="connsiteY29" fmla="*/ 395721 h 633845"/>
              <a:gd name="connsiteX30" fmla="*/ 349827 w 437284"/>
              <a:gd name="connsiteY30" fmla="*/ 64077 h 633845"/>
              <a:gd name="connsiteX31" fmla="*/ 73602 w 437284"/>
              <a:gd name="connsiteY31" fmla="*/ 356755 h 633845"/>
              <a:gd name="connsiteX32" fmla="*/ 38100 w 437284"/>
              <a:gd name="connsiteY32" fmla="*/ 415636 h 633845"/>
              <a:gd name="connsiteX33" fmla="*/ 252846 w 437284"/>
              <a:gd name="connsiteY33" fmla="*/ 187902 h 633845"/>
              <a:gd name="connsiteX34" fmla="*/ 279689 w 437284"/>
              <a:gd name="connsiteY34" fmla="*/ 144607 h 633845"/>
              <a:gd name="connsiteX35" fmla="*/ 279689 w 437284"/>
              <a:gd name="connsiteY35" fmla="*/ 161059 h 633845"/>
              <a:gd name="connsiteX36" fmla="*/ 349827 w 437284"/>
              <a:gd name="connsiteY36" fmla="*/ 85725 h 633845"/>
              <a:gd name="connsiteX37" fmla="*/ 349827 w 437284"/>
              <a:gd name="connsiteY37" fmla="*/ 64077 h 633845"/>
              <a:gd name="connsiteX38" fmla="*/ 64077 w 437284"/>
              <a:gd name="connsiteY38" fmla="*/ 499630 h 633845"/>
              <a:gd name="connsiteX39" fmla="*/ 85725 w 437284"/>
              <a:gd name="connsiteY39" fmla="*/ 499630 h 633845"/>
              <a:gd name="connsiteX40" fmla="*/ 146339 w 437284"/>
              <a:gd name="connsiteY40" fmla="*/ 435552 h 633845"/>
              <a:gd name="connsiteX41" fmla="*/ 125557 w 437284"/>
              <a:gd name="connsiteY41" fmla="*/ 435552 h 633845"/>
              <a:gd name="connsiteX42" fmla="*/ 64077 w 437284"/>
              <a:gd name="connsiteY42" fmla="*/ 499630 h 633845"/>
              <a:gd name="connsiteX43" fmla="*/ 349827 w 437284"/>
              <a:gd name="connsiteY43" fmla="*/ 30307 h 633845"/>
              <a:gd name="connsiteX44" fmla="*/ 125557 w 437284"/>
              <a:gd name="connsiteY44" fmla="*/ 266700 h 633845"/>
              <a:gd name="connsiteX45" fmla="*/ 90055 w 437284"/>
              <a:gd name="connsiteY45" fmla="*/ 326448 h 633845"/>
              <a:gd name="connsiteX46" fmla="*/ 349827 w 437284"/>
              <a:gd name="connsiteY46" fmla="*/ 51088 h 633845"/>
              <a:gd name="connsiteX47" fmla="*/ 349827 w 437284"/>
              <a:gd name="connsiteY47" fmla="*/ 30307 h 633845"/>
              <a:gd name="connsiteX48" fmla="*/ 95250 w 437284"/>
              <a:gd name="connsiteY48" fmla="*/ 499630 h 633845"/>
              <a:gd name="connsiteX49" fmla="*/ 116898 w 437284"/>
              <a:gd name="connsiteY49" fmla="*/ 499630 h 633845"/>
              <a:gd name="connsiteX50" fmla="*/ 177511 w 437284"/>
              <a:gd name="connsiteY50" fmla="*/ 435552 h 633845"/>
              <a:gd name="connsiteX51" fmla="*/ 155864 w 437284"/>
              <a:gd name="connsiteY51" fmla="*/ 435552 h 633845"/>
              <a:gd name="connsiteX52" fmla="*/ 95250 w 437284"/>
              <a:gd name="connsiteY52" fmla="*/ 499630 h 633845"/>
              <a:gd name="connsiteX53" fmla="*/ 126423 w 437284"/>
              <a:gd name="connsiteY53" fmla="*/ 499630 h 633845"/>
              <a:gd name="connsiteX54" fmla="*/ 147205 w 437284"/>
              <a:gd name="connsiteY54" fmla="*/ 499630 h 633845"/>
              <a:gd name="connsiteX55" fmla="*/ 208684 w 437284"/>
              <a:gd name="connsiteY55" fmla="*/ 435552 h 633845"/>
              <a:gd name="connsiteX56" fmla="*/ 187036 w 437284"/>
              <a:gd name="connsiteY56" fmla="*/ 435552 h 633845"/>
              <a:gd name="connsiteX57" fmla="*/ 126423 w 437284"/>
              <a:gd name="connsiteY57" fmla="*/ 499630 h 633845"/>
              <a:gd name="connsiteX58" fmla="*/ 134216 w 437284"/>
              <a:gd name="connsiteY58" fmla="*/ 420832 h 633845"/>
              <a:gd name="connsiteX59" fmla="*/ 264102 w 437284"/>
              <a:gd name="connsiteY59" fmla="*/ 420832 h 633845"/>
              <a:gd name="connsiteX60" fmla="*/ 264102 w 437284"/>
              <a:gd name="connsiteY60" fmla="*/ 200025 h 633845"/>
              <a:gd name="connsiteX61" fmla="*/ 134216 w 437284"/>
              <a:gd name="connsiteY61" fmla="*/ 420832 h 633845"/>
              <a:gd name="connsiteX62" fmla="*/ 349827 w 437284"/>
              <a:gd name="connsiteY62" fmla="*/ 13854 h 633845"/>
              <a:gd name="connsiteX63" fmla="*/ 334241 w 437284"/>
              <a:gd name="connsiteY63" fmla="*/ 13854 h 633845"/>
              <a:gd name="connsiteX64" fmla="*/ 179243 w 437284"/>
              <a:gd name="connsiteY64" fmla="*/ 178377 h 633845"/>
              <a:gd name="connsiteX65" fmla="*/ 143741 w 437284"/>
              <a:gd name="connsiteY65" fmla="*/ 237259 h 633845"/>
              <a:gd name="connsiteX66" fmla="*/ 349827 w 437284"/>
              <a:gd name="connsiteY66" fmla="*/ 18184 h 633845"/>
              <a:gd name="connsiteX67" fmla="*/ 349827 w 437284"/>
              <a:gd name="connsiteY67" fmla="*/ 13854 h 633845"/>
              <a:gd name="connsiteX68" fmla="*/ 158462 w 437284"/>
              <a:gd name="connsiteY68" fmla="*/ 499630 h 633845"/>
              <a:gd name="connsiteX69" fmla="*/ 179243 w 437284"/>
              <a:gd name="connsiteY69" fmla="*/ 499630 h 633845"/>
              <a:gd name="connsiteX70" fmla="*/ 239857 w 437284"/>
              <a:gd name="connsiteY70" fmla="*/ 435552 h 633845"/>
              <a:gd name="connsiteX71" fmla="*/ 219075 w 437284"/>
              <a:gd name="connsiteY71" fmla="*/ 435552 h 633845"/>
              <a:gd name="connsiteX72" fmla="*/ 158462 w 437284"/>
              <a:gd name="connsiteY72" fmla="*/ 499630 h 633845"/>
              <a:gd name="connsiteX73" fmla="*/ 189634 w 437284"/>
              <a:gd name="connsiteY73" fmla="*/ 499630 h 633845"/>
              <a:gd name="connsiteX74" fmla="*/ 210416 w 437284"/>
              <a:gd name="connsiteY74" fmla="*/ 499630 h 633845"/>
              <a:gd name="connsiteX75" fmla="*/ 271030 w 437284"/>
              <a:gd name="connsiteY75" fmla="*/ 435552 h 633845"/>
              <a:gd name="connsiteX76" fmla="*/ 250248 w 437284"/>
              <a:gd name="connsiteY76" fmla="*/ 435552 h 633845"/>
              <a:gd name="connsiteX77" fmla="*/ 189634 w 437284"/>
              <a:gd name="connsiteY77" fmla="*/ 499630 h 633845"/>
              <a:gd name="connsiteX78" fmla="*/ 231198 w 437284"/>
              <a:gd name="connsiteY78" fmla="*/ 89189 h 633845"/>
              <a:gd name="connsiteX79" fmla="*/ 195696 w 437284"/>
              <a:gd name="connsiteY79" fmla="*/ 148070 h 633845"/>
              <a:gd name="connsiteX80" fmla="*/ 322984 w 437284"/>
              <a:gd name="connsiteY80" fmla="*/ 13854 h 633845"/>
              <a:gd name="connsiteX81" fmla="*/ 302202 w 437284"/>
              <a:gd name="connsiteY81" fmla="*/ 13854 h 633845"/>
              <a:gd name="connsiteX82" fmla="*/ 231198 w 437284"/>
              <a:gd name="connsiteY82" fmla="*/ 89189 h 633845"/>
              <a:gd name="connsiteX83" fmla="*/ 349827 w 437284"/>
              <a:gd name="connsiteY83" fmla="*/ 363682 h 633845"/>
              <a:gd name="connsiteX84" fmla="*/ 221673 w 437284"/>
              <a:gd name="connsiteY84" fmla="*/ 499630 h 633845"/>
              <a:gd name="connsiteX85" fmla="*/ 242455 w 437284"/>
              <a:gd name="connsiteY85" fmla="*/ 499630 h 633845"/>
              <a:gd name="connsiteX86" fmla="*/ 350693 w 437284"/>
              <a:gd name="connsiteY86" fmla="*/ 385330 h 633845"/>
              <a:gd name="connsiteX87" fmla="*/ 350693 w 437284"/>
              <a:gd name="connsiteY87" fmla="*/ 363682 h 633845"/>
              <a:gd name="connsiteX88" fmla="*/ 247650 w 437284"/>
              <a:gd name="connsiteY88" fmla="*/ 59747 h 633845"/>
              <a:gd name="connsiteX89" fmla="*/ 290946 w 437284"/>
              <a:gd name="connsiteY89" fmla="*/ 13854 h 633845"/>
              <a:gd name="connsiteX90" fmla="*/ 273627 w 437284"/>
              <a:gd name="connsiteY90" fmla="*/ 13854 h 633845"/>
              <a:gd name="connsiteX91" fmla="*/ 247650 w 437284"/>
              <a:gd name="connsiteY91" fmla="*/ 59747 h 633845"/>
              <a:gd name="connsiteX92" fmla="*/ 273627 w 437284"/>
              <a:gd name="connsiteY92" fmla="*/ 499630 h 633845"/>
              <a:gd name="connsiteX93" fmla="*/ 349827 w 437284"/>
              <a:gd name="connsiteY93" fmla="*/ 419100 h 633845"/>
              <a:gd name="connsiteX94" fmla="*/ 349827 w 437284"/>
              <a:gd name="connsiteY94" fmla="*/ 397452 h 633845"/>
              <a:gd name="connsiteX95" fmla="*/ 252846 w 437284"/>
              <a:gd name="connsiteY95" fmla="*/ 499630 h 633845"/>
              <a:gd name="connsiteX96" fmla="*/ 273627 w 437284"/>
              <a:gd name="connsiteY96" fmla="*/ 499630 h 633845"/>
              <a:gd name="connsiteX97" fmla="*/ 349827 w 437284"/>
              <a:gd name="connsiteY97" fmla="*/ 96982 h 633845"/>
              <a:gd name="connsiteX98" fmla="*/ 279689 w 437284"/>
              <a:gd name="connsiteY98" fmla="*/ 172316 h 633845"/>
              <a:gd name="connsiteX99" fmla="*/ 279689 w 437284"/>
              <a:gd name="connsiteY99" fmla="*/ 193963 h 633845"/>
              <a:gd name="connsiteX100" fmla="*/ 349827 w 437284"/>
              <a:gd name="connsiteY100" fmla="*/ 118630 h 633845"/>
              <a:gd name="connsiteX101" fmla="*/ 349827 w 437284"/>
              <a:gd name="connsiteY101" fmla="*/ 96982 h 633845"/>
              <a:gd name="connsiteX102" fmla="*/ 349827 w 437284"/>
              <a:gd name="connsiteY102" fmla="*/ 130752 h 633845"/>
              <a:gd name="connsiteX103" fmla="*/ 279689 w 437284"/>
              <a:gd name="connsiteY103" fmla="*/ 205221 h 633845"/>
              <a:gd name="connsiteX104" fmla="*/ 279689 w 437284"/>
              <a:gd name="connsiteY104" fmla="*/ 226868 h 633845"/>
              <a:gd name="connsiteX105" fmla="*/ 349827 w 437284"/>
              <a:gd name="connsiteY105" fmla="*/ 152400 h 633845"/>
              <a:gd name="connsiteX106" fmla="*/ 349827 w 437284"/>
              <a:gd name="connsiteY106" fmla="*/ 130752 h 633845"/>
              <a:gd name="connsiteX107" fmla="*/ 349827 w 437284"/>
              <a:gd name="connsiteY107" fmla="*/ 163657 h 633845"/>
              <a:gd name="connsiteX108" fmla="*/ 279689 w 437284"/>
              <a:gd name="connsiteY108" fmla="*/ 238991 h 633845"/>
              <a:gd name="connsiteX109" fmla="*/ 279689 w 437284"/>
              <a:gd name="connsiteY109" fmla="*/ 260638 h 633845"/>
              <a:gd name="connsiteX110" fmla="*/ 349827 w 437284"/>
              <a:gd name="connsiteY110" fmla="*/ 185304 h 633845"/>
              <a:gd name="connsiteX111" fmla="*/ 349827 w 437284"/>
              <a:gd name="connsiteY111" fmla="*/ 163657 h 633845"/>
              <a:gd name="connsiteX112" fmla="*/ 349827 w 437284"/>
              <a:gd name="connsiteY112" fmla="*/ 196561 h 633845"/>
              <a:gd name="connsiteX113" fmla="*/ 279689 w 437284"/>
              <a:gd name="connsiteY113" fmla="*/ 271895 h 633845"/>
              <a:gd name="connsiteX114" fmla="*/ 279689 w 437284"/>
              <a:gd name="connsiteY114" fmla="*/ 293543 h 633845"/>
              <a:gd name="connsiteX115" fmla="*/ 349827 w 437284"/>
              <a:gd name="connsiteY115" fmla="*/ 219075 h 633845"/>
              <a:gd name="connsiteX116" fmla="*/ 349827 w 437284"/>
              <a:gd name="connsiteY116" fmla="*/ 196561 h 633845"/>
              <a:gd name="connsiteX117" fmla="*/ 349827 w 437284"/>
              <a:gd name="connsiteY117" fmla="*/ 230332 h 633845"/>
              <a:gd name="connsiteX118" fmla="*/ 279689 w 437284"/>
              <a:gd name="connsiteY118" fmla="*/ 305666 h 633845"/>
              <a:gd name="connsiteX119" fmla="*/ 279689 w 437284"/>
              <a:gd name="connsiteY119" fmla="*/ 327314 h 633845"/>
              <a:gd name="connsiteX120" fmla="*/ 349827 w 437284"/>
              <a:gd name="connsiteY120" fmla="*/ 251979 h 633845"/>
              <a:gd name="connsiteX121" fmla="*/ 349827 w 437284"/>
              <a:gd name="connsiteY121" fmla="*/ 230332 h 633845"/>
              <a:gd name="connsiteX122" fmla="*/ 349827 w 437284"/>
              <a:gd name="connsiteY122" fmla="*/ 263236 h 633845"/>
              <a:gd name="connsiteX123" fmla="*/ 279689 w 437284"/>
              <a:gd name="connsiteY123" fmla="*/ 338570 h 633845"/>
              <a:gd name="connsiteX124" fmla="*/ 279689 w 437284"/>
              <a:gd name="connsiteY124" fmla="*/ 360218 h 633845"/>
              <a:gd name="connsiteX125" fmla="*/ 349827 w 437284"/>
              <a:gd name="connsiteY125" fmla="*/ 285750 h 633845"/>
              <a:gd name="connsiteX126" fmla="*/ 349827 w 437284"/>
              <a:gd name="connsiteY126" fmla="*/ 263236 h 633845"/>
              <a:gd name="connsiteX127" fmla="*/ 349827 w 437284"/>
              <a:gd name="connsiteY127" fmla="*/ 297007 h 633845"/>
              <a:gd name="connsiteX128" fmla="*/ 279689 w 437284"/>
              <a:gd name="connsiteY128" fmla="*/ 372341 h 633845"/>
              <a:gd name="connsiteX129" fmla="*/ 279689 w 437284"/>
              <a:gd name="connsiteY129" fmla="*/ 393989 h 633845"/>
              <a:gd name="connsiteX130" fmla="*/ 349827 w 437284"/>
              <a:gd name="connsiteY130" fmla="*/ 318654 h 633845"/>
              <a:gd name="connsiteX131" fmla="*/ 349827 w 437284"/>
              <a:gd name="connsiteY131" fmla="*/ 297007 h 633845"/>
              <a:gd name="connsiteX132" fmla="*/ 349827 w 437284"/>
              <a:gd name="connsiteY132" fmla="*/ 330777 h 633845"/>
              <a:gd name="connsiteX133" fmla="*/ 279689 w 437284"/>
              <a:gd name="connsiteY133" fmla="*/ 405245 h 633845"/>
              <a:gd name="connsiteX134" fmla="*/ 279689 w 437284"/>
              <a:gd name="connsiteY134" fmla="*/ 426893 h 633845"/>
              <a:gd name="connsiteX135" fmla="*/ 349827 w 437284"/>
              <a:gd name="connsiteY135" fmla="*/ 352425 h 633845"/>
              <a:gd name="connsiteX136" fmla="*/ 349827 w 437284"/>
              <a:gd name="connsiteY136" fmla="*/ 330777 h 633845"/>
              <a:gd name="connsiteX137" fmla="*/ 349827 w 437284"/>
              <a:gd name="connsiteY137" fmla="*/ 435552 h 633845"/>
              <a:gd name="connsiteX138" fmla="*/ 349827 w 437284"/>
              <a:gd name="connsiteY138" fmla="*/ 430357 h 633845"/>
              <a:gd name="connsiteX139" fmla="*/ 279689 w 437284"/>
              <a:gd name="connsiteY139" fmla="*/ 505691 h 633845"/>
              <a:gd name="connsiteX140" fmla="*/ 279689 w 437284"/>
              <a:gd name="connsiteY140" fmla="*/ 527338 h 633845"/>
              <a:gd name="connsiteX141" fmla="*/ 365414 w 437284"/>
              <a:gd name="connsiteY141" fmla="*/ 435552 h 633845"/>
              <a:gd name="connsiteX142" fmla="*/ 349827 w 437284"/>
              <a:gd name="connsiteY142" fmla="*/ 435552 h 633845"/>
              <a:gd name="connsiteX143" fmla="*/ 421698 w 437284"/>
              <a:gd name="connsiteY143" fmla="*/ 435552 h 633845"/>
              <a:gd name="connsiteX144" fmla="*/ 406977 w 437284"/>
              <a:gd name="connsiteY144" fmla="*/ 435552 h 633845"/>
              <a:gd name="connsiteX145" fmla="*/ 279689 w 437284"/>
              <a:gd name="connsiteY145" fmla="*/ 572366 h 633845"/>
              <a:gd name="connsiteX146" fmla="*/ 279689 w 437284"/>
              <a:gd name="connsiteY146" fmla="*/ 594013 h 633845"/>
              <a:gd name="connsiteX147" fmla="*/ 349827 w 437284"/>
              <a:gd name="connsiteY147" fmla="*/ 519545 h 633845"/>
              <a:gd name="connsiteX148" fmla="*/ 349827 w 437284"/>
              <a:gd name="connsiteY148" fmla="*/ 499630 h 633845"/>
              <a:gd name="connsiteX149" fmla="*/ 368011 w 437284"/>
              <a:gd name="connsiteY149" fmla="*/ 499630 h 633845"/>
              <a:gd name="connsiteX150" fmla="*/ 421698 w 437284"/>
              <a:gd name="connsiteY150" fmla="*/ 442479 h 633845"/>
              <a:gd name="connsiteX151" fmla="*/ 421698 w 437284"/>
              <a:gd name="connsiteY151" fmla="*/ 435552 h 633845"/>
              <a:gd name="connsiteX152" fmla="*/ 279689 w 437284"/>
              <a:gd name="connsiteY152" fmla="*/ 561109 h 633845"/>
              <a:gd name="connsiteX153" fmla="*/ 397452 w 437284"/>
              <a:gd name="connsiteY153" fmla="*/ 435552 h 633845"/>
              <a:gd name="connsiteX154" fmla="*/ 376670 w 437284"/>
              <a:gd name="connsiteY154" fmla="*/ 435552 h 633845"/>
              <a:gd name="connsiteX155" fmla="*/ 279689 w 437284"/>
              <a:gd name="connsiteY155" fmla="*/ 537729 h 633845"/>
              <a:gd name="connsiteX156" fmla="*/ 279689 w 437284"/>
              <a:gd name="connsiteY156" fmla="*/ 561109 h 633845"/>
              <a:gd name="connsiteX157" fmla="*/ 279689 w 437284"/>
              <a:gd name="connsiteY157" fmla="*/ 619991 h 633845"/>
              <a:gd name="connsiteX158" fmla="*/ 285750 w 437284"/>
              <a:gd name="connsiteY158" fmla="*/ 619991 h 633845"/>
              <a:gd name="connsiteX159" fmla="*/ 349827 w 437284"/>
              <a:gd name="connsiteY159" fmla="*/ 552450 h 633845"/>
              <a:gd name="connsiteX160" fmla="*/ 349827 w 437284"/>
              <a:gd name="connsiteY160" fmla="*/ 530802 h 633845"/>
              <a:gd name="connsiteX161" fmla="*/ 279689 w 437284"/>
              <a:gd name="connsiteY161" fmla="*/ 606136 h 633845"/>
              <a:gd name="connsiteX162" fmla="*/ 279689 w 437284"/>
              <a:gd name="connsiteY162" fmla="*/ 619991 h 633845"/>
              <a:gd name="connsiteX163" fmla="*/ 349827 w 437284"/>
              <a:gd name="connsiteY163" fmla="*/ 586221 h 633845"/>
              <a:gd name="connsiteX164" fmla="*/ 349827 w 437284"/>
              <a:gd name="connsiteY164" fmla="*/ 563707 h 633845"/>
              <a:gd name="connsiteX165" fmla="*/ 296141 w 437284"/>
              <a:gd name="connsiteY165" fmla="*/ 620857 h 633845"/>
              <a:gd name="connsiteX166" fmla="*/ 316923 w 437284"/>
              <a:gd name="connsiteY166" fmla="*/ 620857 h 633845"/>
              <a:gd name="connsiteX167" fmla="*/ 349827 w 437284"/>
              <a:gd name="connsiteY167" fmla="*/ 586221 h 633845"/>
              <a:gd name="connsiteX168" fmla="*/ 349827 w 437284"/>
              <a:gd name="connsiteY168" fmla="*/ 618259 h 633845"/>
              <a:gd name="connsiteX169" fmla="*/ 349827 w 437284"/>
              <a:gd name="connsiteY169" fmla="*/ 596611 h 633845"/>
              <a:gd name="connsiteX170" fmla="*/ 328180 w 437284"/>
              <a:gd name="connsiteY170" fmla="*/ 619125 h 633845"/>
              <a:gd name="connsiteX171" fmla="*/ 348962 w 437284"/>
              <a:gd name="connsiteY171" fmla="*/ 619125 h 633845"/>
              <a:gd name="connsiteX172" fmla="*/ 349827 w 437284"/>
              <a:gd name="connsiteY172" fmla="*/ 618259 h 633845"/>
              <a:gd name="connsiteX173" fmla="*/ 398318 w 437284"/>
              <a:gd name="connsiteY173" fmla="*/ 499630 h 633845"/>
              <a:gd name="connsiteX174" fmla="*/ 421698 w 437284"/>
              <a:gd name="connsiteY174" fmla="*/ 477116 h 633845"/>
              <a:gd name="connsiteX175" fmla="*/ 421698 w 437284"/>
              <a:gd name="connsiteY175" fmla="*/ 454602 h 633845"/>
              <a:gd name="connsiteX176" fmla="*/ 378402 w 437284"/>
              <a:gd name="connsiteY176" fmla="*/ 500495 h 633845"/>
              <a:gd name="connsiteX177" fmla="*/ 398318 w 437284"/>
              <a:gd name="connsiteY177" fmla="*/ 500495 h 633845"/>
              <a:gd name="connsiteX178" fmla="*/ 421698 w 437284"/>
              <a:gd name="connsiteY178" fmla="*/ 499630 h 633845"/>
              <a:gd name="connsiteX179" fmla="*/ 421698 w 437284"/>
              <a:gd name="connsiteY179" fmla="*/ 487507 h 633845"/>
              <a:gd name="connsiteX180" fmla="*/ 409575 w 437284"/>
              <a:gd name="connsiteY180" fmla="*/ 499630 h 633845"/>
              <a:gd name="connsiteX181" fmla="*/ 421698 w 437284"/>
              <a:gd name="connsiteY181" fmla="*/ 499630 h 633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Lst>
            <a:rect l="l" t="t" r="r" b="b"/>
            <a:pathLst>
              <a:path w="437284" h="633845">
                <a:moveTo>
                  <a:pt x="365414" y="420832"/>
                </a:moveTo>
                <a:lnTo>
                  <a:pt x="437284" y="420832"/>
                </a:lnTo>
                <a:lnTo>
                  <a:pt x="437284" y="513484"/>
                </a:lnTo>
                <a:lnTo>
                  <a:pt x="365414" y="513484"/>
                </a:lnTo>
                <a:lnTo>
                  <a:pt x="365414" y="633846"/>
                </a:lnTo>
                <a:lnTo>
                  <a:pt x="263236" y="633846"/>
                </a:lnTo>
                <a:lnTo>
                  <a:pt x="263236" y="513484"/>
                </a:lnTo>
                <a:lnTo>
                  <a:pt x="0" y="513484"/>
                </a:lnTo>
                <a:lnTo>
                  <a:pt x="0" y="450273"/>
                </a:lnTo>
                <a:lnTo>
                  <a:pt x="265834" y="0"/>
                </a:lnTo>
                <a:lnTo>
                  <a:pt x="365414" y="0"/>
                </a:lnTo>
                <a:lnTo>
                  <a:pt x="365414" y="420832"/>
                </a:lnTo>
                <a:close/>
                <a:moveTo>
                  <a:pt x="16452" y="453736"/>
                </a:moveTo>
                <a:lnTo>
                  <a:pt x="16452" y="473652"/>
                </a:lnTo>
                <a:lnTo>
                  <a:pt x="200891" y="277091"/>
                </a:lnTo>
                <a:lnTo>
                  <a:pt x="236393" y="218209"/>
                </a:lnTo>
                <a:lnTo>
                  <a:pt x="21648" y="445943"/>
                </a:lnTo>
                <a:lnTo>
                  <a:pt x="16452" y="453736"/>
                </a:lnTo>
                <a:close/>
                <a:moveTo>
                  <a:pt x="16452" y="499630"/>
                </a:moveTo>
                <a:lnTo>
                  <a:pt x="22514" y="499630"/>
                </a:lnTo>
                <a:lnTo>
                  <a:pt x="148936" y="366279"/>
                </a:lnTo>
                <a:lnTo>
                  <a:pt x="184439" y="306532"/>
                </a:lnTo>
                <a:lnTo>
                  <a:pt x="17318" y="484043"/>
                </a:lnTo>
                <a:lnTo>
                  <a:pt x="17318" y="499630"/>
                </a:lnTo>
                <a:close/>
                <a:moveTo>
                  <a:pt x="130752" y="395721"/>
                </a:moveTo>
                <a:lnTo>
                  <a:pt x="33770" y="499630"/>
                </a:lnTo>
                <a:lnTo>
                  <a:pt x="54552" y="499630"/>
                </a:lnTo>
                <a:lnTo>
                  <a:pt x="115166" y="435552"/>
                </a:lnTo>
                <a:lnTo>
                  <a:pt x="108239" y="435552"/>
                </a:lnTo>
                <a:lnTo>
                  <a:pt x="130752" y="395721"/>
                </a:lnTo>
                <a:close/>
                <a:moveTo>
                  <a:pt x="349827" y="64077"/>
                </a:moveTo>
                <a:lnTo>
                  <a:pt x="73602" y="356755"/>
                </a:lnTo>
                <a:lnTo>
                  <a:pt x="38100" y="415636"/>
                </a:lnTo>
                <a:lnTo>
                  <a:pt x="252846" y="187902"/>
                </a:lnTo>
                <a:lnTo>
                  <a:pt x="279689" y="144607"/>
                </a:lnTo>
                <a:lnTo>
                  <a:pt x="279689" y="161059"/>
                </a:lnTo>
                <a:lnTo>
                  <a:pt x="349827" y="85725"/>
                </a:lnTo>
                <a:lnTo>
                  <a:pt x="349827" y="64077"/>
                </a:lnTo>
                <a:close/>
                <a:moveTo>
                  <a:pt x="64077" y="499630"/>
                </a:moveTo>
                <a:lnTo>
                  <a:pt x="85725" y="499630"/>
                </a:lnTo>
                <a:lnTo>
                  <a:pt x="146339" y="435552"/>
                </a:lnTo>
                <a:lnTo>
                  <a:pt x="125557" y="435552"/>
                </a:lnTo>
                <a:lnTo>
                  <a:pt x="64077" y="499630"/>
                </a:lnTo>
                <a:close/>
                <a:moveTo>
                  <a:pt x="349827" y="30307"/>
                </a:moveTo>
                <a:lnTo>
                  <a:pt x="125557" y="266700"/>
                </a:lnTo>
                <a:lnTo>
                  <a:pt x="90055" y="326448"/>
                </a:lnTo>
                <a:lnTo>
                  <a:pt x="349827" y="51088"/>
                </a:lnTo>
                <a:lnTo>
                  <a:pt x="349827" y="30307"/>
                </a:lnTo>
                <a:close/>
                <a:moveTo>
                  <a:pt x="95250" y="499630"/>
                </a:moveTo>
                <a:lnTo>
                  <a:pt x="116898" y="499630"/>
                </a:lnTo>
                <a:lnTo>
                  <a:pt x="177511" y="435552"/>
                </a:lnTo>
                <a:lnTo>
                  <a:pt x="155864" y="435552"/>
                </a:lnTo>
                <a:lnTo>
                  <a:pt x="95250" y="499630"/>
                </a:lnTo>
                <a:close/>
                <a:moveTo>
                  <a:pt x="126423" y="499630"/>
                </a:moveTo>
                <a:lnTo>
                  <a:pt x="147205" y="499630"/>
                </a:lnTo>
                <a:lnTo>
                  <a:pt x="208684" y="435552"/>
                </a:lnTo>
                <a:lnTo>
                  <a:pt x="187036" y="435552"/>
                </a:lnTo>
                <a:lnTo>
                  <a:pt x="126423" y="499630"/>
                </a:lnTo>
                <a:close/>
                <a:moveTo>
                  <a:pt x="134216" y="420832"/>
                </a:moveTo>
                <a:lnTo>
                  <a:pt x="264102" y="420832"/>
                </a:lnTo>
                <a:lnTo>
                  <a:pt x="264102" y="200025"/>
                </a:lnTo>
                <a:lnTo>
                  <a:pt x="134216" y="420832"/>
                </a:lnTo>
                <a:close/>
                <a:moveTo>
                  <a:pt x="349827" y="13854"/>
                </a:moveTo>
                <a:lnTo>
                  <a:pt x="334241" y="13854"/>
                </a:lnTo>
                <a:lnTo>
                  <a:pt x="179243" y="178377"/>
                </a:lnTo>
                <a:lnTo>
                  <a:pt x="143741" y="237259"/>
                </a:lnTo>
                <a:lnTo>
                  <a:pt x="349827" y="18184"/>
                </a:lnTo>
                <a:lnTo>
                  <a:pt x="349827" y="13854"/>
                </a:lnTo>
                <a:close/>
                <a:moveTo>
                  <a:pt x="158462" y="499630"/>
                </a:moveTo>
                <a:lnTo>
                  <a:pt x="179243" y="499630"/>
                </a:lnTo>
                <a:lnTo>
                  <a:pt x="239857" y="435552"/>
                </a:lnTo>
                <a:lnTo>
                  <a:pt x="219075" y="435552"/>
                </a:lnTo>
                <a:lnTo>
                  <a:pt x="158462" y="499630"/>
                </a:lnTo>
                <a:close/>
                <a:moveTo>
                  <a:pt x="189634" y="499630"/>
                </a:moveTo>
                <a:lnTo>
                  <a:pt x="210416" y="499630"/>
                </a:lnTo>
                <a:lnTo>
                  <a:pt x="271030" y="435552"/>
                </a:lnTo>
                <a:lnTo>
                  <a:pt x="250248" y="435552"/>
                </a:lnTo>
                <a:lnTo>
                  <a:pt x="189634" y="499630"/>
                </a:lnTo>
                <a:close/>
                <a:moveTo>
                  <a:pt x="231198" y="89189"/>
                </a:moveTo>
                <a:lnTo>
                  <a:pt x="195696" y="148070"/>
                </a:lnTo>
                <a:lnTo>
                  <a:pt x="322984" y="13854"/>
                </a:lnTo>
                <a:lnTo>
                  <a:pt x="302202" y="13854"/>
                </a:lnTo>
                <a:lnTo>
                  <a:pt x="231198" y="89189"/>
                </a:lnTo>
                <a:close/>
                <a:moveTo>
                  <a:pt x="349827" y="363682"/>
                </a:moveTo>
                <a:lnTo>
                  <a:pt x="221673" y="499630"/>
                </a:lnTo>
                <a:lnTo>
                  <a:pt x="242455" y="499630"/>
                </a:lnTo>
                <a:lnTo>
                  <a:pt x="350693" y="385330"/>
                </a:lnTo>
                <a:lnTo>
                  <a:pt x="350693" y="363682"/>
                </a:lnTo>
                <a:close/>
                <a:moveTo>
                  <a:pt x="247650" y="59747"/>
                </a:moveTo>
                <a:lnTo>
                  <a:pt x="290946" y="13854"/>
                </a:lnTo>
                <a:lnTo>
                  <a:pt x="273627" y="13854"/>
                </a:lnTo>
                <a:lnTo>
                  <a:pt x="247650" y="59747"/>
                </a:lnTo>
                <a:close/>
                <a:moveTo>
                  <a:pt x="273627" y="499630"/>
                </a:moveTo>
                <a:lnTo>
                  <a:pt x="349827" y="419100"/>
                </a:lnTo>
                <a:lnTo>
                  <a:pt x="349827" y="397452"/>
                </a:lnTo>
                <a:lnTo>
                  <a:pt x="252846" y="499630"/>
                </a:lnTo>
                <a:lnTo>
                  <a:pt x="273627" y="499630"/>
                </a:lnTo>
                <a:close/>
                <a:moveTo>
                  <a:pt x="349827" y="96982"/>
                </a:moveTo>
                <a:lnTo>
                  <a:pt x="279689" y="172316"/>
                </a:lnTo>
                <a:lnTo>
                  <a:pt x="279689" y="193963"/>
                </a:lnTo>
                <a:lnTo>
                  <a:pt x="349827" y="118630"/>
                </a:lnTo>
                <a:lnTo>
                  <a:pt x="349827" y="96982"/>
                </a:lnTo>
                <a:close/>
                <a:moveTo>
                  <a:pt x="349827" y="130752"/>
                </a:moveTo>
                <a:lnTo>
                  <a:pt x="279689" y="205221"/>
                </a:lnTo>
                <a:lnTo>
                  <a:pt x="279689" y="226868"/>
                </a:lnTo>
                <a:lnTo>
                  <a:pt x="349827" y="152400"/>
                </a:lnTo>
                <a:lnTo>
                  <a:pt x="349827" y="130752"/>
                </a:lnTo>
                <a:close/>
                <a:moveTo>
                  <a:pt x="349827" y="163657"/>
                </a:moveTo>
                <a:lnTo>
                  <a:pt x="279689" y="238991"/>
                </a:lnTo>
                <a:lnTo>
                  <a:pt x="279689" y="260638"/>
                </a:lnTo>
                <a:lnTo>
                  <a:pt x="349827" y="185304"/>
                </a:lnTo>
                <a:lnTo>
                  <a:pt x="349827" y="163657"/>
                </a:lnTo>
                <a:close/>
                <a:moveTo>
                  <a:pt x="349827" y="196561"/>
                </a:moveTo>
                <a:lnTo>
                  <a:pt x="279689" y="271895"/>
                </a:lnTo>
                <a:lnTo>
                  <a:pt x="279689" y="293543"/>
                </a:lnTo>
                <a:lnTo>
                  <a:pt x="349827" y="219075"/>
                </a:lnTo>
                <a:lnTo>
                  <a:pt x="349827" y="196561"/>
                </a:lnTo>
                <a:close/>
                <a:moveTo>
                  <a:pt x="349827" y="230332"/>
                </a:moveTo>
                <a:lnTo>
                  <a:pt x="279689" y="305666"/>
                </a:lnTo>
                <a:lnTo>
                  <a:pt x="279689" y="327314"/>
                </a:lnTo>
                <a:lnTo>
                  <a:pt x="349827" y="251979"/>
                </a:lnTo>
                <a:lnTo>
                  <a:pt x="349827" y="230332"/>
                </a:lnTo>
                <a:close/>
                <a:moveTo>
                  <a:pt x="349827" y="263236"/>
                </a:moveTo>
                <a:lnTo>
                  <a:pt x="279689" y="338570"/>
                </a:lnTo>
                <a:lnTo>
                  <a:pt x="279689" y="360218"/>
                </a:lnTo>
                <a:lnTo>
                  <a:pt x="349827" y="285750"/>
                </a:lnTo>
                <a:lnTo>
                  <a:pt x="349827" y="263236"/>
                </a:lnTo>
                <a:close/>
                <a:moveTo>
                  <a:pt x="349827" y="297007"/>
                </a:moveTo>
                <a:lnTo>
                  <a:pt x="279689" y="372341"/>
                </a:lnTo>
                <a:lnTo>
                  <a:pt x="279689" y="393989"/>
                </a:lnTo>
                <a:lnTo>
                  <a:pt x="349827" y="318654"/>
                </a:lnTo>
                <a:lnTo>
                  <a:pt x="349827" y="297007"/>
                </a:lnTo>
                <a:close/>
                <a:moveTo>
                  <a:pt x="349827" y="330777"/>
                </a:moveTo>
                <a:lnTo>
                  <a:pt x="279689" y="405245"/>
                </a:lnTo>
                <a:lnTo>
                  <a:pt x="279689" y="426893"/>
                </a:lnTo>
                <a:lnTo>
                  <a:pt x="349827" y="352425"/>
                </a:lnTo>
                <a:lnTo>
                  <a:pt x="349827" y="330777"/>
                </a:lnTo>
                <a:close/>
                <a:moveTo>
                  <a:pt x="349827" y="435552"/>
                </a:moveTo>
                <a:lnTo>
                  <a:pt x="349827" y="430357"/>
                </a:lnTo>
                <a:lnTo>
                  <a:pt x="279689" y="505691"/>
                </a:lnTo>
                <a:lnTo>
                  <a:pt x="279689" y="527338"/>
                </a:lnTo>
                <a:lnTo>
                  <a:pt x="365414" y="435552"/>
                </a:lnTo>
                <a:lnTo>
                  <a:pt x="349827" y="435552"/>
                </a:lnTo>
                <a:close/>
                <a:moveTo>
                  <a:pt x="421698" y="435552"/>
                </a:moveTo>
                <a:lnTo>
                  <a:pt x="406977" y="435552"/>
                </a:lnTo>
                <a:lnTo>
                  <a:pt x="279689" y="572366"/>
                </a:lnTo>
                <a:lnTo>
                  <a:pt x="279689" y="594013"/>
                </a:lnTo>
                <a:lnTo>
                  <a:pt x="349827" y="519545"/>
                </a:lnTo>
                <a:lnTo>
                  <a:pt x="349827" y="499630"/>
                </a:lnTo>
                <a:lnTo>
                  <a:pt x="368011" y="499630"/>
                </a:lnTo>
                <a:lnTo>
                  <a:pt x="421698" y="442479"/>
                </a:lnTo>
                <a:lnTo>
                  <a:pt x="421698" y="435552"/>
                </a:lnTo>
                <a:close/>
                <a:moveTo>
                  <a:pt x="279689" y="561109"/>
                </a:moveTo>
                <a:lnTo>
                  <a:pt x="397452" y="435552"/>
                </a:lnTo>
                <a:lnTo>
                  <a:pt x="376670" y="435552"/>
                </a:lnTo>
                <a:lnTo>
                  <a:pt x="279689" y="537729"/>
                </a:lnTo>
                <a:lnTo>
                  <a:pt x="279689" y="561109"/>
                </a:lnTo>
                <a:close/>
                <a:moveTo>
                  <a:pt x="279689" y="619991"/>
                </a:moveTo>
                <a:lnTo>
                  <a:pt x="285750" y="619991"/>
                </a:lnTo>
                <a:lnTo>
                  <a:pt x="349827" y="552450"/>
                </a:lnTo>
                <a:lnTo>
                  <a:pt x="349827" y="530802"/>
                </a:lnTo>
                <a:lnTo>
                  <a:pt x="279689" y="606136"/>
                </a:lnTo>
                <a:lnTo>
                  <a:pt x="279689" y="619991"/>
                </a:lnTo>
                <a:close/>
                <a:moveTo>
                  <a:pt x="349827" y="586221"/>
                </a:moveTo>
                <a:lnTo>
                  <a:pt x="349827" y="563707"/>
                </a:lnTo>
                <a:lnTo>
                  <a:pt x="296141" y="620857"/>
                </a:lnTo>
                <a:lnTo>
                  <a:pt x="316923" y="620857"/>
                </a:lnTo>
                <a:lnTo>
                  <a:pt x="349827" y="586221"/>
                </a:lnTo>
                <a:close/>
                <a:moveTo>
                  <a:pt x="349827" y="618259"/>
                </a:moveTo>
                <a:lnTo>
                  <a:pt x="349827" y="596611"/>
                </a:lnTo>
                <a:lnTo>
                  <a:pt x="328180" y="619125"/>
                </a:lnTo>
                <a:lnTo>
                  <a:pt x="348962" y="619125"/>
                </a:lnTo>
                <a:lnTo>
                  <a:pt x="349827" y="618259"/>
                </a:lnTo>
                <a:close/>
                <a:moveTo>
                  <a:pt x="398318" y="499630"/>
                </a:moveTo>
                <a:lnTo>
                  <a:pt x="421698" y="477116"/>
                </a:lnTo>
                <a:lnTo>
                  <a:pt x="421698" y="454602"/>
                </a:lnTo>
                <a:lnTo>
                  <a:pt x="378402" y="500495"/>
                </a:lnTo>
                <a:lnTo>
                  <a:pt x="398318" y="500495"/>
                </a:lnTo>
                <a:close/>
                <a:moveTo>
                  <a:pt x="421698" y="499630"/>
                </a:moveTo>
                <a:lnTo>
                  <a:pt x="421698" y="487507"/>
                </a:lnTo>
                <a:lnTo>
                  <a:pt x="409575" y="499630"/>
                </a:lnTo>
                <a:lnTo>
                  <a:pt x="421698" y="499630"/>
                </a:lnTo>
                <a:close/>
              </a:path>
            </a:pathLst>
          </a:custGeom>
          <a:solidFill>
            <a:srgbClr val="353232"/>
          </a:solidFill>
          <a:ln w="8653" cap="flat">
            <a:noFill/>
            <a:prstDash val="solid"/>
            <a:miter/>
          </a:ln>
        </p:spPr>
        <p:txBody>
          <a:bodyPr rtlCol="0" anchor="ctr"/>
          <a:lstStyle/>
          <a:p>
            <a:endParaRPr lang="en-US"/>
          </a:p>
        </p:txBody>
      </p:sp>
      <p:sp>
        <p:nvSpPr>
          <p:cNvPr id="2" name="TextBox 1">
            <a:extLst>
              <a:ext uri="{FF2B5EF4-FFF2-40B4-BE49-F238E27FC236}">
                <a16:creationId xmlns:a16="http://schemas.microsoft.com/office/drawing/2014/main" id="{7F34C13F-8091-952C-CFF3-E7BD0F2BF6A4}"/>
              </a:ext>
            </a:extLst>
          </p:cNvPr>
          <p:cNvSpPr txBox="1"/>
          <p:nvPr/>
        </p:nvSpPr>
        <p:spPr>
          <a:xfrm>
            <a:off x="6526430" y="1235492"/>
            <a:ext cx="5330742" cy="338554"/>
          </a:xfrm>
          <a:prstGeom prst="rect">
            <a:avLst/>
          </a:prstGeom>
          <a:noFill/>
        </p:spPr>
        <p:txBody>
          <a:bodyPr wrap="square" rtlCol="0">
            <a:spAutoFit/>
          </a:bodyPr>
          <a:lstStyle/>
          <a:p>
            <a:pPr marL="285750" indent="-285750">
              <a:spcAft>
                <a:spcPts val="1200"/>
              </a:spcAft>
              <a:buClr>
                <a:srgbClr val="AD5902"/>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Enter Text</a:t>
            </a:r>
          </a:p>
        </p:txBody>
      </p:sp>
      <p:sp>
        <p:nvSpPr>
          <p:cNvPr id="4" name="TextBox 3">
            <a:extLst>
              <a:ext uri="{FF2B5EF4-FFF2-40B4-BE49-F238E27FC236}">
                <a16:creationId xmlns:a16="http://schemas.microsoft.com/office/drawing/2014/main" id="{C69D7EA3-657A-24B8-4631-4FB298889238}"/>
              </a:ext>
            </a:extLst>
          </p:cNvPr>
          <p:cNvSpPr txBox="1"/>
          <p:nvPr/>
        </p:nvSpPr>
        <p:spPr>
          <a:xfrm>
            <a:off x="887359" y="4079886"/>
            <a:ext cx="5330742" cy="338554"/>
          </a:xfrm>
          <a:prstGeom prst="rect">
            <a:avLst/>
          </a:prstGeom>
          <a:noFill/>
        </p:spPr>
        <p:txBody>
          <a:bodyPr wrap="square" rtlCol="0">
            <a:spAutoFit/>
          </a:bodyPr>
          <a:lstStyle/>
          <a:p>
            <a:pPr marL="285750" indent="-285750">
              <a:spcAft>
                <a:spcPts val="1200"/>
              </a:spcAft>
              <a:buClr>
                <a:srgbClr val="AD2300"/>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Enter Text</a:t>
            </a:r>
            <a:endParaRPr lang="en-US" sz="1600" dirty="0">
              <a:solidFill>
                <a:schemeClr val="bg1"/>
              </a:solidFill>
            </a:endParaRPr>
          </a:p>
        </p:txBody>
      </p:sp>
      <p:sp>
        <p:nvSpPr>
          <p:cNvPr id="5" name="TextBox 4">
            <a:extLst>
              <a:ext uri="{FF2B5EF4-FFF2-40B4-BE49-F238E27FC236}">
                <a16:creationId xmlns:a16="http://schemas.microsoft.com/office/drawing/2014/main" id="{A443E09F-0E73-FAB6-E20F-9574973EE921}"/>
              </a:ext>
            </a:extLst>
          </p:cNvPr>
          <p:cNvSpPr txBox="1"/>
          <p:nvPr/>
        </p:nvSpPr>
        <p:spPr>
          <a:xfrm>
            <a:off x="6526430" y="4076139"/>
            <a:ext cx="5330742" cy="338554"/>
          </a:xfrm>
          <a:prstGeom prst="rect">
            <a:avLst/>
          </a:prstGeom>
          <a:noFill/>
        </p:spPr>
        <p:txBody>
          <a:bodyPr wrap="square" rtlCol="0">
            <a:spAutoFit/>
          </a:bodyPr>
          <a:lstStyle/>
          <a:p>
            <a:pPr marL="285750" indent="-285750">
              <a:spcAft>
                <a:spcPts val="1200"/>
              </a:spcAft>
              <a:buClr>
                <a:srgbClr val="353232"/>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Enter Text</a:t>
            </a:r>
          </a:p>
        </p:txBody>
      </p:sp>
    </p:spTree>
    <p:extLst>
      <p:ext uri="{BB962C8B-B14F-4D97-AF65-F5344CB8AC3E}">
        <p14:creationId xmlns:p14="http://schemas.microsoft.com/office/powerpoint/2010/main" val="2594027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1389</TotalTime>
  <Words>208</Words>
  <Application>Microsoft Macintosh PowerPoint</Application>
  <PresentationFormat>Widescreen</PresentationFormat>
  <Paragraphs>38</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16</cp:revision>
  <cp:lastPrinted>2020-08-31T22:23:58Z</cp:lastPrinted>
  <dcterms:created xsi:type="dcterms:W3CDTF">2021-07-07T23:54:57Z</dcterms:created>
  <dcterms:modified xsi:type="dcterms:W3CDTF">2023-01-12T00:17:01Z</dcterms:modified>
</cp:coreProperties>
</file>