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DCC7"/>
    <a:srgbClr val="0EB4B5"/>
    <a:srgbClr val="53C5BA"/>
    <a:srgbClr val="66F1E4"/>
    <a:srgbClr val="ACF1E6"/>
    <a:srgbClr val="E5B01B"/>
    <a:srgbClr val="FFD24E"/>
    <a:srgbClr val="F99509"/>
    <a:srgbClr val="FFEBAD"/>
    <a:srgbClr val="FFE7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89" autoAdjust="0"/>
    <p:restoredTop sz="86447"/>
  </p:normalViewPr>
  <p:slideViewPr>
    <p:cSldViewPr snapToGrid="0" snapToObjects="1">
      <p:cViewPr varScale="1">
        <p:scale>
          <a:sx n="128" d="100"/>
          <a:sy n="128" d="100"/>
        </p:scale>
        <p:origin x="42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44&amp;utm_source=integrated-content&amp;utm_campaign=/content/swot-templates-powerpoint&amp;utm_medium=Plain+SWOT+Analysis+powerpoint+11544&amp;lpa=Plain+SWOT+Analysis+powerpoint+1154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5F018E-4615-50F1-0749-43F577437F3C}"/>
              </a:ext>
            </a:extLst>
          </p:cNvPr>
          <p:cNvSpPr/>
          <p:nvPr/>
        </p:nvSpPr>
        <p:spPr>
          <a:xfrm>
            <a:off x="399006" y="836829"/>
            <a:ext cx="11430000" cy="5669280"/>
          </a:xfrm>
          <a:prstGeom prst="rect">
            <a:avLst/>
          </a:prstGeom>
          <a:no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ardrop 19">
            <a:extLst>
              <a:ext uri="{FF2B5EF4-FFF2-40B4-BE49-F238E27FC236}">
                <a16:creationId xmlns:a16="http://schemas.microsoft.com/office/drawing/2014/main" id="{220D023F-78FF-5BE6-4A56-E45CC03A7351}"/>
              </a:ext>
            </a:extLst>
          </p:cNvPr>
          <p:cNvSpPr/>
          <p:nvPr/>
        </p:nvSpPr>
        <p:spPr>
          <a:xfrm rot="10800000" flipH="1">
            <a:off x="11384276" y="6056292"/>
            <a:ext cx="457200" cy="457200"/>
          </a:xfrm>
          <a:prstGeom prst="teardrop">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C4574260-0655-37E0-F06F-07A8FB15F14C}"/>
              </a:ext>
            </a:extLst>
          </p:cNvPr>
          <p:cNvSpPr>
            <a:spLocks noChangeAspect="1"/>
          </p:cNvSpPr>
          <p:nvPr/>
        </p:nvSpPr>
        <p:spPr>
          <a:xfrm rot="10800000" flipV="1">
            <a:off x="5839686" y="3405394"/>
            <a:ext cx="274320" cy="274320"/>
          </a:xfrm>
          <a:prstGeom prst="r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D952984D-C68E-463D-30BC-229346D5DD88}"/>
              </a:ext>
            </a:extLst>
          </p:cNvPr>
          <p:cNvSpPr txBox="1"/>
          <p:nvPr/>
        </p:nvSpPr>
        <p:spPr>
          <a:xfrm>
            <a:off x="589506" y="1441553"/>
            <a:ext cx="5486400" cy="1538883"/>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Strength One</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Three</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304506" y="1441553"/>
            <a:ext cx="5486400" cy="1138773"/>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Weakness One</a:t>
            </a:r>
          </a:p>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Three</a:t>
            </a:r>
            <a:endParaRPr lang="en-US" sz="1600"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17637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PLAIN SWOT ANALYSIS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29599" y="187165"/>
            <a:ext cx="3611877" cy="501240"/>
          </a:xfrm>
          <a:prstGeom prst="rect">
            <a:avLst/>
          </a:prstGeom>
        </p:spPr>
      </p:pic>
      <p:sp>
        <p:nvSpPr>
          <p:cNvPr id="101" name="TextBox 100">
            <a:extLst>
              <a:ext uri="{FF2B5EF4-FFF2-40B4-BE49-F238E27FC236}">
                <a16:creationId xmlns:a16="http://schemas.microsoft.com/office/drawing/2014/main" id="{9111D247-B21F-B446-D61F-A45651B9648F}"/>
              </a:ext>
            </a:extLst>
          </p:cNvPr>
          <p:cNvSpPr txBox="1"/>
          <p:nvPr/>
        </p:nvSpPr>
        <p:spPr>
          <a:xfrm>
            <a:off x="2002064" y="920287"/>
            <a:ext cx="2743200"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7644907" y="920287"/>
            <a:ext cx="2743200"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WEAKNESSES  –</a:t>
            </a:r>
          </a:p>
        </p:txBody>
      </p:sp>
      <p:sp>
        <p:nvSpPr>
          <p:cNvPr id="109" name="TextBox 108">
            <a:extLst>
              <a:ext uri="{FF2B5EF4-FFF2-40B4-BE49-F238E27FC236}">
                <a16:creationId xmlns:a16="http://schemas.microsoft.com/office/drawing/2014/main" id="{C9C8D993-8400-190D-92CF-6A72C97F55FD}"/>
              </a:ext>
            </a:extLst>
          </p:cNvPr>
          <p:cNvSpPr txBox="1"/>
          <p:nvPr/>
        </p:nvSpPr>
        <p:spPr>
          <a:xfrm>
            <a:off x="589506" y="3968780"/>
            <a:ext cx="5486400" cy="1138773"/>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Opportunity One</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304506" y="3968780"/>
            <a:ext cx="5486400" cy="738664"/>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Threat One</a:t>
            </a:r>
          </a:p>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1992427" y="6106795"/>
            <a:ext cx="2743200"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7635270" y="6106795"/>
            <a:ext cx="2743200"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THREATS  –</a:t>
            </a:r>
          </a:p>
        </p:txBody>
      </p:sp>
      <p:sp>
        <p:nvSpPr>
          <p:cNvPr id="19" name="Teardrop 18">
            <a:extLst>
              <a:ext uri="{FF2B5EF4-FFF2-40B4-BE49-F238E27FC236}">
                <a16:creationId xmlns:a16="http://schemas.microsoft.com/office/drawing/2014/main" id="{18778275-8101-7FE9-EAC7-059B89FFBF92}"/>
              </a:ext>
            </a:extLst>
          </p:cNvPr>
          <p:cNvSpPr/>
          <p:nvPr/>
        </p:nvSpPr>
        <p:spPr>
          <a:xfrm rot="10800000">
            <a:off x="397812" y="6056292"/>
            <a:ext cx="461100" cy="461100"/>
          </a:xfrm>
          <a:prstGeom prst="teardrop">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ardrop 20">
            <a:extLst>
              <a:ext uri="{FF2B5EF4-FFF2-40B4-BE49-F238E27FC236}">
                <a16:creationId xmlns:a16="http://schemas.microsoft.com/office/drawing/2014/main" id="{EE4CCDC3-01E9-F2EE-BA97-F34D67C6DB7C}"/>
              </a:ext>
            </a:extLst>
          </p:cNvPr>
          <p:cNvSpPr>
            <a:spLocks noChangeAspect="1"/>
          </p:cNvSpPr>
          <p:nvPr/>
        </p:nvSpPr>
        <p:spPr>
          <a:xfrm rot="10800000" flipV="1">
            <a:off x="394436" y="848022"/>
            <a:ext cx="456615" cy="456615"/>
          </a:xfrm>
          <a:prstGeom prst="teardrop">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ardrop 21">
            <a:extLst>
              <a:ext uri="{FF2B5EF4-FFF2-40B4-BE49-F238E27FC236}">
                <a16:creationId xmlns:a16="http://schemas.microsoft.com/office/drawing/2014/main" id="{E521E313-6CCE-FE3C-536C-7DFAF9DA333A}"/>
              </a:ext>
            </a:extLst>
          </p:cNvPr>
          <p:cNvSpPr/>
          <p:nvPr/>
        </p:nvSpPr>
        <p:spPr>
          <a:xfrm rot="10800000" flipH="1" flipV="1">
            <a:off x="11382282" y="840797"/>
            <a:ext cx="459194" cy="459194"/>
          </a:xfrm>
          <a:prstGeom prst="teardrop">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a:extLst>
              <a:ext uri="{FF2B5EF4-FFF2-40B4-BE49-F238E27FC236}">
                <a16:creationId xmlns:a16="http://schemas.microsoft.com/office/drawing/2014/main" id="{D0DD58AC-9F92-8A5D-C04A-6EA39E969EAF}"/>
              </a:ext>
            </a:extLst>
          </p:cNvPr>
          <p:cNvSpPr/>
          <p:nvPr/>
        </p:nvSpPr>
        <p:spPr>
          <a:xfrm>
            <a:off x="526302" y="907962"/>
            <a:ext cx="188418" cy="338777"/>
          </a:xfrm>
          <a:custGeom>
            <a:avLst/>
            <a:gdLst>
              <a:gd name="connsiteX0" fmla="*/ 0 w 425073"/>
              <a:gd name="connsiteY0" fmla="*/ 610552 h 764286"/>
              <a:gd name="connsiteX1" fmla="*/ 61675 w 425073"/>
              <a:gd name="connsiteY1" fmla="*/ 573405 h 764286"/>
              <a:gd name="connsiteX2" fmla="*/ 212204 w 425073"/>
              <a:gd name="connsiteY2" fmla="*/ 693611 h 764286"/>
              <a:gd name="connsiteX3" fmla="*/ 280817 w 425073"/>
              <a:gd name="connsiteY3" fmla="*/ 676561 h 764286"/>
              <a:gd name="connsiteX4" fmla="*/ 329663 w 425073"/>
              <a:gd name="connsiteY4" fmla="*/ 630841 h 764286"/>
              <a:gd name="connsiteX5" fmla="*/ 346483 w 425073"/>
              <a:gd name="connsiteY5" fmla="*/ 569976 h 764286"/>
              <a:gd name="connsiteX6" fmla="*/ 321775 w 425073"/>
              <a:gd name="connsiteY6" fmla="*/ 498253 h 764286"/>
              <a:gd name="connsiteX7" fmla="*/ 197379 w 425073"/>
              <a:gd name="connsiteY7" fmla="*/ 381476 h 764286"/>
              <a:gd name="connsiteX8" fmla="*/ 84388 w 425073"/>
              <a:gd name="connsiteY8" fmla="*/ 282035 h 764286"/>
              <a:gd name="connsiteX9" fmla="*/ 45900 w 425073"/>
              <a:gd name="connsiteY9" fmla="*/ 170688 h 764286"/>
              <a:gd name="connsiteX10" fmla="*/ 68612 w 425073"/>
              <a:gd name="connsiteY10" fmla="*/ 84106 h 764286"/>
              <a:gd name="connsiteX11" fmla="*/ 132568 w 425073"/>
              <a:gd name="connsiteY11" fmla="*/ 22479 h 764286"/>
              <a:gd name="connsiteX12" fmla="*/ 222183 w 425073"/>
              <a:gd name="connsiteY12" fmla="*/ 0 h 764286"/>
              <a:gd name="connsiteX13" fmla="*/ 318164 w 425073"/>
              <a:gd name="connsiteY13" fmla="*/ 25432 h 764286"/>
              <a:gd name="connsiteX14" fmla="*/ 412625 w 425073"/>
              <a:gd name="connsiteY14" fmla="*/ 119158 h 764286"/>
              <a:gd name="connsiteX15" fmla="*/ 353420 w 425073"/>
              <a:gd name="connsiteY15" fmla="*/ 164211 h 764286"/>
              <a:gd name="connsiteX16" fmla="*/ 283573 w 425073"/>
              <a:gd name="connsiteY16" fmla="*/ 92488 h 764286"/>
              <a:gd name="connsiteX17" fmla="*/ 220662 w 425073"/>
              <a:gd name="connsiteY17" fmla="*/ 75152 h 764286"/>
              <a:gd name="connsiteX18" fmla="*/ 148819 w 425073"/>
              <a:gd name="connsiteY18" fmla="*/ 101822 h 764286"/>
              <a:gd name="connsiteX19" fmla="*/ 120975 w 425073"/>
              <a:gd name="connsiteY19" fmla="*/ 167640 h 764286"/>
              <a:gd name="connsiteX20" fmla="*/ 130858 w 425073"/>
              <a:gd name="connsiteY20" fmla="*/ 213646 h 764286"/>
              <a:gd name="connsiteX21" fmla="*/ 166874 w 425073"/>
              <a:gd name="connsiteY21" fmla="*/ 262128 h 764286"/>
              <a:gd name="connsiteX22" fmla="*/ 260670 w 425073"/>
              <a:gd name="connsiteY22" fmla="*/ 334804 h 764286"/>
              <a:gd name="connsiteX23" fmla="*/ 390007 w 425073"/>
              <a:gd name="connsiteY23" fmla="*/ 459010 h 764286"/>
              <a:gd name="connsiteX24" fmla="*/ 425074 w 425073"/>
              <a:gd name="connsiteY24" fmla="*/ 568357 h 764286"/>
              <a:gd name="connsiteX25" fmla="*/ 365109 w 425073"/>
              <a:gd name="connsiteY25" fmla="*/ 705898 h 764286"/>
              <a:gd name="connsiteX26" fmla="*/ 219237 w 425073"/>
              <a:gd name="connsiteY26" fmla="*/ 764286 h 764286"/>
              <a:gd name="connsiteX27" fmla="*/ 99307 w 425073"/>
              <a:gd name="connsiteY27" fmla="*/ 728948 h 764286"/>
              <a:gd name="connsiteX28" fmla="*/ 95 w 425073"/>
              <a:gd name="connsiteY28" fmla="*/ 610457 h 76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5073" h="764286">
                <a:moveTo>
                  <a:pt x="0" y="610552"/>
                </a:moveTo>
                <a:lnTo>
                  <a:pt x="61675" y="573405"/>
                </a:lnTo>
                <a:cubicBezTo>
                  <a:pt x="105104" y="653510"/>
                  <a:pt x="155281" y="693611"/>
                  <a:pt x="212204" y="693611"/>
                </a:cubicBezTo>
                <a:cubicBezTo>
                  <a:pt x="236532" y="693611"/>
                  <a:pt x="259435" y="687896"/>
                  <a:pt x="280817" y="676561"/>
                </a:cubicBezTo>
                <a:cubicBezTo>
                  <a:pt x="302199" y="665226"/>
                  <a:pt x="318449" y="649891"/>
                  <a:pt x="329663" y="630841"/>
                </a:cubicBezTo>
                <a:cubicBezTo>
                  <a:pt x="340876" y="611696"/>
                  <a:pt x="346483" y="591407"/>
                  <a:pt x="346483" y="569976"/>
                </a:cubicBezTo>
                <a:cubicBezTo>
                  <a:pt x="346483" y="545592"/>
                  <a:pt x="338215" y="521684"/>
                  <a:pt x="321775" y="498253"/>
                </a:cubicBezTo>
                <a:cubicBezTo>
                  <a:pt x="299063" y="465963"/>
                  <a:pt x="257629" y="427006"/>
                  <a:pt x="197379" y="381476"/>
                </a:cubicBezTo>
                <a:cubicBezTo>
                  <a:pt x="136845" y="335661"/>
                  <a:pt x="99212" y="302514"/>
                  <a:pt x="84388" y="282035"/>
                </a:cubicBezTo>
                <a:cubicBezTo>
                  <a:pt x="58729" y="247745"/>
                  <a:pt x="45900" y="210598"/>
                  <a:pt x="45900" y="170688"/>
                </a:cubicBezTo>
                <a:cubicBezTo>
                  <a:pt x="45900" y="139065"/>
                  <a:pt x="53502" y="110204"/>
                  <a:pt x="68612" y="84106"/>
                </a:cubicBezTo>
                <a:cubicBezTo>
                  <a:pt x="83722" y="58103"/>
                  <a:pt x="105009" y="37529"/>
                  <a:pt x="132568" y="22479"/>
                </a:cubicBezTo>
                <a:cubicBezTo>
                  <a:pt x="160032" y="7430"/>
                  <a:pt x="189872" y="0"/>
                  <a:pt x="222183" y="0"/>
                </a:cubicBezTo>
                <a:cubicBezTo>
                  <a:pt x="256394" y="0"/>
                  <a:pt x="288419" y="8477"/>
                  <a:pt x="318164" y="25432"/>
                </a:cubicBezTo>
                <a:cubicBezTo>
                  <a:pt x="347909" y="42386"/>
                  <a:pt x="379459" y="73628"/>
                  <a:pt x="412625" y="119158"/>
                </a:cubicBezTo>
                <a:lnTo>
                  <a:pt x="353420" y="164211"/>
                </a:lnTo>
                <a:cubicBezTo>
                  <a:pt x="326147" y="127921"/>
                  <a:pt x="302864" y="104013"/>
                  <a:pt x="283573" y="92488"/>
                </a:cubicBezTo>
                <a:cubicBezTo>
                  <a:pt x="264281" y="80963"/>
                  <a:pt x="243374" y="75152"/>
                  <a:pt x="220662" y="75152"/>
                </a:cubicBezTo>
                <a:cubicBezTo>
                  <a:pt x="191393" y="75152"/>
                  <a:pt x="167445" y="84011"/>
                  <a:pt x="148819" y="101822"/>
                </a:cubicBezTo>
                <a:cubicBezTo>
                  <a:pt x="130193" y="119634"/>
                  <a:pt x="120975" y="141542"/>
                  <a:pt x="120975" y="167640"/>
                </a:cubicBezTo>
                <a:cubicBezTo>
                  <a:pt x="120975" y="183452"/>
                  <a:pt x="124301" y="198787"/>
                  <a:pt x="130858" y="213646"/>
                </a:cubicBezTo>
                <a:cubicBezTo>
                  <a:pt x="137415" y="228505"/>
                  <a:pt x="149484" y="244602"/>
                  <a:pt x="166874" y="262128"/>
                </a:cubicBezTo>
                <a:cubicBezTo>
                  <a:pt x="176378" y="271367"/>
                  <a:pt x="207643" y="295561"/>
                  <a:pt x="260670" y="334804"/>
                </a:cubicBezTo>
                <a:cubicBezTo>
                  <a:pt x="323486" y="381286"/>
                  <a:pt x="366630" y="422720"/>
                  <a:pt x="390007" y="459010"/>
                </a:cubicBezTo>
                <a:cubicBezTo>
                  <a:pt x="413385" y="495300"/>
                  <a:pt x="425074" y="531686"/>
                  <a:pt x="425074" y="568357"/>
                </a:cubicBezTo>
                <a:cubicBezTo>
                  <a:pt x="425074" y="621125"/>
                  <a:pt x="405117" y="666941"/>
                  <a:pt x="365109" y="705898"/>
                </a:cubicBezTo>
                <a:cubicBezTo>
                  <a:pt x="325101" y="744855"/>
                  <a:pt x="276540" y="764286"/>
                  <a:pt x="219237" y="764286"/>
                </a:cubicBezTo>
                <a:cubicBezTo>
                  <a:pt x="175142" y="764286"/>
                  <a:pt x="135134" y="752475"/>
                  <a:pt x="99307" y="728948"/>
                </a:cubicBezTo>
                <a:cubicBezTo>
                  <a:pt x="63481" y="705326"/>
                  <a:pt x="30410" y="665893"/>
                  <a:pt x="95" y="610457"/>
                </a:cubicBezTo>
                <a:close/>
              </a:path>
            </a:pathLst>
          </a:custGeom>
          <a:solidFill>
            <a:schemeClr val="bg1"/>
          </a:solidFill>
          <a:ln w="9492"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748FB03-D20F-67ED-E8E0-A626D3DED9F6}"/>
              </a:ext>
            </a:extLst>
          </p:cNvPr>
          <p:cNvSpPr/>
          <p:nvPr/>
        </p:nvSpPr>
        <p:spPr>
          <a:xfrm>
            <a:off x="11486896" y="911464"/>
            <a:ext cx="304257" cy="322522"/>
          </a:xfrm>
          <a:custGeom>
            <a:avLst/>
            <a:gdLst>
              <a:gd name="connsiteX0" fmla="*/ 0 w 686409"/>
              <a:gd name="connsiteY0" fmla="*/ 0 h 727614"/>
              <a:gd name="connsiteX1" fmla="*/ 74504 w 686409"/>
              <a:gd name="connsiteY1" fmla="*/ 0 h 727614"/>
              <a:gd name="connsiteX2" fmla="*/ 222848 w 686409"/>
              <a:gd name="connsiteY2" fmla="*/ 524351 h 727614"/>
              <a:gd name="connsiteX3" fmla="*/ 335935 w 686409"/>
              <a:gd name="connsiteY3" fmla="*/ 95250 h 727614"/>
              <a:gd name="connsiteX4" fmla="*/ 350950 w 686409"/>
              <a:gd name="connsiteY4" fmla="*/ 95250 h 727614"/>
              <a:gd name="connsiteX5" fmla="*/ 461661 w 686409"/>
              <a:gd name="connsiteY5" fmla="*/ 524351 h 727614"/>
              <a:gd name="connsiteX6" fmla="*/ 612475 w 686409"/>
              <a:gd name="connsiteY6" fmla="*/ 0 h 727614"/>
              <a:gd name="connsiteX7" fmla="*/ 686409 w 686409"/>
              <a:gd name="connsiteY7" fmla="*/ 0 h 727614"/>
              <a:gd name="connsiteX8" fmla="*/ 477816 w 686409"/>
              <a:gd name="connsiteY8" fmla="*/ 727615 h 727614"/>
              <a:gd name="connsiteX9" fmla="*/ 445315 w 686409"/>
              <a:gd name="connsiteY9" fmla="*/ 727615 h 727614"/>
              <a:gd name="connsiteX10" fmla="*/ 343917 w 686409"/>
              <a:gd name="connsiteY10" fmla="*/ 300895 h 727614"/>
              <a:gd name="connsiteX11" fmla="*/ 238338 w 686409"/>
              <a:gd name="connsiteY11" fmla="*/ 727615 h 727614"/>
              <a:gd name="connsiteX12" fmla="*/ 205742 w 686409"/>
              <a:gd name="connsiteY12" fmla="*/ 727615 h 727614"/>
              <a:gd name="connsiteX13" fmla="*/ 0 w 686409"/>
              <a:gd name="connsiteY13" fmla="*/ 0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6409" h="727614">
                <a:moveTo>
                  <a:pt x="0" y="0"/>
                </a:moveTo>
                <a:lnTo>
                  <a:pt x="74504" y="0"/>
                </a:lnTo>
                <a:lnTo>
                  <a:pt x="222848" y="524351"/>
                </a:lnTo>
                <a:lnTo>
                  <a:pt x="335935" y="95250"/>
                </a:lnTo>
                <a:lnTo>
                  <a:pt x="350950" y="95250"/>
                </a:lnTo>
                <a:lnTo>
                  <a:pt x="461661" y="524351"/>
                </a:lnTo>
                <a:lnTo>
                  <a:pt x="612475" y="0"/>
                </a:lnTo>
                <a:lnTo>
                  <a:pt x="686409" y="0"/>
                </a:lnTo>
                <a:lnTo>
                  <a:pt x="477816" y="727615"/>
                </a:lnTo>
                <a:lnTo>
                  <a:pt x="445315" y="727615"/>
                </a:lnTo>
                <a:lnTo>
                  <a:pt x="343917" y="300895"/>
                </a:lnTo>
                <a:lnTo>
                  <a:pt x="238338" y="727615"/>
                </a:lnTo>
                <a:lnTo>
                  <a:pt x="205742" y="727615"/>
                </a:lnTo>
                <a:lnTo>
                  <a:pt x="0" y="0"/>
                </a:lnTo>
                <a:close/>
              </a:path>
            </a:pathLst>
          </a:custGeom>
          <a:solidFill>
            <a:schemeClr val="bg1"/>
          </a:solidFill>
          <a:ln w="9492"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03E19FD-2F33-6DB4-643E-4B62C6451166}"/>
              </a:ext>
            </a:extLst>
          </p:cNvPr>
          <p:cNvSpPr/>
          <p:nvPr/>
        </p:nvSpPr>
        <p:spPr>
          <a:xfrm>
            <a:off x="454399" y="6121013"/>
            <a:ext cx="339093" cy="338776"/>
          </a:xfrm>
          <a:custGeom>
            <a:avLst/>
            <a:gdLst>
              <a:gd name="connsiteX0" fmla="*/ 377843 w 764999"/>
              <a:gd name="connsiteY0" fmla="*/ 0 h 764285"/>
              <a:gd name="connsiteX1" fmla="*/ 653909 w 764999"/>
              <a:gd name="connsiteY1" fmla="*/ 110300 h 764285"/>
              <a:gd name="connsiteX2" fmla="*/ 765000 w 764999"/>
              <a:gd name="connsiteY2" fmla="*/ 381857 h 764285"/>
              <a:gd name="connsiteX3" fmla="*/ 654099 w 764999"/>
              <a:gd name="connsiteY3" fmla="*/ 652939 h 764285"/>
              <a:gd name="connsiteX4" fmla="*/ 383735 w 764999"/>
              <a:gd name="connsiteY4" fmla="*/ 764286 h 764285"/>
              <a:gd name="connsiteX5" fmla="*/ 111091 w 764999"/>
              <a:gd name="connsiteY5" fmla="*/ 653510 h 764285"/>
              <a:gd name="connsiteX6" fmla="*/ 0 w 764999"/>
              <a:gd name="connsiteY6" fmla="*/ 385382 h 764285"/>
              <a:gd name="connsiteX7" fmla="*/ 50652 w 764999"/>
              <a:gd name="connsiteY7" fmla="*/ 190976 h 764285"/>
              <a:gd name="connsiteX8" fmla="*/ 188637 w 764999"/>
              <a:gd name="connsiteY8" fmla="*/ 50768 h 764285"/>
              <a:gd name="connsiteX9" fmla="*/ 377748 w 764999"/>
              <a:gd name="connsiteY9" fmla="*/ 95 h 764285"/>
              <a:gd name="connsiteX10" fmla="*/ 381074 w 764999"/>
              <a:gd name="connsiteY10" fmla="*/ 70771 h 764285"/>
              <a:gd name="connsiteX11" fmla="*/ 228360 w 764999"/>
              <a:gd name="connsiteY11" fmla="*/ 112871 h 764285"/>
              <a:gd name="connsiteX12" fmla="*/ 115653 w 764999"/>
              <a:gd name="connsiteY12" fmla="*/ 226219 h 764285"/>
              <a:gd name="connsiteX13" fmla="*/ 75170 w 764999"/>
              <a:gd name="connsiteY13" fmla="*/ 385096 h 764285"/>
              <a:gd name="connsiteX14" fmla="*/ 164879 w 764999"/>
              <a:gd name="connsiteY14" fmla="*/ 604171 h 764285"/>
              <a:gd name="connsiteX15" fmla="*/ 381170 w 764999"/>
              <a:gd name="connsiteY15" fmla="*/ 693515 h 764285"/>
              <a:gd name="connsiteX16" fmla="*/ 537591 w 764999"/>
              <a:gd name="connsiteY16" fmla="*/ 652463 h 764285"/>
              <a:gd name="connsiteX17" fmla="*/ 649822 w 764999"/>
              <a:gd name="connsiteY17" fmla="*/ 540068 h 764285"/>
              <a:gd name="connsiteX18" fmla="*/ 690115 w 764999"/>
              <a:gd name="connsiteY18" fmla="*/ 381667 h 764285"/>
              <a:gd name="connsiteX19" fmla="*/ 649822 w 764999"/>
              <a:gd name="connsiteY19" fmla="*/ 224981 h 764285"/>
              <a:gd name="connsiteX20" fmla="*/ 536355 w 764999"/>
              <a:gd name="connsiteY20" fmla="*/ 112871 h 764285"/>
              <a:gd name="connsiteX21" fmla="*/ 381170 w 764999"/>
              <a:gd name="connsiteY21" fmla="*/ 70771 h 76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64999" h="764285">
                <a:moveTo>
                  <a:pt x="377843" y="0"/>
                </a:moveTo>
                <a:cubicBezTo>
                  <a:pt x="487794" y="0"/>
                  <a:pt x="579784" y="36767"/>
                  <a:pt x="653909" y="110300"/>
                </a:cubicBezTo>
                <a:cubicBezTo>
                  <a:pt x="727938" y="183833"/>
                  <a:pt x="765000" y="274415"/>
                  <a:pt x="765000" y="381857"/>
                </a:cubicBezTo>
                <a:cubicBezTo>
                  <a:pt x="765000" y="489299"/>
                  <a:pt x="728033" y="578739"/>
                  <a:pt x="654099" y="652939"/>
                </a:cubicBezTo>
                <a:cubicBezTo>
                  <a:pt x="580165" y="727138"/>
                  <a:pt x="490075" y="764286"/>
                  <a:pt x="383735" y="764286"/>
                </a:cubicBezTo>
                <a:cubicBezTo>
                  <a:pt x="277396" y="764286"/>
                  <a:pt x="185216" y="727329"/>
                  <a:pt x="111091" y="653510"/>
                </a:cubicBezTo>
                <a:cubicBezTo>
                  <a:pt x="37062" y="579692"/>
                  <a:pt x="0" y="490252"/>
                  <a:pt x="0" y="385382"/>
                </a:cubicBezTo>
                <a:cubicBezTo>
                  <a:pt x="0" y="315468"/>
                  <a:pt x="16916" y="250698"/>
                  <a:pt x="50652" y="190976"/>
                </a:cubicBezTo>
                <a:cubicBezTo>
                  <a:pt x="84388" y="131255"/>
                  <a:pt x="130383" y="84582"/>
                  <a:pt x="188637" y="50768"/>
                </a:cubicBezTo>
                <a:cubicBezTo>
                  <a:pt x="246891" y="16955"/>
                  <a:pt x="309991" y="95"/>
                  <a:pt x="377748" y="95"/>
                </a:cubicBezTo>
                <a:close/>
                <a:moveTo>
                  <a:pt x="381074" y="70771"/>
                </a:moveTo>
                <a:cubicBezTo>
                  <a:pt x="327382" y="70771"/>
                  <a:pt x="276445" y="84773"/>
                  <a:pt x="228360" y="112871"/>
                </a:cubicBezTo>
                <a:cubicBezTo>
                  <a:pt x="180274" y="140970"/>
                  <a:pt x="142642" y="178689"/>
                  <a:pt x="115653" y="226219"/>
                </a:cubicBezTo>
                <a:cubicBezTo>
                  <a:pt x="88664" y="273749"/>
                  <a:pt x="75170" y="326708"/>
                  <a:pt x="75170" y="385096"/>
                </a:cubicBezTo>
                <a:cubicBezTo>
                  <a:pt x="75170" y="471583"/>
                  <a:pt x="105104" y="544544"/>
                  <a:pt x="164879" y="604171"/>
                </a:cubicBezTo>
                <a:cubicBezTo>
                  <a:pt x="224653" y="663702"/>
                  <a:pt x="296782" y="693515"/>
                  <a:pt x="381170" y="693515"/>
                </a:cubicBezTo>
                <a:cubicBezTo>
                  <a:pt x="437523" y="693515"/>
                  <a:pt x="489695" y="679799"/>
                  <a:pt x="537591" y="652463"/>
                </a:cubicBezTo>
                <a:cubicBezTo>
                  <a:pt x="585486" y="625031"/>
                  <a:pt x="622928" y="587597"/>
                  <a:pt x="649822" y="540068"/>
                </a:cubicBezTo>
                <a:cubicBezTo>
                  <a:pt x="676716" y="492538"/>
                  <a:pt x="690115" y="439769"/>
                  <a:pt x="690115" y="381667"/>
                </a:cubicBezTo>
                <a:cubicBezTo>
                  <a:pt x="690115" y="323564"/>
                  <a:pt x="676716" y="271653"/>
                  <a:pt x="649822" y="224981"/>
                </a:cubicBezTo>
                <a:cubicBezTo>
                  <a:pt x="622928" y="178308"/>
                  <a:pt x="585106" y="140875"/>
                  <a:pt x="536355" y="112871"/>
                </a:cubicBezTo>
                <a:cubicBezTo>
                  <a:pt x="487604" y="84773"/>
                  <a:pt x="435812" y="70771"/>
                  <a:pt x="381170" y="70771"/>
                </a:cubicBezTo>
                <a:close/>
              </a:path>
            </a:pathLst>
          </a:custGeom>
          <a:solidFill>
            <a:schemeClr val="bg1"/>
          </a:solidFill>
          <a:ln w="9492"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83DBAECE-641A-9E88-1D23-DDD9F038280A}"/>
              </a:ext>
            </a:extLst>
          </p:cNvPr>
          <p:cNvSpPr/>
          <p:nvPr/>
        </p:nvSpPr>
        <p:spPr>
          <a:xfrm>
            <a:off x="11523717" y="6129117"/>
            <a:ext cx="176328" cy="322522"/>
          </a:xfrm>
          <a:custGeom>
            <a:avLst/>
            <a:gdLst>
              <a:gd name="connsiteX0" fmla="*/ 0 w 397799"/>
              <a:gd name="connsiteY0" fmla="*/ 71247 h 727614"/>
              <a:gd name="connsiteX1" fmla="*/ 0 w 397799"/>
              <a:gd name="connsiteY1" fmla="*/ 0 h 727614"/>
              <a:gd name="connsiteX2" fmla="*/ 397800 w 397799"/>
              <a:gd name="connsiteY2" fmla="*/ 0 h 727614"/>
              <a:gd name="connsiteX3" fmla="*/ 397800 w 397799"/>
              <a:gd name="connsiteY3" fmla="*/ 71247 h 727614"/>
              <a:gd name="connsiteX4" fmla="*/ 235962 w 397799"/>
              <a:gd name="connsiteY4" fmla="*/ 71247 h 727614"/>
              <a:gd name="connsiteX5" fmla="*/ 235962 w 397799"/>
              <a:gd name="connsiteY5" fmla="*/ 727615 h 727614"/>
              <a:gd name="connsiteX6" fmla="*/ 161933 w 397799"/>
              <a:gd name="connsiteY6" fmla="*/ 727615 h 727614"/>
              <a:gd name="connsiteX7" fmla="*/ 161933 w 397799"/>
              <a:gd name="connsiteY7" fmla="*/ 71247 h 727614"/>
              <a:gd name="connsiteX8" fmla="*/ 95 w 397799"/>
              <a:gd name="connsiteY8" fmla="*/ 71247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7799" h="727614">
                <a:moveTo>
                  <a:pt x="0" y="71247"/>
                </a:moveTo>
                <a:lnTo>
                  <a:pt x="0" y="0"/>
                </a:lnTo>
                <a:lnTo>
                  <a:pt x="397800" y="0"/>
                </a:lnTo>
                <a:lnTo>
                  <a:pt x="397800" y="71247"/>
                </a:lnTo>
                <a:lnTo>
                  <a:pt x="235962" y="71247"/>
                </a:lnTo>
                <a:lnTo>
                  <a:pt x="235962" y="727615"/>
                </a:lnTo>
                <a:lnTo>
                  <a:pt x="161933" y="727615"/>
                </a:lnTo>
                <a:lnTo>
                  <a:pt x="161933" y="71247"/>
                </a:lnTo>
                <a:lnTo>
                  <a:pt x="95" y="71247"/>
                </a:lnTo>
                <a:close/>
              </a:path>
            </a:pathLst>
          </a:custGeom>
          <a:solidFill>
            <a:schemeClr val="bg1"/>
          </a:solidFill>
          <a:ln w="9492" cap="flat">
            <a:noFill/>
            <a:prstDash val="solid"/>
            <a:miter/>
          </a:ln>
        </p:spPr>
        <p:txBody>
          <a:bodyPr rtlCol="0" anchor="ctr"/>
          <a:lstStyle/>
          <a:p>
            <a:endParaRPr lang="en-US"/>
          </a:p>
        </p:txBody>
      </p:sp>
      <p:sp>
        <p:nvSpPr>
          <p:cNvPr id="3" name="Right Triangle 2">
            <a:extLst>
              <a:ext uri="{FF2B5EF4-FFF2-40B4-BE49-F238E27FC236}">
                <a16:creationId xmlns:a16="http://schemas.microsoft.com/office/drawing/2014/main" id="{F51EE084-EED6-B795-4C5A-0BCACC86897B}"/>
              </a:ext>
            </a:extLst>
          </p:cNvPr>
          <p:cNvSpPr>
            <a:spLocks noChangeAspect="1"/>
          </p:cNvSpPr>
          <p:nvPr/>
        </p:nvSpPr>
        <p:spPr>
          <a:xfrm rot="16200000" flipV="1">
            <a:off x="6124575" y="3405394"/>
            <a:ext cx="274320" cy="274320"/>
          </a:xfrm>
          <a:prstGeom prst="rtTriangl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E764D70C-5017-716B-56D6-1BB979BB1810}"/>
              </a:ext>
            </a:extLst>
          </p:cNvPr>
          <p:cNvSpPr>
            <a:spLocks noChangeAspect="1"/>
          </p:cNvSpPr>
          <p:nvPr/>
        </p:nvSpPr>
        <p:spPr>
          <a:xfrm rot="5400000" flipV="1">
            <a:off x="5843261" y="3670752"/>
            <a:ext cx="274320" cy="274320"/>
          </a:xfrm>
          <a:prstGeom prst="rtTriangl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Triangle 5">
            <a:extLst>
              <a:ext uri="{FF2B5EF4-FFF2-40B4-BE49-F238E27FC236}">
                <a16:creationId xmlns:a16="http://schemas.microsoft.com/office/drawing/2014/main" id="{E14FD94E-E12C-CD77-F4B2-6A02DC99F4B9}"/>
              </a:ext>
            </a:extLst>
          </p:cNvPr>
          <p:cNvSpPr>
            <a:spLocks noChangeAspect="1"/>
          </p:cNvSpPr>
          <p:nvPr/>
        </p:nvSpPr>
        <p:spPr>
          <a:xfrm flipV="1">
            <a:off x="6118790" y="3679785"/>
            <a:ext cx="274320" cy="274320"/>
          </a:xfrm>
          <a:prstGeom prst="r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91BFC87D-7960-44A8-CD93-981EC16B5A96}"/>
              </a:ext>
            </a:extLst>
          </p:cNvPr>
          <p:cNvCxnSpPr>
            <a:cxnSpLocks/>
          </p:cNvCxnSpPr>
          <p:nvPr/>
        </p:nvCxnSpPr>
        <p:spPr>
          <a:xfrm>
            <a:off x="399006" y="3671469"/>
            <a:ext cx="11430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C0B556E-B807-643A-F08A-2A2DDC0C0FEE}"/>
              </a:ext>
            </a:extLst>
          </p:cNvPr>
          <p:cNvCxnSpPr>
            <a:cxnSpLocks/>
          </p:cNvCxnSpPr>
          <p:nvPr/>
        </p:nvCxnSpPr>
        <p:spPr>
          <a:xfrm>
            <a:off x="6114006" y="836829"/>
            <a:ext cx="0" cy="566928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1531</TotalTime>
  <Words>124</Words>
  <Application>Microsoft Macintosh PowerPoint</Application>
  <PresentationFormat>Widescreen</PresentationFormat>
  <Paragraphs>21</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25</cp:revision>
  <cp:lastPrinted>2020-08-31T22:23:58Z</cp:lastPrinted>
  <dcterms:created xsi:type="dcterms:W3CDTF">2021-07-07T23:54:57Z</dcterms:created>
  <dcterms:modified xsi:type="dcterms:W3CDTF">2023-01-27T20:23:57Z</dcterms:modified>
</cp:coreProperties>
</file>