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01B"/>
    <a:srgbClr val="FFD24E"/>
    <a:srgbClr val="0EB4B5"/>
    <a:srgbClr val="53C5BA"/>
    <a:srgbClr val="33DCC7"/>
    <a:srgbClr val="66F1E4"/>
    <a:srgbClr val="ACF1E6"/>
    <a:srgbClr val="F99509"/>
    <a:srgbClr val="FFEBAD"/>
    <a:srgbClr val="FFE7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23" autoAdjust="0"/>
    <p:restoredTop sz="86447"/>
  </p:normalViewPr>
  <p:slideViewPr>
    <p:cSldViewPr snapToGrid="0" snapToObjects="1">
      <p:cViewPr varScale="1">
        <p:scale>
          <a:sx n="128" d="100"/>
          <a:sy n="128" d="100"/>
        </p:scale>
        <p:origin x="4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44&amp;utm_source=integrated-content&amp;utm_campaign=/content/swot-templates-powerpoint&amp;utm_medium=SWOT+Puzzle+powerpoint+11544&amp;lpa=SWOT+Puzzle+powerpoint+1154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39232283-6741-C949-91C4-5794FD991E43}"/>
              </a:ext>
            </a:extLst>
          </p:cNvPr>
          <p:cNvSpPr/>
          <p:nvPr/>
        </p:nvSpPr>
        <p:spPr>
          <a:xfrm>
            <a:off x="802291" y="3702011"/>
            <a:ext cx="6284288" cy="2853518"/>
          </a:xfrm>
          <a:custGeom>
            <a:avLst/>
            <a:gdLst>
              <a:gd name="connsiteX0" fmla="*/ 3254693 w 3473767"/>
              <a:gd name="connsiteY0" fmla="*/ 652463 h 1577340"/>
              <a:gd name="connsiteX1" fmla="*/ 3051810 w 3473767"/>
              <a:gd name="connsiteY1" fmla="*/ 734378 h 1577340"/>
              <a:gd name="connsiteX2" fmla="*/ 3051810 w 3473767"/>
              <a:gd name="connsiteY2" fmla="*/ 0 h 1577340"/>
              <a:gd name="connsiteX3" fmla="*/ 1562100 w 3473767"/>
              <a:gd name="connsiteY3" fmla="*/ 0 h 1577340"/>
              <a:gd name="connsiteX4" fmla="*/ 1615440 w 3473767"/>
              <a:gd name="connsiteY4" fmla="*/ 147638 h 1577340"/>
              <a:gd name="connsiteX5" fmla="*/ 1396365 w 3473767"/>
              <a:gd name="connsiteY5" fmla="*/ 366713 h 1577340"/>
              <a:gd name="connsiteX6" fmla="*/ 1177290 w 3473767"/>
              <a:gd name="connsiteY6" fmla="*/ 147638 h 1577340"/>
              <a:gd name="connsiteX7" fmla="*/ 1230630 w 3473767"/>
              <a:gd name="connsiteY7" fmla="*/ 0 h 1577340"/>
              <a:gd name="connsiteX8" fmla="*/ 0 w 3473767"/>
              <a:gd name="connsiteY8" fmla="*/ 0 h 1577340"/>
              <a:gd name="connsiteX9" fmla="*/ 0 w 3473767"/>
              <a:gd name="connsiteY9" fmla="*/ 1577340 h 1577340"/>
              <a:gd name="connsiteX10" fmla="*/ 3051810 w 3473767"/>
              <a:gd name="connsiteY10" fmla="*/ 1577340 h 1577340"/>
              <a:gd name="connsiteX11" fmla="*/ 3051810 w 3473767"/>
              <a:gd name="connsiteY11" fmla="*/ 1007745 h 1577340"/>
              <a:gd name="connsiteX12" fmla="*/ 3254693 w 3473767"/>
              <a:gd name="connsiteY12" fmla="*/ 1089660 h 1577340"/>
              <a:gd name="connsiteX13" fmla="*/ 3473768 w 3473767"/>
              <a:gd name="connsiteY13" fmla="*/ 870585 h 1577340"/>
              <a:gd name="connsiteX14" fmla="*/ 3254693 w 3473767"/>
              <a:gd name="connsiteY14" fmla="*/ 652463 h 1577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73767" h="1577340">
                <a:moveTo>
                  <a:pt x="3254693" y="652463"/>
                </a:moveTo>
                <a:cubicBezTo>
                  <a:pt x="3214688" y="652463"/>
                  <a:pt x="3137535" y="689610"/>
                  <a:pt x="3051810" y="734378"/>
                </a:cubicBezTo>
                <a:lnTo>
                  <a:pt x="3051810" y="0"/>
                </a:lnTo>
                <a:lnTo>
                  <a:pt x="1562100" y="0"/>
                </a:lnTo>
                <a:cubicBezTo>
                  <a:pt x="1593533" y="62865"/>
                  <a:pt x="1615440" y="117157"/>
                  <a:pt x="1615440" y="147638"/>
                </a:cubicBezTo>
                <a:cubicBezTo>
                  <a:pt x="1615440" y="268605"/>
                  <a:pt x="1517333" y="366713"/>
                  <a:pt x="1396365" y="366713"/>
                </a:cubicBezTo>
                <a:cubicBezTo>
                  <a:pt x="1275398" y="366713"/>
                  <a:pt x="1177290" y="268605"/>
                  <a:pt x="1177290" y="147638"/>
                </a:cubicBezTo>
                <a:cubicBezTo>
                  <a:pt x="1177290" y="116205"/>
                  <a:pt x="1200150" y="62865"/>
                  <a:pt x="1230630" y="0"/>
                </a:cubicBezTo>
                <a:lnTo>
                  <a:pt x="0" y="0"/>
                </a:lnTo>
                <a:lnTo>
                  <a:pt x="0" y="1577340"/>
                </a:lnTo>
                <a:lnTo>
                  <a:pt x="3051810" y="1577340"/>
                </a:lnTo>
                <a:lnTo>
                  <a:pt x="3051810" y="1007745"/>
                </a:lnTo>
                <a:cubicBezTo>
                  <a:pt x="3137535" y="1052513"/>
                  <a:pt x="3214688" y="1089660"/>
                  <a:pt x="3254693" y="1089660"/>
                </a:cubicBezTo>
                <a:cubicBezTo>
                  <a:pt x="3375660" y="1089660"/>
                  <a:pt x="3473768" y="991553"/>
                  <a:pt x="3473768" y="870585"/>
                </a:cubicBezTo>
                <a:cubicBezTo>
                  <a:pt x="3473768" y="750570"/>
                  <a:pt x="3375660" y="652463"/>
                  <a:pt x="3254693" y="652463"/>
                </a:cubicBezTo>
                <a:close/>
              </a:path>
            </a:pathLst>
          </a:custGeom>
          <a:solidFill>
            <a:srgbClr val="FFEBAD"/>
          </a:solidFill>
          <a:ln w="19050" cap="flat">
            <a:solidFill>
              <a:schemeClr val="bg1"/>
            </a:solid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1A79B9D0-4108-88CF-53B9-D272CDC78ED5}"/>
              </a:ext>
            </a:extLst>
          </p:cNvPr>
          <p:cNvSpPr/>
          <p:nvPr/>
        </p:nvSpPr>
        <p:spPr>
          <a:xfrm>
            <a:off x="802291" y="846768"/>
            <a:ext cx="5524385" cy="3516926"/>
          </a:xfrm>
          <a:custGeom>
            <a:avLst/>
            <a:gdLst>
              <a:gd name="connsiteX0" fmla="*/ 3051810 w 3053715"/>
              <a:gd name="connsiteY0" fmla="*/ 862012 h 1944052"/>
              <a:gd name="connsiteX1" fmla="*/ 2885123 w 3053715"/>
              <a:gd name="connsiteY1" fmla="*/ 924878 h 1944052"/>
              <a:gd name="connsiteX2" fmla="*/ 2666048 w 3053715"/>
              <a:gd name="connsiteY2" fmla="*/ 705803 h 1944052"/>
              <a:gd name="connsiteX3" fmla="*/ 2885123 w 3053715"/>
              <a:gd name="connsiteY3" fmla="*/ 486728 h 1944052"/>
              <a:gd name="connsiteX4" fmla="*/ 3051810 w 3053715"/>
              <a:gd name="connsiteY4" fmla="*/ 549593 h 1944052"/>
              <a:gd name="connsiteX5" fmla="*/ 3051810 w 3053715"/>
              <a:gd name="connsiteY5" fmla="*/ 0 h 1944052"/>
              <a:gd name="connsiteX6" fmla="*/ 0 w 3053715"/>
              <a:gd name="connsiteY6" fmla="*/ 0 h 1944052"/>
              <a:gd name="connsiteX7" fmla="*/ 0 w 3053715"/>
              <a:gd name="connsiteY7" fmla="*/ 1577340 h 1944052"/>
              <a:gd name="connsiteX8" fmla="*/ 1232535 w 3053715"/>
              <a:gd name="connsiteY8" fmla="*/ 1577340 h 1944052"/>
              <a:gd name="connsiteX9" fmla="*/ 1179195 w 3053715"/>
              <a:gd name="connsiteY9" fmla="*/ 1724978 h 1944052"/>
              <a:gd name="connsiteX10" fmla="*/ 1398270 w 3053715"/>
              <a:gd name="connsiteY10" fmla="*/ 1944053 h 1944052"/>
              <a:gd name="connsiteX11" fmla="*/ 1617345 w 3053715"/>
              <a:gd name="connsiteY11" fmla="*/ 1724978 h 1944052"/>
              <a:gd name="connsiteX12" fmla="*/ 1564005 w 3053715"/>
              <a:gd name="connsiteY12" fmla="*/ 1577340 h 1944052"/>
              <a:gd name="connsiteX13" fmla="*/ 3053715 w 3053715"/>
              <a:gd name="connsiteY13" fmla="*/ 1577340 h 1944052"/>
              <a:gd name="connsiteX14" fmla="*/ 3053715 w 3053715"/>
              <a:gd name="connsiteY14" fmla="*/ 862012 h 1944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53715" h="1944052">
                <a:moveTo>
                  <a:pt x="3051810" y="862012"/>
                </a:moveTo>
                <a:cubicBezTo>
                  <a:pt x="2980373" y="898207"/>
                  <a:pt x="2918460" y="924878"/>
                  <a:pt x="2885123" y="924878"/>
                </a:cubicBezTo>
                <a:cubicBezTo>
                  <a:pt x="2764155" y="924878"/>
                  <a:pt x="2666048" y="826770"/>
                  <a:pt x="2666048" y="705803"/>
                </a:cubicBezTo>
                <a:cubicBezTo>
                  <a:pt x="2666048" y="584835"/>
                  <a:pt x="2764155" y="486728"/>
                  <a:pt x="2885123" y="486728"/>
                </a:cubicBezTo>
                <a:cubicBezTo>
                  <a:pt x="2919413" y="486728"/>
                  <a:pt x="2981325" y="513398"/>
                  <a:pt x="3051810" y="549593"/>
                </a:cubicBezTo>
                <a:lnTo>
                  <a:pt x="3051810" y="0"/>
                </a:lnTo>
                <a:lnTo>
                  <a:pt x="0" y="0"/>
                </a:lnTo>
                <a:lnTo>
                  <a:pt x="0" y="1577340"/>
                </a:lnTo>
                <a:lnTo>
                  <a:pt x="1232535" y="1577340"/>
                </a:lnTo>
                <a:cubicBezTo>
                  <a:pt x="1201103" y="1640205"/>
                  <a:pt x="1179195" y="1694497"/>
                  <a:pt x="1179195" y="1724978"/>
                </a:cubicBezTo>
                <a:cubicBezTo>
                  <a:pt x="1179195" y="1845945"/>
                  <a:pt x="1277303" y="1944053"/>
                  <a:pt x="1398270" y="1944053"/>
                </a:cubicBezTo>
                <a:cubicBezTo>
                  <a:pt x="1519238" y="1944053"/>
                  <a:pt x="1617345" y="1845945"/>
                  <a:pt x="1617345" y="1724978"/>
                </a:cubicBezTo>
                <a:cubicBezTo>
                  <a:pt x="1617345" y="1693545"/>
                  <a:pt x="1594485" y="1640205"/>
                  <a:pt x="1564005" y="1577340"/>
                </a:cubicBezTo>
                <a:lnTo>
                  <a:pt x="3053715" y="1577340"/>
                </a:lnTo>
                <a:lnTo>
                  <a:pt x="3053715" y="862012"/>
                </a:lnTo>
                <a:close/>
              </a:path>
            </a:pathLst>
          </a:custGeom>
          <a:solidFill>
            <a:srgbClr val="B0EFF0"/>
          </a:solidFill>
          <a:ln w="19050" cap="flat">
            <a:solidFill>
              <a:schemeClr val="bg1"/>
            </a:solid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234E893E-B041-9F2D-311A-15BD3E34BAAC}"/>
              </a:ext>
            </a:extLst>
          </p:cNvPr>
          <p:cNvSpPr/>
          <p:nvPr/>
        </p:nvSpPr>
        <p:spPr>
          <a:xfrm>
            <a:off x="6323229" y="2902472"/>
            <a:ext cx="5520938" cy="3653055"/>
          </a:xfrm>
          <a:custGeom>
            <a:avLst/>
            <a:gdLst>
              <a:gd name="connsiteX0" fmla="*/ 1782127 w 3051810"/>
              <a:gd name="connsiteY0" fmla="*/ 441008 h 2019300"/>
              <a:gd name="connsiteX1" fmla="*/ 1873568 w 3051810"/>
              <a:gd name="connsiteY1" fmla="*/ 219075 h 2019300"/>
              <a:gd name="connsiteX2" fmla="*/ 1654493 w 3051810"/>
              <a:gd name="connsiteY2" fmla="*/ 0 h 2019300"/>
              <a:gd name="connsiteX3" fmla="*/ 1435418 w 3051810"/>
              <a:gd name="connsiteY3" fmla="*/ 219075 h 2019300"/>
              <a:gd name="connsiteX4" fmla="*/ 1526857 w 3051810"/>
              <a:gd name="connsiteY4" fmla="*/ 441008 h 2019300"/>
              <a:gd name="connsiteX5" fmla="*/ 0 w 3051810"/>
              <a:gd name="connsiteY5" fmla="*/ 441008 h 2019300"/>
              <a:gd name="connsiteX6" fmla="*/ 0 w 3051810"/>
              <a:gd name="connsiteY6" fmla="*/ 1175385 h 2019300"/>
              <a:gd name="connsiteX7" fmla="*/ 202882 w 3051810"/>
              <a:gd name="connsiteY7" fmla="*/ 1093470 h 2019300"/>
              <a:gd name="connsiteX8" fmla="*/ 421957 w 3051810"/>
              <a:gd name="connsiteY8" fmla="*/ 1312545 h 2019300"/>
              <a:gd name="connsiteX9" fmla="*/ 202882 w 3051810"/>
              <a:gd name="connsiteY9" fmla="*/ 1531620 h 2019300"/>
              <a:gd name="connsiteX10" fmla="*/ 0 w 3051810"/>
              <a:gd name="connsiteY10" fmla="*/ 1449705 h 2019300"/>
              <a:gd name="connsiteX11" fmla="*/ 0 w 3051810"/>
              <a:gd name="connsiteY11" fmla="*/ 2019300 h 2019300"/>
              <a:gd name="connsiteX12" fmla="*/ 3051810 w 3051810"/>
              <a:gd name="connsiteY12" fmla="*/ 2019300 h 2019300"/>
              <a:gd name="connsiteX13" fmla="*/ 3051810 w 3051810"/>
              <a:gd name="connsiteY13" fmla="*/ 441008 h 2019300"/>
              <a:gd name="connsiteX14" fmla="*/ 1782127 w 3051810"/>
              <a:gd name="connsiteY14" fmla="*/ 441008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51810" h="2019300">
                <a:moveTo>
                  <a:pt x="1782127" y="441008"/>
                </a:moveTo>
                <a:cubicBezTo>
                  <a:pt x="1831657" y="347663"/>
                  <a:pt x="1873568" y="261938"/>
                  <a:pt x="1873568" y="219075"/>
                </a:cubicBezTo>
                <a:cubicBezTo>
                  <a:pt x="1873568" y="98108"/>
                  <a:pt x="1775460" y="0"/>
                  <a:pt x="1654493" y="0"/>
                </a:cubicBezTo>
                <a:cubicBezTo>
                  <a:pt x="1533525" y="0"/>
                  <a:pt x="1435418" y="98108"/>
                  <a:pt x="1435418" y="219075"/>
                </a:cubicBezTo>
                <a:cubicBezTo>
                  <a:pt x="1435418" y="261938"/>
                  <a:pt x="1477327" y="347663"/>
                  <a:pt x="1526857" y="441008"/>
                </a:cubicBezTo>
                <a:lnTo>
                  <a:pt x="0" y="441008"/>
                </a:lnTo>
                <a:lnTo>
                  <a:pt x="0" y="1175385"/>
                </a:lnTo>
                <a:cubicBezTo>
                  <a:pt x="85725" y="1130618"/>
                  <a:pt x="162878" y="1093470"/>
                  <a:pt x="202882" y="1093470"/>
                </a:cubicBezTo>
                <a:cubicBezTo>
                  <a:pt x="323850" y="1093470"/>
                  <a:pt x="421957" y="1191577"/>
                  <a:pt x="421957" y="1312545"/>
                </a:cubicBezTo>
                <a:cubicBezTo>
                  <a:pt x="421957" y="1433513"/>
                  <a:pt x="323850" y="1531620"/>
                  <a:pt x="202882" y="1531620"/>
                </a:cubicBezTo>
                <a:cubicBezTo>
                  <a:pt x="162878" y="1531620"/>
                  <a:pt x="85725" y="1494473"/>
                  <a:pt x="0" y="1449705"/>
                </a:cubicBezTo>
                <a:lnTo>
                  <a:pt x="0" y="2019300"/>
                </a:lnTo>
                <a:lnTo>
                  <a:pt x="3051810" y="2019300"/>
                </a:lnTo>
                <a:lnTo>
                  <a:pt x="3051810" y="441008"/>
                </a:lnTo>
                <a:lnTo>
                  <a:pt x="1782127" y="441008"/>
                </a:lnTo>
                <a:close/>
              </a:path>
            </a:pathLst>
          </a:custGeom>
          <a:solidFill>
            <a:srgbClr val="FFE784"/>
          </a:solidFill>
          <a:ln w="19050" cap="flat">
            <a:solidFill>
              <a:schemeClr val="bg1"/>
            </a:solid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91D5657C-0D25-D04A-2352-073AAE19EF3C}"/>
              </a:ext>
            </a:extLst>
          </p:cNvPr>
          <p:cNvSpPr/>
          <p:nvPr/>
        </p:nvSpPr>
        <p:spPr>
          <a:xfrm>
            <a:off x="5625359" y="846768"/>
            <a:ext cx="6220533" cy="2856963"/>
          </a:xfrm>
          <a:custGeom>
            <a:avLst/>
            <a:gdLst>
              <a:gd name="connsiteX0" fmla="*/ 385763 w 3438525"/>
              <a:gd name="connsiteY0" fmla="*/ 0 h 1579244"/>
              <a:gd name="connsiteX1" fmla="*/ 385763 w 3438525"/>
              <a:gd name="connsiteY1" fmla="*/ 550545 h 1579244"/>
              <a:gd name="connsiteX2" fmla="*/ 219075 w 3438525"/>
              <a:gd name="connsiteY2" fmla="*/ 487680 h 1579244"/>
              <a:gd name="connsiteX3" fmla="*/ 0 w 3438525"/>
              <a:gd name="connsiteY3" fmla="*/ 706755 h 1579244"/>
              <a:gd name="connsiteX4" fmla="*/ 219075 w 3438525"/>
              <a:gd name="connsiteY4" fmla="*/ 925830 h 1579244"/>
              <a:gd name="connsiteX5" fmla="*/ 385763 w 3438525"/>
              <a:gd name="connsiteY5" fmla="*/ 862965 h 1579244"/>
              <a:gd name="connsiteX6" fmla="*/ 385763 w 3438525"/>
              <a:gd name="connsiteY6" fmla="*/ 1579245 h 1579244"/>
              <a:gd name="connsiteX7" fmla="*/ 1913573 w 3438525"/>
              <a:gd name="connsiteY7" fmla="*/ 1579245 h 1579244"/>
              <a:gd name="connsiteX8" fmla="*/ 1822132 w 3438525"/>
              <a:gd name="connsiteY8" fmla="*/ 1357312 h 1579244"/>
              <a:gd name="connsiteX9" fmla="*/ 2041207 w 3438525"/>
              <a:gd name="connsiteY9" fmla="*/ 1138237 h 1579244"/>
              <a:gd name="connsiteX10" fmla="*/ 2260283 w 3438525"/>
              <a:gd name="connsiteY10" fmla="*/ 1357312 h 1579244"/>
              <a:gd name="connsiteX11" fmla="*/ 2168843 w 3438525"/>
              <a:gd name="connsiteY11" fmla="*/ 1579245 h 1579244"/>
              <a:gd name="connsiteX12" fmla="*/ 3438525 w 3438525"/>
              <a:gd name="connsiteY12" fmla="*/ 1579245 h 1579244"/>
              <a:gd name="connsiteX13" fmla="*/ 3438525 w 3438525"/>
              <a:gd name="connsiteY13" fmla="*/ 0 h 1579244"/>
              <a:gd name="connsiteX14" fmla="*/ 385763 w 3438525"/>
              <a:gd name="connsiteY14" fmla="*/ 0 h 157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38525" h="1579244">
                <a:moveTo>
                  <a:pt x="385763" y="0"/>
                </a:moveTo>
                <a:lnTo>
                  <a:pt x="385763" y="550545"/>
                </a:lnTo>
                <a:cubicBezTo>
                  <a:pt x="314325" y="514350"/>
                  <a:pt x="252413" y="487680"/>
                  <a:pt x="219075" y="487680"/>
                </a:cubicBezTo>
                <a:cubicBezTo>
                  <a:pt x="98107" y="487680"/>
                  <a:pt x="0" y="585787"/>
                  <a:pt x="0" y="706755"/>
                </a:cubicBezTo>
                <a:cubicBezTo>
                  <a:pt x="0" y="827723"/>
                  <a:pt x="98107" y="925830"/>
                  <a:pt x="219075" y="925830"/>
                </a:cubicBezTo>
                <a:cubicBezTo>
                  <a:pt x="253365" y="925830"/>
                  <a:pt x="315278" y="899160"/>
                  <a:pt x="385763" y="862965"/>
                </a:cubicBezTo>
                <a:lnTo>
                  <a:pt x="385763" y="1579245"/>
                </a:lnTo>
                <a:lnTo>
                  <a:pt x="1913573" y="1579245"/>
                </a:lnTo>
                <a:cubicBezTo>
                  <a:pt x="1864043" y="1485900"/>
                  <a:pt x="1822132" y="1400175"/>
                  <a:pt x="1822132" y="1357312"/>
                </a:cubicBezTo>
                <a:cubicBezTo>
                  <a:pt x="1822132" y="1236345"/>
                  <a:pt x="1920240" y="1138237"/>
                  <a:pt x="2041207" y="1138237"/>
                </a:cubicBezTo>
                <a:cubicBezTo>
                  <a:pt x="2162175" y="1138237"/>
                  <a:pt x="2260283" y="1236345"/>
                  <a:pt x="2260283" y="1357312"/>
                </a:cubicBezTo>
                <a:cubicBezTo>
                  <a:pt x="2260283" y="1400175"/>
                  <a:pt x="2218373" y="1485900"/>
                  <a:pt x="2168843" y="1579245"/>
                </a:cubicBezTo>
                <a:lnTo>
                  <a:pt x="3438525" y="1579245"/>
                </a:lnTo>
                <a:lnTo>
                  <a:pt x="3438525" y="0"/>
                </a:lnTo>
                <a:lnTo>
                  <a:pt x="385763" y="0"/>
                </a:lnTo>
                <a:close/>
              </a:path>
            </a:pathLst>
          </a:custGeom>
          <a:solidFill>
            <a:srgbClr val="7DF0EF"/>
          </a:solidFill>
          <a:ln w="19050" cap="flat">
            <a:solidFill>
              <a:schemeClr val="bg1"/>
            </a:solidFill>
            <a:prstDash val="solid"/>
            <a:miter/>
          </a:ln>
        </p:spPr>
        <p:txBody>
          <a:bodyPr rtlCol="0" anchor="ctr"/>
          <a:lstStyle/>
          <a:p>
            <a:endParaRPr lang="en-US"/>
          </a:p>
        </p:txBody>
      </p:sp>
      <p:sp>
        <p:nvSpPr>
          <p:cNvPr id="110" name="TextBox 109">
            <a:extLst>
              <a:ext uri="{FF2B5EF4-FFF2-40B4-BE49-F238E27FC236}">
                <a16:creationId xmlns:a16="http://schemas.microsoft.com/office/drawing/2014/main" id="{D952984D-C68E-463D-30BC-229346D5DD88}"/>
              </a:ext>
            </a:extLst>
          </p:cNvPr>
          <p:cNvSpPr txBox="1"/>
          <p:nvPr/>
        </p:nvSpPr>
        <p:spPr>
          <a:xfrm>
            <a:off x="970599" y="1335223"/>
            <a:ext cx="5303520" cy="153888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Strength One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Three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Four</a:t>
            </a:r>
          </a:p>
        </p:txBody>
      </p:sp>
      <p:sp>
        <p:nvSpPr>
          <p:cNvPr id="111" name="TextBox 110">
            <a:extLst>
              <a:ext uri="{FF2B5EF4-FFF2-40B4-BE49-F238E27FC236}">
                <a16:creationId xmlns:a16="http://schemas.microsoft.com/office/drawing/2014/main" id="{2D9511AE-2DE9-1139-1796-A1EF19136F72}"/>
              </a:ext>
            </a:extLst>
          </p:cNvPr>
          <p:cNvSpPr txBox="1"/>
          <p:nvPr/>
        </p:nvSpPr>
        <p:spPr>
          <a:xfrm>
            <a:off x="6619030" y="1335223"/>
            <a:ext cx="5212080" cy="113877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Weakness One</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Three</a:t>
            </a:r>
            <a:endParaRPr lang="en-US" sz="1600"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17637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SWOT PUZZLE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29599" y="187165"/>
            <a:ext cx="3611877" cy="501240"/>
          </a:xfrm>
          <a:prstGeom prst="rect">
            <a:avLst/>
          </a:prstGeom>
        </p:spPr>
      </p:pic>
      <p:sp>
        <p:nvSpPr>
          <p:cNvPr id="99" name="TextBox 98">
            <a:extLst>
              <a:ext uri="{FF2B5EF4-FFF2-40B4-BE49-F238E27FC236}">
                <a16:creationId xmlns:a16="http://schemas.microsoft.com/office/drawing/2014/main" id="{7A48AE90-D6D0-9CD1-07C0-F77259AF81DE}"/>
              </a:ext>
            </a:extLst>
          </p:cNvPr>
          <p:cNvSpPr txBox="1"/>
          <p:nvPr/>
        </p:nvSpPr>
        <p:spPr>
          <a:xfrm rot="16200000">
            <a:off x="-861388" y="4920202"/>
            <a:ext cx="2797871"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EXTERNAL</a:t>
            </a:r>
          </a:p>
        </p:txBody>
      </p:sp>
      <p:sp>
        <p:nvSpPr>
          <p:cNvPr id="100" name="TextBox 99">
            <a:extLst>
              <a:ext uri="{FF2B5EF4-FFF2-40B4-BE49-F238E27FC236}">
                <a16:creationId xmlns:a16="http://schemas.microsoft.com/office/drawing/2014/main" id="{E21ECD1A-04AE-68FE-976E-58928A82E80B}"/>
              </a:ext>
            </a:extLst>
          </p:cNvPr>
          <p:cNvSpPr txBox="1"/>
          <p:nvPr/>
        </p:nvSpPr>
        <p:spPr>
          <a:xfrm rot="16200000">
            <a:off x="-861465" y="2059328"/>
            <a:ext cx="2794451"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INTERNAL</a:t>
            </a:r>
          </a:p>
        </p:txBody>
      </p:sp>
      <p:sp>
        <p:nvSpPr>
          <p:cNvPr id="101" name="TextBox 100">
            <a:extLst>
              <a:ext uri="{FF2B5EF4-FFF2-40B4-BE49-F238E27FC236}">
                <a16:creationId xmlns:a16="http://schemas.microsoft.com/office/drawing/2014/main" id="{9111D247-B21F-B446-D61F-A45651B9648F}"/>
              </a:ext>
            </a:extLst>
          </p:cNvPr>
          <p:cNvSpPr txBox="1"/>
          <p:nvPr/>
        </p:nvSpPr>
        <p:spPr>
          <a:xfrm>
            <a:off x="806706" y="906330"/>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6341453" y="906330"/>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WEAKNESSES  –</a:t>
            </a:r>
          </a:p>
        </p:txBody>
      </p:sp>
      <p:sp>
        <p:nvSpPr>
          <p:cNvPr id="109" name="TextBox 108">
            <a:extLst>
              <a:ext uri="{FF2B5EF4-FFF2-40B4-BE49-F238E27FC236}">
                <a16:creationId xmlns:a16="http://schemas.microsoft.com/office/drawing/2014/main" id="{C9C8D993-8400-190D-92CF-6A72C97F55FD}"/>
              </a:ext>
            </a:extLst>
          </p:cNvPr>
          <p:cNvSpPr txBox="1"/>
          <p:nvPr/>
        </p:nvSpPr>
        <p:spPr>
          <a:xfrm>
            <a:off x="970599" y="4350549"/>
            <a:ext cx="5303520" cy="1138773"/>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Opportunity One</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Two</a:t>
            </a:r>
          </a:p>
          <a:p>
            <a:pPr marL="285750" indent="-285750">
              <a:spcAft>
                <a:spcPts val="1200"/>
              </a:spcAft>
              <a:buClr>
                <a:schemeClr val="tx1">
                  <a:lumMod val="75000"/>
                  <a:lumOff val="25000"/>
                </a:schemeClr>
              </a:buClr>
              <a:buSzPct val="100000"/>
              <a:buFont typeface=".PingFang SC Regular"/>
              <a:buChar char="＋"/>
            </a:pPr>
            <a:r>
              <a:rPr lang="en-US" sz="1600" dirty="0">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619030" y="4350549"/>
            <a:ext cx="5212080" cy="738664"/>
          </a:xfrm>
          <a:prstGeom prst="rect">
            <a:avLst/>
          </a:prstGeom>
          <a:noFill/>
        </p:spPr>
        <p:txBody>
          <a:bodyPr wrap="square" rtlCol="0">
            <a:spAutoFit/>
          </a:bodyPr>
          <a:lstStyle/>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Threat One</a:t>
            </a:r>
          </a:p>
          <a:p>
            <a:pPr marL="285750" indent="-285750">
              <a:spcAft>
                <a:spcPts val="1200"/>
              </a:spcAft>
              <a:buClr>
                <a:schemeClr val="tx1">
                  <a:lumMod val="75000"/>
                  <a:lumOff val="25000"/>
                </a:schemeClr>
              </a:buClr>
              <a:buSzPct val="100000"/>
              <a:buFont typeface="System Font Regular"/>
              <a:buChar char="—"/>
            </a:pPr>
            <a:r>
              <a:rPr lang="en-US" sz="1600" dirty="0">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797069" y="6106795"/>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6331816" y="6106795"/>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THREATS  –</a:t>
            </a:r>
          </a:p>
        </p:txBody>
      </p:sp>
      <p:sp>
        <p:nvSpPr>
          <p:cNvPr id="15" name="Right Triangle 14">
            <a:extLst>
              <a:ext uri="{FF2B5EF4-FFF2-40B4-BE49-F238E27FC236}">
                <a16:creationId xmlns:a16="http://schemas.microsoft.com/office/drawing/2014/main" id="{3287C4F0-F0E5-4F10-2750-92276A6C428B}"/>
              </a:ext>
            </a:extLst>
          </p:cNvPr>
          <p:cNvSpPr/>
          <p:nvPr/>
        </p:nvSpPr>
        <p:spPr>
          <a:xfrm>
            <a:off x="841875" y="6282776"/>
            <a:ext cx="224925" cy="224925"/>
          </a:xfrm>
          <a:prstGeom prst="rtTriangle">
            <a:avLst/>
          </a:prstGeom>
          <a:solidFill>
            <a:srgbClr val="FFD2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F5FD8150-34A9-88EC-D618-43937ECB96F0}"/>
              </a:ext>
            </a:extLst>
          </p:cNvPr>
          <p:cNvSpPr/>
          <p:nvPr/>
        </p:nvSpPr>
        <p:spPr>
          <a:xfrm flipH="1">
            <a:off x="11568069" y="6278879"/>
            <a:ext cx="224925" cy="224925"/>
          </a:xfrm>
          <a:prstGeom prst="rtTriangle">
            <a:avLst/>
          </a:prstGeom>
          <a:solidFill>
            <a:srgbClr val="E5B0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16">
            <a:extLst>
              <a:ext uri="{FF2B5EF4-FFF2-40B4-BE49-F238E27FC236}">
                <a16:creationId xmlns:a16="http://schemas.microsoft.com/office/drawing/2014/main" id="{0CD337A6-57CC-4D94-677B-1DD64FF9C1C1}"/>
              </a:ext>
            </a:extLst>
          </p:cNvPr>
          <p:cNvSpPr/>
          <p:nvPr/>
        </p:nvSpPr>
        <p:spPr>
          <a:xfrm flipV="1">
            <a:off x="841875" y="891498"/>
            <a:ext cx="224925" cy="224925"/>
          </a:xfrm>
          <a:prstGeom prst="rtTriangle">
            <a:avLst/>
          </a:prstGeom>
          <a:solidFill>
            <a:srgbClr val="33DC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00BCF12B-3068-1323-482E-5F49BA2F660C}"/>
              </a:ext>
            </a:extLst>
          </p:cNvPr>
          <p:cNvSpPr/>
          <p:nvPr/>
        </p:nvSpPr>
        <p:spPr>
          <a:xfrm flipH="1" flipV="1">
            <a:off x="11568069" y="887601"/>
            <a:ext cx="224925" cy="224925"/>
          </a:xfrm>
          <a:prstGeom prst="rtTriangle">
            <a:avLst/>
          </a:prstGeom>
          <a:solidFill>
            <a:srgbClr val="0EB4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4B1C1F0A-D2E8-80D0-9E7F-2C5287539125}"/>
              </a:ext>
            </a:extLst>
          </p:cNvPr>
          <p:cNvGrpSpPr/>
          <p:nvPr/>
        </p:nvGrpSpPr>
        <p:grpSpPr>
          <a:xfrm>
            <a:off x="5734729" y="3122177"/>
            <a:ext cx="1165441" cy="1192772"/>
            <a:chOff x="5734729" y="3132954"/>
            <a:chExt cx="1165441" cy="1192772"/>
          </a:xfrm>
        </p:grpSpPr>
        <p:sp>
          <p:nvSpPr>
            <p:cNvPr id="2" name="TextBox 1">
              <a:extLst>
                <a:ext uri="{FF2B5EF4-FFF2-40B4-BE49-F238E27FC236}">
                  <a16:creationId xmlns:a16="http://schemas.microsoft.com/office/drawing/2014/main" id="{B8E0A430-4323-CF77-7076-F05BF9C140E3}"/>
                </a:ext>
              </a:extLst>
            </p:cNvPr>
            <p:cNvSpPr txBox="1"/>
            <p:nvPr/>
          </p:nvSpPr>
          <p:spPr>
            <a:xfrm>
              <a:off x="5734729" y="3132954"/>
              <a:ext cx="634061" cy="584775"/>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S</a:t>
              </a:r>
            </a:p>
          </p:txBody>
        </p:sp>
        <p:sp>
          <p:nvSpPr>
            <p:cNvPr id="3" name="TextBox 2">
              <a:extLst>
                <a:ext uri="{FF2B5EF4-FFF2-40B4-BE49-F238E27FC236}">
                  <a16:creationId xmlns:a16="http://schemas.microsoft.com/office/drawing/2014/main" id="{23764618-2B4F-946C-2A5D-50F9FD1ECC80}"/>
                </a:ext>
              </a:extLst>
            </p:cNvPr>
            <p:cNvSpPr txBox="1"/>
            <p:nvPr/>
          </p:nvSpPr>
          <p:spPr>
            <a:xfrm>
              <a:off x="6340934" y="3136208"/>
              <a:ext cx="559236" cy="584775"/>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W</a:t>
              </a:r>
            </a:p>
          </p:txBody>
        </p:sp>
        <p:sp>
          <p:nvSpPr>
            <p:cNvPr id="5" name="TextBox 4">
              <a:extLst>
                <a:ext uri="{FF2B5EF4-FFF2-40B4-BE49-F238E27FC236}">
                  <a16:creationId xmlns:a16="http://schemas.microsoft.com/office/drawing/2014/main" id="{22D1FFA0-0508-9D3F-75D7-7A1655686EC9}"/>
                </a:ext>
              </a:extLst>
            </p:cNvPr>
            <p:cNvSpPr txBox="1"/>
            <p:nvPr/>
          </p:nvSpPr>
          <p:spPr>
            <a:xfrm>
              <a:off x="5758718" y="3737697"/>
              <a:ext cx="559236" cy="584775"/>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O</a:t>
              </a:r>
            </a:p>
          </p:txBody>
        </p:sp>
        <p:sp>
          <p:nvSpPr>
            <p:cNvPr id="10" name="TextBox 9">
              <a:extLst>
                <a:ext uri="{FF2B5EF4-FFF2-40B4-BE49-F238E27FC236}">
                  <a16:creationId xmlns:a16="http://schemas.microsoft.com/office/drawing/2014/main" id="{C724EB3E-0F08-A4B5-A36A-356B37D5B152}"/>
                </a:ext>
              </a:extLst>
            </p:cNvPr>
            <p:cNvSpPr txBox="1"/>
            <p:nvPr/>
          </p:nvSpPr>
          <p:spPr>
            <a:xfrm>
              <a:off x="6336398" y="3740951"/>
              <a:ext cx="559236" cy="584775"/>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T</a:t>
              </a:r>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1504</TotalTime>
  <Words>129</Words>
  <Application>Microsoft Macintosh PowerPoint</Application>
  <PresentationFormat>Widescreen</PresentationFormat>
  <Paragraphs>27</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22</cp:revision>
  <cp:lastPrinted>2020-08-31T22:23:58Z</cp:lastPrinted>
  <dcterms:created xsi:type="dcterms:W3CDTF">2021-07-07T23:54:57Z</dcterms:created>
  <dcterms:modified xsi:type="dcterms:W3CDTF">2023-01-27T20:24:20Z</dcterms:modified>
</cp:coreProperties>
</file>